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4" autoAdjust="0"/>
    <p:restoredTop sz="94660"/>
  </p:normalViewPr>
  <p:slideViewPr>
    <p:cSldViewPr snapToGrid="0">
      <p:cViewPr varScale="1">
        <p:scale>
          <a:sx n="72" d="100"/>
          <a:sy n="72" d="100"/>
        </p:scale>
        <p:origin x="5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A2C55-E830-4901-A0F7-475D91965D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840C17-9FF4-4264-B624-D3CC8BA6CE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D46161-AC9D-40F9-8ADE-3A7E9C513607}"/>
              </a:ext>
            </a:extLst>
          </p:cNvPr>
          <p:cNvSpPr>
            <a:spLocks noGrp="1"/>
          </p:cNvSpPr>
          <p:nvPr>
            <p:ph type="dt" sz="half" idx="10"/>
          </p:nvPr>
        </p:nvSpPr>
        <p:spPr/>
        <p:txBody>
          <a:bodyPr/>
          <a:lstStyle/>
          <a:p>
            <a:fld id="{8149D7AD-F761-46A2-AFFD-B09D6A72749B}" type="datetimeFigureOut">
              <a:rPr lang="en-US" smtClean="0"/>
              <a:t>8/28/2020</a:t>
            </a:fld>
            <a:endParaRPr lang="en-US"/>
          </a:p>
        </p:txBody>
      </p:sp>
      <p:sp>
        <p:nvSpPr>
          <p:cNvPr id="5" name="Footer Placeholder 4">
            <a:extLst>
              <a:ext uri="{FF2B5EF4-FFF2-40B4-BE49-F238E27FC236}">
                <a16:creationId xmlns:a16="http://schemas.microsoft.com/office/drawing/2014/main" id="{D7D9731B-46F8-4D55-9B9A-FFFC9256C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6A1FB9-2C34-4B03-AAA7-4B955D179A12}"/>
              </a:ext>
            </a:extLst>
          </p:cNvPr>
          <p:cNvSpPr>
            <a:spLocks noGrp="1"/>
          </p:cNvSpPr>
          <p:nvPr>
            <p:ph type="sldNum" sz="quarter" idx="12"/>
          </p:nvPr>
        </p:nvSpPr>
        <p:spPr/>
        <p:txBody>
          <a:bodyPr/>
          <a:lstStyle/>
          <a:p>
            <a:fld id="{781EA906-FAFC-4205-B942-7A7573D79EA2}" type="slidenum">
              <a:rPr lang="en-US" smtClean="0"/>
              <a:t>‹#›</a:t>
            </a:fld>
            <a:endParaRPr lang="en-US"/>
          </a:p>
        </p:txBody>
      </p:sp>
    </p:spTree>
    <p:extLst>
      <p:ext uri="{BB962C8B-B14F-4D97-AF65-F5344CB8AC3E}">
        <p14:creationId xmlns:p14="http://schemas.microsoft.com/office/powerpoint/2010/main" val="2877930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E0306-0425-426F-8728-A3D1B84266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95E4FE-F141-4EFA-B14D-C2326FD448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E09F7E-F53C-4483-820A-BD17A7454FF3}"/>
              </a:ext>
            </a:extLst>
          </p:cNvPr>
          <p:cNvSpPr>
            <a:spLocks noGrp="1"/>
          </p:cNvSpPr>
          <p:nvPr>
            <p:ph type="dt" sz="half" idx="10"/>
          </p:nvPr>
        </p:nvSpPr>
        <p:spPr/>
        <p:txBody>
          <a:bodyPr/>
          <a:lstStyle/>
          <a:p>
            <a:fld id="{8149D7AD-F761-46A2-AFFD-B09D6A72749B}" type="datetimeFigureOut">
              <a:rPr lang="en-US" smtClean="0"/>
              <a:t>8/28/2020</a:t>
            </a:fld>
            <a:endParaRPr lang="en-US"/>
          </a:p>
        </p:txBody>
      </p:sp>
      <p:sp>
        <p:nvSpPr>
          <p:cNvPr id="5" name="Footer Placeholder 4">
            <a:extLst>
              <a:ext uri="{FF2B5EF4-FFF2-40B4-BE49-F238E27FC236}">
                <a16:creationId xmlns:a16="http://schemas.microsoft.com/office/drawing/2014/main" id="{356AE42E-59EF-4105-AACB-730CE0F88D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441363-2B34-4DBA-B1E2-DAED8BF4939B}"/>
              </a:ext>
            </a:extLst>
          </p:cNvPr>
          <p:cNvSpPr>
            <a:spLocks noGrp="1"/>
          </p:cNvSpPr>
          <p:nvPr>
            <p:ph type="sldNum" sz="quarter" idx="12"/>
          </p:nvPr>
        </p:nvSpPr>
        <p:spPr/>
        <p:txBody>
          <a:bodyPr/>
          <a:lstStyle/>
          <a:p>
            <a:fld id="{781EA906-FAFC-4205-B942-7A7573D79EA2}" type="slidenum">
              <a:rPr lang="en-US" smtClean="0"/>
              <a:t>‹#›</a:t>
            </a:fld>
            <a:endParaRPr lang="en-US"/>
          </a:p>
        </p:txBody>
      </p:sp>
    </p:spTree>
    <p:extLst>
      <p:ext uri="{BB962C8B-B14F-4D97-AF65-F5344CB8AC3E}">
        <p14:creationId xmlns:p14="http://schemas.microsoft.com/office/powerpoint/2010/main" val="4029151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FDE675-B097-4340-919F-58ADB91EC1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63EA148-47B0-4BF7-AC8C-E56238E6AB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E50F5E-26EA-4CB6-996F-F5555A323BD9}"/>
              </a:ext>
            </a:extLst>
          </p:cNvPr>
          <p:cNvSpPr>
            <a:spLocks noGrp="1"/>
          </p:cNvSpPr>
          <p:nvPr>
            <p:ph type="dt" sz="half" idx="10"/>
          </p:nvPr>
        </p:nvSpPr>
        <p:spPr/>
        <p:txBody>
          <a:bodyPr/>
          <a:lstStyle/>
          <a:p>
            <a:fld id="{8149D7AD-F761-46A2-AFFD-B09D6A72749B}" type="datetimeFigureOut">
              <a:rPr lang="en-US" smtClean="0"/>
              <a:t>8/28/2020</a:t>
            </a:fld>
            <a:endParaRPr lang="en-US"/>
          </a:p>
        </p:txBody>
      </p:sp>
      <p:sp>
        <p:nvSpPr>
          <p:cNvPr id="5" name="Footer Placeholder 4">
            <a:extLst>
              <a:ext uri="{FF2B5EF4-FFF2-40B4-BE49-F238E27FC236}">
                <a16:creationId xmlns:a16="http://schemas.microsoft.com/office/drawing/2014/main" id="{6AC841B1-2A74-4B48-88C8-21D3F7FC94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FAD38E-21FC-4BCD-B66B-80EA9CA44410}"/>
              </a:ext>
            </a:extLst>
          </p:cNvPr>
          <p:cNvSpPr>
            <a:spLocks noGrp="1"/>
          </p:cNvSpPr>
          <p:nvPr>
            <p:ph type="sldNum" sz="quarter" idx="12"/>
          </p:nvPr>
        </p:nvSpPr>
        <p:spPr/>
        <p:txBody>
          <a:bodyPr/>
          <a:lstStyle/>
          <a:p>
            <a:fld id="{781EA906-FAFC-4205-B942-7A7573D79EA2}" type="slidenum">
              <a:rPr lang="en-US" smtClean="0"/>
              <a:t>‹#›</a:t>
            </a:fld>
            <a:endParaRPr lang="en-US"/>
          </a:p>
        </p:txBody>
      </p:sp>
    </p:spTree>
    <p:extLst>
      <p:ext uri="{BB962C8B-B14F-4D97-AF65-F5344CB8AC3E}">
        <p14:creationId xmlns:p14="http://schemas.microsoft.com/office/powerpoint/2010/main" val="1905025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95F10-0DB0-446A-AECB-11D3BA6397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3103DC-2559-443B-B42D-7D5068360A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FE0543-58D8-482D-B45A-75D2468D2EC2}"/>
              </a:ext>
            </a:extLst>
          </p:cNvPr>
          <p:cNvSpPr>
            <a:spLocks noGrp="1"/>
          </p:cNvSpPr>
          <p:nvPr>
            <p:ph type="dt" sz="half" idx="10"/>
          </p:nvPr>
        </p:nvSpPr>
        <p:spPr/>
        <p:txBody>
          <a:bodyPr/>
          <a:lstStyle/>
          <a:p>
            <a:fld id="{8149D7AD-F761-46A2-AFFD-B09D6A72749B}" type="datetimeFigureOut">
              <a:rPr lang="en-US" smtClean="0"/>
              <a:t>8/28/2020</a:t>
            </a:fld>
            <a:endParaRPr lang="en-US"/>
          </a:p>
        </p:txBody>
      </p:sp>
      <p:sp>
        <p:nvSpPr>
          <p:cNvPr id="5" name="Footer Placeholder 4">
            <a:extLst>
              <a:ext uri="{FF2B5EF4-FFF2-40B4-BE49-F238E27FC236}">
                <a16:creationId xmlns:a16="http://schemas.microsoft.com/office/drawing/2014/main" id="{06D9D833-7C11-4832-B7DC-5418EBEFA0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EA4C9A-40A6-4F00-88D6-EA0B89D3DA34}"/>
              </a:ext>
            </a:extLst>
          </p:cNvPr>
          <p:cNvSpPr>
            <a:spLocks noGrp="1"/>
          </p:cNvSpPr>
          <p:nvPr>
            <p:ph type="sldNum" sz="quarter" idx="12"/>
          </p:nvPr>
        </p:nvSpPr>
        <p:spPr/>
        <p:txBody>
          <a:bodyPr/>
          <a:lstStyle/>
          <a:p>
            <a:fld id="{781EA906-FAFC-4205-B942-7A7573D79EA2}" type="slidenum">
              <a:rPr lang="en-US" smtClean="0"/>
              <a:t>‹#›</a:t>
            </a:fld>
            <a:endParaRPr lang="en-US"/>
          </a:p>
        </p:txBody>
      </p:sp>
    </p:spTree>
    <p:extLst>
      <p:ext uri="{BB962C8B-B14F-4D97-AF65-F5344CB8AC3E}">
        <p14:creationId xmlns:p14="http://schemas.microsoft.com/office/powerpoint/2010/main" val="3069057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A6342-50C2-4EE5-9496-10C3B2711E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A9AEB7-7021-4619-B1E1-1FC5C4A067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DC6313-F3B6-449E-8506-826A294BE913}"/>
              </a:ext>
            </a:extLst>
          </p:cNvPr>
          <p:cNvSpPr>
            <a:spLocks noGrp="1"/>
          </p:cNvSpPr>
          <p:nvPr>
            <p:ph type="dt" sz="half" idx="10"/>
          </p:nvPr>
        </p:nvSpPr>
        <p:spPr/>
        <p:txBody>
          <a:bodyPr/>
          <a:lstStyle/>
          <a:p>
            <a:fld id="{8149D7AD-F761-46A2-AFFD-B09D6A72749B}" type="datetimeFigureOut">
              <a:rPr lang="en-US" smtClean="0"/>
              <a:t>8/28/2020</a:t>
            </a:fld>
            <a:endParaRPr lang="en-US"/>
          </a:p>
        </p:txBody>
      </p:sp>
      <p:sp>
        <p:nvSpPr>
          <p:cNvPr id="5" name="Footer Placeholder 4">
            <a:extLst>
              <a:ext uri="{FF2B5EF4-FFF2-40B4-BE49-F238E27FC236}">
                <a16:creationId xmlns:a16="http://schemas.microsoft.com/office/drawing/2014/main" id="{F3271734-B9F1-4B8F-A97F-DA4CEB8A44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958016-2EC1-4066-B7A3-C7B659357FAA}"/>
              </a:ext>
            </a:extLst>
          </p:cNvPr>
          <p:cNvSpPr>
            <a:spLocks noGrp="1"/>
          </p:cNvSpPr>
          <p:nvPr>
            <p:ph type="sldNum" sz="quarter" idx="12"/>
          </p:nvPr>
        </p:nvSpPr>
        <p:spPr/>
        <p:txBody>
          <a:bodyPr/>
          <a:lstStyle/>
          <a:p>
            <a:fld id="{781EA906-FAFC-4205-B942-7A7573D79EA2}" type="slidenum">
              <a:rPr lang="en-US" smtClean="0"/>
              <a:t>‹#›</a:t>
            </a:fld>
            <a:endParaRPr lang="en-US"/>
          </a:p>
        </p:txBody>
      </p:sp>
    </p:spTree>
    <p:extLst>
      <p:ext uri="{BB962C8B-B14F-4D97-AF65-F5344CB8AC3E}">
        <p14:creationId xmlns:p14="http://schemas.microsoft.com/office/powerpoint/2010/main" val="3134625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984BC-147E-4052-B3B1-35475C79D6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610FC6-9BFA-460E-ACF9-F95297F350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5E7E76-36BF-4982-BC2B-3409BA243C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D1F5BE-9902-4EC4-A303-F84102D6C111}"/>
              </a:ext>
            </a:extLst>
          </p:cNvPr>
          <p:cNvSpPr>
            <a:spLocks noGrp="1"/>
          </p:cNvSpPr>
          <p:nvPr>
            <p:ph type="dt" sz="half" idx="10"/>
          </p:nvPr>
        </p:nvSpPr>
        <p:spPr/>
        <p:txBody>
          <a:bodyPr/>
          <a:lstStyle/>
          <a:p>
            <a:fld id="{8149D7AD-F761-46A2-AFFD-B09D6A72749B}" type="datetimeFigureOut">
              <a:rPr lang="en-US" smtClean="0"/>
              <a:t>8/28/2020</a:t>
            </a:fld>
            <a:endParaRPr lang="en-US"/>
          </a:p>
        </p:txBody>
      </p:sp>
      <p:sp>
        <p:nvSpPr>
          <p:cNvPr id="6" name="Footer Placeholder 5">
            <a:extLst>
              <a:ext uri="{FF2B5EF4-FFF2-40B4-BE49-F238E27FC236}">
                <a16:creationId xmlns:a16="http://schemas.microsoft.com/office/drawing/2014/main" id="{5544D3BB-BC01-4B9F-9C6E-75D45DD5A7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A96EB4-BC0C-435A-BD5F-628C2434E112}"/>
              </a:ext>
            </a:extLst>
          </p:cNvPr>
          <p:cNvSpPr>
            <a:spLocks noGrp="1"/>
          </p:cNvSpPr>
          <p:nvPr>
            <p:ph type="sldNum" sz="quarter" idx="12"/>
          </p:nvPr>
        </p:nvSpPr>
        <p:spPr/>
        <p:txBody>
          <a:bodyPr/>
          <a:lstStyle/>
          <a:p>
            <a:fld id="{781EA906-FAFC-4205-B942-7A7573D79EA2}" type="slidenum">
              <a:rPr lang="en-US" smtClean="0"/>
              <a:t>‹#›</a:t>
            </a:fld>
            <a:endParaRPr lang="en-US"/>
          </a:p>
        </p:txBody>
      </p:sp>
    </p:spTree>
    <p:extLst>
      <p:ext uri="{BB962C8B-B14F-4D97-AF65-F5344CB8AC3E}">
        <p14:creationId xmlns:p14="http://schemas.microsoft.com/office/powerpoint/2010/main" val="1285402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8C74D-DE1A-4F03-B6BF-D0A79D33F3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C29BBD-B020-40FF-BC64-CCC39A8B3F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5D568F-3850-4C85-803C-41DBD02CA0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A183C1-8217-45EC-86BC-A8EE7B9AC9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B3B03E-7305-453A-890F-6AA3035528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417775-F7FF-4E0D-8AD2-129EE100C92A}"/>
              </a:ext>
            </a:extLst>
          </p:cNvPr>
          <p:cNvSpPr>
            <a:spLocks noGrp="1"/>
          </p:cNvSpPr>
          <p:nvPr>
            <p:ph type="dt" sz="half" idx="10"/>
          </p:nvPr>
        </p:nvSpPr>
        <p:spPr/>
        <p:txBody>
          <a:bodyPr/>
          <a:lstStyle/>
          <a:p>
            <a:fld id="{8149D7AD-F761-46A2-AFFD-B09D6A72749B}" type="datetimeFigureOut">
              <a:rPr lang="en-US" smtClean="0"/>
              <a:t>8/28/2020</a:t>
            </a:fld>
            <a:endParaRPr lang="en-US"/>
          </a:p>
        </p:txBody>
      </p:sp>
      <p:sp>
        <p:nvSpPr>
          <p:cNvPr id="8" name="Footer Placeholder 7">
            <a:extLst>
              <a:ext uri="{FF2B5EF4-FFF2-40B4-BE49-F238E27FC236}">
                <a16:creationId xmlns:a16="http://schemas.microsoft.com/office/drawing/2014/main" id="{5AB499AD-A93E-46CE-8C63-DFC4FA78B82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ADC874-54A4-4143-9EF0-5575D2C9B539}"/>
              </a:ext>
            </a:extLst>
          </p:cNvPr>
          <p:cNvSpPr>
            <a:spLocks noGrp="1"/>
          </p:cNvSpPr>
          <p:nvPr>
            <p:ph type="sldNum" sz="quarter" idx="12"/>
          </p:nvPr>
        </p:nvSpPr>
        <p:spPr/>
        <p:txBody>
          <a:bodyPr/>
          <a:lstStyle/>
          <a:p>
            <a:fld id="{781EA906-FAFC-4205-B942-7A7573D79EA2}" type="slidenum">
              <a:rPr lang="en-US" smtClean="0"/>
              <a:t>‹#›</a:t>
            </a:fld>
            <a:endParaRPr lang="en-US"/>
          </a:p>
        </p:txBody>
      </p:sp>
    </p:spTree>
    <p:extLst>
      <p:ext uri="{BB962C8B-B14F-4D97-AF65-F5344CB8AC3E}">
        <p14:creationId xmlns:p14="http://schemas.microsoft.com/office/powerpoint/2010/main" val="2948247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279A3-13C9-4E6D-9378-D27421F19F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68A9F6-F18B-4373-A475-562152DBC724}"/>
              </a:ext>
            </a:extLst>
          </p:cNvPr>
          <p:cNvSpPr>
            <a:spLocks noGrp="1"/>
          </p:cNvSpPr>
          <p:nvPr>
            <p:ph type="dt" sz="half" idx="10"/>
          </p:nvPr>
        </p:nvSpPr>
        <p:spPr/>
        <p:txBody>
          <a:bodyPr/>
          <a:lstStyle/>
          <a:p>
            <a:fld id="{8149D7AD-F761-46A2-AFFD-B09D6A72749B}" type="datetimeFigureOut">
              <a:rPr lang="en-US" smtClean="0"/>
              <a:t>8/28/2020</a:t>
            </a:fld>
            <a:endParaRPr lang="en-US"/>
          </a:p>
        </p:txBody>
      </p:sp>
      <p:sp>
        <p:nvSpPr>
          <p:cNvPr id="4" name="Footer Placeholder 3">
            <a:extLst>
              <a:ext uri="{FF2B5EF4-FFF2-40B4-BE49-F238E27FC236}">
                <a16:creationId xmlns:a16="http://schemas.microsoft.com/office/drawing/2014/main" id="{ABA22CFD-307A-48E8-8877-D580674517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ECBFB0-F195-4338-9CEA-DCE03E07B462}"/>
              </a:ext>
            </a:extLst>
          </p:cNvPr>
          <p:cNvSpPr>
            <a:spLocks noGrp="1"/>
          </p:cNvSpPr>
          <p:nvPr>
            <p:ph type="sldNum" sz="quarter" idx="12"/>
          </p:nvPr>
        </p:nvSpPr>
        <p:spPr/>
        <p:txBody>
          <a:bodyPr/>
          <a:lstStyle/>
          <a:p>
            <a:fld id="{781EA906-FAFC-4205-B942-7A7573D79EA2}" type="slidenum">
              <a:rPr lang="en-US" smtClean="0"/>
              <a:t>‹#›</a:t>
            </a:fld>
            <a:endParaRPr lang="en-US"/>
          </a:p>
        </p:txBody>
      </p:sp>
    </p:spTree>
    <p:extLst>
      <p:ext uri="{BB962C8B-B14F-4D97-AF65-F5344CB8AC3E}">
        <p14:creationId xmlns:p14="http://schemas.microsoft.com/office/powerpoint/2010/main" val="3904641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A9EF86-6169-41CA-9665-84A1EF3D6C42}"/>
              </a:ext>
            </a:extLst>
          </p:cNvPr>
          <p:cNvSpPr>
            <a:spLocks noGrp="1"/>
          </p:cNvSpPr>
          <p:nvPr>
            <p:ph type="dt" sz="half" idx="10"/>
          </p:nvPr>
        </p:nvSpPr>
        <p:spPr/>
        <p:txBody>
          <a:bodyPr/>
          <a:lstStyle/>
          <a:p>
            <a:fld id="{8149D7AD-F761-46A2-AFFD-B09D6A72749B}" type="datetimeFigureOut">
              <a:rPr lang="en-US" smtClean="0"/>
              <a:t>8/28/2020</a:t>
            </a:fld>
            <a:endParaRPr lang="en-US"/>
          </a:p>
        </p:txBody>
      </p:sp>
      <p:sp>
        <p:nvSpPr>
          <p:cNvPr id="3" name="Footer Placeholder 2">
            <a:extLst>
              <a:ext uri="{FF2B5EF4-FFF2-40B4-BE49-F238E27FC236}">
                <a16:creationId xmlns:a16="http://schemas.microsoft.com/office/drawing/2014/main" id="{DEB99D6E-60ED-401C-9776-D10DB79F67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7A0816-0568-4123-B9CC-1892D2DBE003}"/>
              </a:ext>
            </a:extLst>
          </p:cNvPr>
          <p:cNvSpPr>
            <a:spLocks noGrp="1"/>
          </p:cNvSpPr>
          <p:nvPr>
            <p:ph type="sldNum" sz="quarter" idx="12"/>
          </p:nvPr>
        </p:nvSpPr>
        <p:spPr/>
        <p:txBody>
          <a:bodyPr/>
          <a:lstStyle/>
          <a:p>
            <a:fld id="{781EA906-FAFC-4205-B942-7A7573D79EA2}" type="slidenum">
              <a:rPr lang="en-US" smtClean="0"/>
              <a:t>‹#›</a:t>
            </a:fld>
            <a:endParaRPr lang="en-US"/>
          </a:p>
        </p:txBody>
      </p:sp>
    </p:spTree>
    <p:extLst>
      <p:ext uri="{BB962C8B-B14F-4D97-AF65-F5344CB8AC3E}">
        <p14:creationId xmlns:p14="http://schemas.microsoft.com/office/powerpoint/2010/main" val="2530922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BFFF6-5E08-4095-87E0-4856411BEC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0D3C2EE-0344-4005-B44A-C6EC61B678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11E58A-D990-4759-BF7E-46B272A2F1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2EA65-0BE9-4666-8873-50C48331448A}"/>
              </a:ext>
            </a:extLst>
          </p:cNvPr>
          <p:cNvSpPr>
            <a:spLocks noGrp="1"/>
          </p:cNvSpPr>
          <p:nvPr>
            <p:ph type="dt" sz="half" idx="10"/>
          </p:nvPr>
        </p:nvSpPr>
        <p:spPr/>
        <p:txBody>
          <a:bodyPr/>
          <a:lstStyle/>
          <a:p>
            <a:fld id="{8149D7AD-F761-46A2-AFFD-B09D6A72749B}" type="datetimeFigureOut">
              <a:rPr lang="en-US" smtClean="0"/>
              <a:t>8/28/2020</a:t>
            </a:fld>
            <a:endParaRPr lang="en-US"/>
          </a:p>
        </p:txBody>
      </p:sp>
      <p:sp>
        <p:nvSpPr>
          <p:cNvPr id="6" name="Footer Placeholder 5">
            <a:extLst>
              <a:ext uri="{FF2B5EF4-FFF2-40B4-BE49-F238E27FC236}">
                <a16:creationId xmlns:a16="http://schemas.microsoft.com/office/drawing/2014/main" id="{060C9970-A1AB-4AF1-ADD3-ED49E166D5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C134F8-957E-422A-BE9F-08D89944B66E}"/>
              </a:ext>
            </a:extLst>
          </p:cNvPr>
          <p:cNvSpPr>
            <a:spLocks noGrp="1"/>
          </p:cNvSpPr>
          <p:nvPr>
            <p:ph type="sldNum" sz="quarter" idx="12"/>
          </p:nvPr>
        </p:nvSpPr>
        <p:spPr/>
        <p:txBody>
          <a:bodyPr/>
          <a:lstStyle/>
          <a:p>
            <a:fld id="{781EA906-FAFC-4205-B942-7A7573D79EA2}" type="slidenum">
              <a:rPr lang="en-US" smtClean="0"/>
              <a:t>‹#›</a:t>
            </a:fld>
            <a:endParaRPr lang="en-US"/>
          </a:p>
        </p:txBody>
      </p:sp>
    </p:spTree>
    <p:extLst>
      <p:ext uri="{BB962C8B-B14F-4D97-AF65-F5344CB8AC3E}">
        <p14:creationId xmlns:p14="http://schemas.microsoft.com/office/powerpoint/2010/main" val="1409078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FD7F0-70F7-410F-891B-12F6AE2C78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34C893-40D7-48CB-99DA-8D9C6FF3A3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3F01A8-46A9-44E8-97DD-B928BD06FB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80F68F-FEBD-463A-8349-D145142180BC}"/>
              </a:ext>
            </a:extLst>
          </p:cNvPr>
          <p:cNvSpPr>
            <a:spLocks noGrp="1"/>
          </p:cNvSpPr>
          <p:nvPr>
            <p:ph type="dt" sz="half" idx="10"/>
          </p:nvPr>
        </p:nvSpPr>
        <p:spPr/>
        <p:txBody>
          <a:bodyPr/>
          <a:lstStyle/>
          <a:p>
            <a:fld id="{8149D7AD-F761-46A2-AFFD-B09D6A72749B}" type="datetimeFigureOut">
              <a:rPr lang="en-US" smtClean="0"/>
              <a:t>8/28/2020</a:t>
            </a:fld>
            <a:endParaRPr lang="en-US"/>
          </a:p>
        </p:txBody>
      </p:sp>
      <p:sp>
        <p:nvSpPr>
          <p:cNvPr id="6" name="Footer Placeholder 5">
            <a:extLst>
              <a:ext uri="{FF2B5EF4-FFF2-40B4-BE49-F238E27FC236}">
                <a16:creationId xmlns:a16="http://schemas.microsoft.com/office/drawing/2014/main" id="{ABA9BA1C-1D1F-4F0F-A96B-B2CDBB0F85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EAEF4D-2D24-44B3-B10D-FBD5B377723F}"/>
              </a:ext>
            </a:extLst>
          </p:cNvPr>
          <p:cNvSpPr>
            <a:spLocks noGrp="1"/>
          </p:cNvSpPr>
          <p:nvPr>
            <p:ph type="sldNum" sz="quarter" idx="12"/>
          </p:nvPr>
        </p:nvSpPr>
        <p:spPr/>
        <p:txBody>
          <a:bodyPr/>
          <a:lstStyle/>
          <a:p>
            <a:fld id="{781EA906-FAFC-4205-B942-7A7573D79EA2}" type="slidenum">
              <a:rPr lang="en-US" smtClean="0"/>
              <a:t>‹#›</a:t>
            </a:fld>
            <a:endParaRPr lang="en-US"/>
          </a:p>
        </p:txBody>
      </p:sp>
    </p:spTree>
    <p:extLst>
      <p:ext uri="{BB962C8B-B14F-4D97-AF65-F5344CB8AC3E}">
        <p14:creationId xmlns:p14="http://schemas.microsoft.com/office/powerpoint/2010/main" val="3652512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4871B1-A71D-427F-97DC-E410B3A7A5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E45987-76DE-4437-AEAD-9564F73CFC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081BE4-DDBD-4C92-AE85-53954F8BFD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49D7AD-F761-46A2-AFFD-B09D6A72749B}" type="datetimeFigureOut">
              <a:rPr lang="en-US" smtClean="0"/>
              <a:t>8/28/2020</a:t>
            </a:fld>
            <a:endParaRPr lang="en-US"/>
          </a:p>
        </p:txBody>
      </p:sp>
      <p:sp>
        <p:nvSpPr>
          <p:cNvPr id="5" name="Footer Placeholder 4">
            <a:extLst>
              <a:ext uri="{FF2B5EF4-FFF2-40B4-BE49-F238E27FC236}">
                <a16:creationId xmlns:a16="http://schemas.microsoft.com/office/drawing/2014/main" id="{20B40429-7D22-43CE-B7A7-55C5A5EC70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F2AB29D-D74A-4BB0-8F56-6F33C899FA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1EA906-FAFC-4205-B942-7A7573D79EA2}" type="slidenum">
              <a:rPr lang="en-US" smtClean="0"/>
              <a:t>‹#›</a:t>
            </a:fld>
            <a:endParaRPr lang="en-US"/>
          </a:p>
        </p:txBody>
      </p:sp>
    </p:spTree>
    <p:extLst>
      <p:ext uri="{BB962C8B-B14F-4D97-AF65-F5344CB8AC3E}">
        <p14:creationId xmlns:p14="http://schemas.microsoft.com/office/powerpoint/2010/main" val="41537683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docs.microsoft.com/en-us/mem/intune/configuration/domain-join-configure"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DEB6D4-0A98-471F-9E7D-9CC98EFADFC6}"/>
              </a:ext>
            </a:extLst>
          </p:cNvPr>
          <p:cNvSpPr>
            <a:spLocks noGrp="1"/>
          </p:cNvSpPr>
          <p:nvPr>
            <p:ph type="subTitle" idx="1"/>
          </p:nvPr>
        </p:nvSpPr>
        <p:spPr>
          <a:xfrm>
            <a:off x="1311966" y="2687638"/>
            <a:ext cx="9144000" cy="741362"/>
          </a:xfrm>
        </p:spPr>
        <p:txBody>
          <a:bodyPr>
            <a:normAutofit/>
          </a:bodyPr>
          <a:lstStyle/>
          <a:p>
            <a:r>
              <a:rPr lang="en-US" sz="3200" b="1" dirty="0"/>
              <a:t>Machine Rename and OU Movement Solution</a:t>
            </a:r>
          </a:p>
        </p:txBody>
      </p:sp>
    </p:spTree>
    <p:extLst>
      <p:ext uri="{BB962C8B-B14F-4D97-AF65-F5344CB8AC3E}">
        <p14:creationId xmlns:p14="http://schemas.microsoft.com/office/powerpoint/2010/main" val="2599016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DEB6D4-0A98-471F-9E7D-9CC98EFADFC6}"/>
              </a:ext>
            </a:extLst>
          </p:cNvPr>
          <p:cNvSpPr>
            <a:spLocks noGrp="1"/>
          </p:cNvSpPr>
          <p:nvPr>
            <p:ph type="subTitle" idx="1"/>
          </p:nvPr>
        </p:nvSpPr>
        <p:spPr>
          <a:xfrm>
            <a:off x="1391478" y="417686"/>
            <a:ext cx="9144000" cy="612153"/>
          </a:xfrm>
        </p:spPr>
        <p:txBody>
          <a:bodyPr/>
          <a:lstStyle/>
          <a:p>
            <a:r>
              <a:rPr lang="en-US" b="1" dirty="0"/>
              <a:t>Intune Limitations - Problem Area</a:t>
            </a:r>
          </a:p>
        </p:txBody>
      </p:sp>
      <p:sp>
        <p:nvSpPr>
          <p:cNvPr id="2" name="TextBox 1">
            <a:extLst>
              <a:ext uri="{FF2B5EF4-FFF2-40B4-BE49-F238E27FC236}">
                <a16:creationId xmlns:a16="http://schemas.microsoft.com/office/drawing/2014/main" id="{41E20AFB-8220-4528-8C4D-C27988791D2E}"/>
              </a:ext>
            </a:extLst>
          </p:cNvPr>
          <p:cNvSpPr txBox="1"/>
          <p:nvPr/>
        </p:nvSpPr>
        <p:spPr>
          <a:xfrm>
            <a:off x="185530" y="1605478"/>
            <a:ext cx="6427305" cy="4247317"/>
          </a:xfrm>
          <a:prstGeom prst="rect">
            <a:avLst/>
          </a:prstGeom>
          <a:noFill/>
        </p:spPr>
        <p:txBody>
          <a:bodyPr wrap="square" rtlCol="0">
            <a:spAutoFit/>
          </a:bodyPr>
          <a:lstStyle/>
          <a:p>
            <a:r>
              <a:rPr lang="en-US" dirty="0"/>
              <a:t>Microsoft Intune Hybrid Join Autopilot comes with few limitations:</a:t>
            </a:r>
          </a:p>
          <a:p>
            <a:endParaRPr lang="en-US" dirty="0"/>
          </a:p>
          <a:p>
            <a:endParaRPr lang="en-US" dirty="0"/>
          </a:p>
          <a:p>
            <a:r>
              <a:rPr lang="en-US" b="1" i="0" dirty="0">
                <a:solidFill>
                  <a:srgbClr val="171717"/>
                </a:solidFill>
                <a:effectLst/>
                <a:latin typeface="Segoe UI" panose="020B0502040204020203" pitchFamily="34" charset="0"/>
              </a:rPr>
              <a:t>Computer name prefix</a:t>
            </a:r>
            <a:r>
              <a:rPr lang="en-US" b="0" i="0" dirty="0">
                <a:solidFill>
                  <a:srgbClr val="171717"/>
                </a:solidFill>
                <a:effectLst/>
                <a:latin typeface="Segoe UI" panose="020B0502040204020203" pitchFamily="34" charset="0"/>
              </a:rPr>
              <a:t>: Enter a prefix for the device name. Computer names are 15 characters long. After the prefix, the remaining </a:t>
            </a:r>
            <a:r>
              <a:rPr lang="en-US" b="1" i="0" dirty="0">
                <a:solidFill>
                  <a:srgbClr val="171717"/>
                </a:solidFill>
                <a:effectLst/>
                <a:latin typeface="Segoe UI" panose="020B0502040204020203" pitchFamily="34" charset="0"/>
              </a:rPr>
              <a:t>15 characters are randomly generated.</a:t>
            </a:r>
          </a:p>
          <a:p>
            <a:endParaRPr lang="en-US" dirty="0">
              <a:solidFill>
                <a:srgbClr val="171717"/>
              </a:solidFill>
              <a:latin typeface="Segoe UI" panose="020B0502040204020203" pitchFamily="34" charset="0"/>
            </a:endParaRPr>
          </a:p>
          <a:p>
            <a:r>
              <a:rPr lang="en-US" b="1" dirty="0">
                <a:solidFill>
                  <a:srgbClr val="171717"/>
                </a:solidFill>
                <a:latin typeface="Segoe UI" panose="020B0502040204020203" pitchFamily="34" charset="0"/>
              </a:rPr>
              <a:t>Organizational unit (optional): </a:t>
            </a:r>
            <a:r>
              <a:rPr lang="en-US" dirty="0">
                <a:solidFill>
                  <a:srgbClr val="171717"/>
                </a:solidFill>
                <a:latin typeface="Segoe UI" panose="020B0502040204020203" pitchFamily="34" charset="0"/>
              </a:rPr>
              <a:t>Enter the full path (distinguished name) to the organizational unit (OU) the computer accounts are to be created. For example, enter "CN=</a:t>
            </a:r>
            <a:r>
              <a:rPr lang="en-US" dirty="0" err="1">
                <a:solidFill>
                  <a:srgbClr val="171717"/>
                </a:solidFill>
                <a:latin typeface="Segoe UI" panose="020B0502040204020203" pitchFamily="34" charset="0"/>
              </a:rPr>
              <a:t>Users,DC</a:t>
            </a:r>
            <a:r>
              <a:rPr lang="en-US" dirty="0">
                <a:solidFill>
                  <a:srgbClr val="171717"/>
                </a:solidFill>
                <a:latin typeface="Segoe UI" panose="020B0502040204020203" pitchFamily="34" charset="0"/>
              </a:rPr>
              <a:t>=</a:t>
            </a:r>
            <a:r>
              <a:rPr lang="en-US" dirty="0" err="1">
                <a:solidFill>
                  <a:srgbClr val="171717"/>
                </a:solidFill>
                <a:latin typeface="Segoe UI" panose="020B0502040204020203" pitchFamily="34" charset="0"/>
              </a:rPr>
              <a:t>Contoso,DC</a:t>
            </a:r>
            <a:r>
              <a:rPr lang="en-US" dirty="0">
                <a:solidFill>
                  <a:srgbClr val="171717"/>
                </a:solidFill>
                <a:latin typeface="Segoe UI" panose="020B0502040204020203" pitchFamily="34" charset="0"/>
              </a:rPr>
              <a:t>=com". If you don't enter a value, a well-known </a:t>
            </a:r>
            <a:r>
              <a:rPr lang="en-US" b="1" dirty="0">
                <a:solidFill>
                  <a:srgbClr val="171717"/>
                </a:solidFill>
                <a:latin typeface="Segoe UI" panose="020B0502040204020203" pitchFamily="34" charset="0"/>
              </a:rPr>
              <a:t>computer object container</a:t>
            </a:r>
            <a:r>
              <a:rPr lang="en-US" dirty="0">
                <a:solidFill>
                  <a:srgbClr val="171717"/>
                </a:solidFill>
                <a:latin typeface="Segoe UI" panose="020B0502040204020203" pitchFamily="34" charset="0"/>
              </a:rPr>
              <a:t> is used. Also even if we supply OU then then also there is limitation of one OU where as Organization has multiple OU it will move object later on manually via Admin.</a:t>
            </a:r>
          </a:p>
        </p:txBody>
      </p:sp>
      <p:pic>
        <p:nvPicPr>
          <p:cNvPr id="7" name="Picture 6">
            <a:extLst>
              <a:ext uri="{FF2B5EF4-FFF2-40B4-BE49-F238E27FC236}">
                <a16:creationId xmlns:a16="http://schemas.microsoft.com/office/drawing/2014/main" id="{9E9E336E-3CD3-42AD-AEA2-AFB8CFB908CE}"/>
              </a:ext>
            </a:extLst>
          </p:cNvPr>
          <p:cNvPicPr>
            <a:picLocks noChangeAspect="1"/>
          </p:cNvPicPr>
          <p:nvPr/>
        </p:nvPicPr>
        <p:blipFill>
          <a:blip r:embed="rId2"/>
          <a:stretch>
            <a:fillRect/>
          </a:stretch>
        </p:blipFill>
        <p:spPr>
          <a:xfrm>
            <a:off x="6765235" y="2892734"/>
            <a:ext cx="5194851" cy="3063323"/>
          </a:xfrm>
          <a:prstGeom prst="rect">
            <a:avLst/>
          </a:prstGeom>
        </p:spPr>
      </p:pic>
      <p:pic>
        <p:nvPicPr>
          <p:cNvPr id="5" name="Picture 4">
            <a:extLst>
              <a:ext uri="{FF2B5EF4-FFF2-40B4-BE49-F238E27FC236}">
                <a16:creationId xmlns:a16="http://schemas.microsoft.com/office/drawing/2014/main" id="{820E6088-6DE7-4B32-8ACC-287BB7B7B7CE}"/>
              </a:ext>
            </a:extLst>
          </p:cNvPr>
          <p:cNvPicPr>
            <a:picLocks noChangeAspect="1"/>
          </p:cNvPicPr>
          <p:nvPr/>
        </p:nvPicPr>
        <p:blipFill>
          <a:blip r:embed="rId3"/>
          <a:stretch>
            <a:fillRect/>
          </a:stretch>
        </p:blipFill>
        <p:spPr>
          <a:xfrm>
            <a:off x="6765235" y="1518374"/>
            <a:ext cx="4890051" cy="885825"/>
          </a:xfrm>
          <a:prstGeom prst="rect">
            <a:avLst/>
          </a:prstGeom>
        </p:spPr>
      </p:pic>
      <p:sp>
        <p:nvSpPr>
          <p:cNvPr id="6" name="TextBox 5">
            <a:extLst>
              <a:ext uri="{FF2B5EF4-FFF2-40B4-BE49-F238E27FC236}">
                <a16:creationId xmlns:a16="http://schemas.microsoft.com/office/drawing/2014/main" id="{17DFBD88-6E12-4685-9BD7-9C08782B64C9}"/>
              </a:ext>
            </a:extLst>
          </p:cNvPr>
          <p:cNvSpPr txBox="1"/>
          <p:nvPr/>
        </p:nvSpPr>
        <p:spPr>
          <a:xfrm>
            <a:off x="304799" y="6255026"/>
            <a:ext cx="9952383" cy="369332"/>
          </a:xfrm>
          <a:prstGeom prst="rect">
            <a:avLst/>
          </a:prstGeom>
          <a:noFill/>
        </p:spPr>
        <p:txBody>
          <a:bodyPr wrap="square" rtlCol="0">
            <a:spAutoFit/>
          </a:bodyPr>
          <a:lstStyle/>
          <a:p>
            <a:r>
              <a:rPr lang="en-US" dirty="0"/>
              <a:t>Ref Link : </a:t>
            </a:r>
            <a:r>
              <a:rPr lang="en-US" dirty="0">
                <a:hlinkClick r:id="rId4"/>
              </a:rPr>
              <a:t>https://docs.microsoft.com/en-us/mem/intune/configuration/domain-join-configure</a:t>
            </a:r>
            <a:endParaRPr lang="en-US" dirty="0"/>
          </a:p>
        </p:txBody>
      </p:sp>
    </p:spTree>
    <p:extLst>
      <p:ext uri="{BB962C8B-B14F-4D97-AF65-F5344CB8AC3E}">
        <p14:creationId xmlns:p14="http://schemas.microsoft.com/office/powerpoint/2010/main" val="3417897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DEB6D4-0A98-471F-9E7D-9CC98EFADFC6}"/>
              </a:ext>
            </a:extLst>
          </p:cNvPr>
          <p:cNvSpPr>
            <a:spLocks noGrp="1"/>
          </p:cNvSpPr>
          <p:nvPr>
            <p:ph type="subTitle" idx="1"/>
          </p:nvPr>
        </p:nvSpPr>
        <p:spPr>
          <a:xfrm>
            <a:off x="1524000" y="315499"/>
            <a:ext cx="9144000" cy="612153"/>
          </a:xfrm>
        </p:spPr>
        <p:txBody>
          <a:bodyPr/>
          <a:lstStyle/>
          <a:p>
            <a:r>
              <a:rPr lang="en-US" b="1" dirty="0">
                <a:solidFill>
                  <a:srgbClr val="222222"/>
                </a:solidFill>
                <a:latin typeface="arial" panose="020B0604020202020204" pitchFamily="34" charset="0"/>
              </a:rPr>
              <a:t>Solution</a:t>
            </a:r>
            <a:endParaRPr lang="en-US" b="1" dirty="0"/>
          </a:p>
        </p:txBody>
      </p:sp>
      <p:sp>
        <p:nvSpPr>
          <p:cNvPr id="2" name="TextBox 1">
            <a:extLst>
              <a:ext uri="{FF2B5EF4-FFF2-40B4-BE49-F238E27FC236}">
                <a16:creationId xmlns:a16="http://schemas.microsoft.com/office/drawing/2014/main" id="{41E20AFB-8220-4528-8C4D-C27988791D2E}"/>
              </a:ext>
            </a:extLst>
          </p:cNvPr>
          <p:cNvSpPr txBox="1"/>
          <p:nvPr/>
        </p:nvSpPr>
        <p:spPr>
          <a:xfrm>
            <a:off x="331304" y="1200621"/>
            <a:ext cx="6917635" cy="4801314"/>
          </a:xfrm>
          <a:prstGeom prst="rect">
            <a:avLst/>
          </a:prstGeom>
          <a:noFill/>
        </p:spPr>
        <p:txBody>
          <a:bodyPr wrap="square" rtlCol="0">
            <a:spAutoFit/>
          </a:bodyPr>
          <a:lstStyle/>
          <a:p>
            <a:endParaRPr lang="en-US" dirty="0"/>
          </a:p>
          <a:p>
            <a:r>
              <a:rPr lang="en-US" b="1" i="0" dirty="0">
                <a:solidFill>
                  <a:srgbClr val="171717"/>
                </a:solidFill>
                <a:effectLst/>
                <a:latin typeface="Segoe UI" panose="020B0502040204020203" pitchFamily="34" charset="0"/>
              </a:rPr>
              <a:t>Computer name : </a:t>
            </a:r>
            <a:r>
              <a:rPr lang="en-US" dirty="0"/>
              <a:t>Prefix plus Serial Number of machine.</a:t>
            </a:r>
          </a:p>
          <a:p>
            <a:endParaRPr lang="en-US" dirty="0"/>
          </a:p>
          <a:p>
            <a:r>
              <a:rPr lang="en-US" dirty="0"/>
              <a:t>Power Shell Script designed to automate this will be wrapped up as Intune app and deployed to target machines.</a:t>
            </a:r>
          </a:p>
          <a:p>
            <a:endParaRPr lang="en-US" dirty="0"/>
          </a:p>
          <a:p>
            <a:r>
              <a:rPr lang="en-US" dirty="0"/>
              <a:t>Script queries serial number of machine and stores in variable and then concatenates Prefix and variable and Rename with this Value.</a:t>
            </a:r>
          </a:p>
          <a:p>
            <a:endParaRPr lang="en-US" dirty="0"/>
          </a:p>
          <a:p>
            <a:r>
              <a:rPr lang="en-US" dirty="0"/>
              <a:t>Code Snippet : </a:t>
            </a:r>
            <a:r>
              <a:rPr lang="en-US" sz="1800" dirty="0">
                <a:solidFill>
                  <a:srgbClr val="A82D00"/>
                </a:solidFill>
                <a:latin typeface="Lucida Console" panose="020B0609040504020204" pitchFamily="49" charset="0"/>
              </a:rPr>
              <a:t>$Serial</a:t>
            </a:r>
            <a:r>
              <a:rPr lang="en-US" sz="1800" dirty="0">
                <a:solidFill>
                  <a:prstClr val="black"/>
                </a:solidFill>
                <a:latin typeface="Lucida Console" panose="020B0609040504020204" pitchFamily="49" charset="0"/>
              </a:rPr>
              <a:t> </a:t>
            </a:r>
            <a:r>
              <a:rPr lang="en-US" sz="1800" dirty="0">
                <a:solidFill>
                  <a:srgbClr val="696969"/>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0000FF"/>
                </a:solidFill>
                <a:latin typeface="Lucida Console" panose="020B0609040504020204" pitchFamily="49" charset="0"/>
              </a:rPr>
              <a:t>Get-</a:t>
            </a:r>
            <a:r>
              <a:rPr lang="en-US" sz="1800" dirty="0" err="1">
                <a:solidFill>
                  <a:srgbClr val="0000FF"/>
                </a:solidFill>
                <a:latin typeface="Lucida Console" panose="020B0609040504020204" pitchFamily="49" charset="0"/>
              </a:rPr>
              <a:t>WmiObject</a:t>
            </a:r>
            <a:r>
              <a:rPr lang="en-US" sz="1800" dirty="0">
                <a:solidFill>
                  <a:prstClr val="black"/>
                </a:solidFill>
                <a:latin typeface="Lucida Console" panose="020B0609040504020204" pitchFamily="49" charset="0"/>
              </a:rPr>
              <a:t> </a:t>
            </a:r>
            <a:r>
              <a:rPr lang="en-US" sz="1800" dirty="0">
                <a:solidFill>
                  <a:srgbClr val="8A2BE2"/>
                </a:solidFill>
                <a:latin typeface="Lucida Console" panose="020B0609040504020204" pitchFamily="49" charset="0"/>
              </a:rPr>
              <a:t>Win32_bios</a:t>
            </a:r>
            <a:r>
              <a:rPr lang="en-US" sz="1800" dirty="0">
                <a:solidFill>
                  <a:prstClr val="black"/>
                </a:solidFill>
                <a:latin typeface="Lucida Console" panose="020B0609040504020204" pitchFamily="49" charset="0"/>
              </a:rPr>
              <a:t> </a:t>
            </a:r>
            <a:r>
              <a:rPr lang="en-US" sz="1800" dirty="0">
                <a:solidFill>
                  <a:srgbClr val="696969"/>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0000FF"/>
                </a:solidFill>
                <a:latin typeface="Lucida Console" panose="020B0609040504020204" pitchFamily="49" charset="0"/>
              </a:rPr>
              <a:t>Select-Object</a:t>
            </a:r>
            <a:r>
              <a:rPr lang="en-US" sz="1800" dirty="0">
                <a:solidFill>
                  <a:prstClr val="black"/>
                </a:solidFill>
                <a:latin typeface="Lucida Console" panose="020B0609040504020204" pitchFamily="49" charset="0"/>
              </a:rPr>
              <a:t> </a:t>
            </a:r>
            <a:r>
              <a:rPr lang="en-US" sz="1800" dirty="0">
                <a:solidFill>
                  <a:srgbClr val="000080"/>
                </a:solidFill>
                <a:latin typeface="Lucida Console" panose="020B0609040504020204" pitchFamily="49" charset="0"/>
              </a:rPr>
              <a:t>-</a:t>
            </a:r>
            <a:r>
              <a:rPr lang="en-US" sz="1800" dirty="0" err="1">
                <a:solidFill>
                  <a:srgbClr val="000080"/>
                </a:solidFill>
                <a:latin typeface="Lucida Console" panose="020B0609040504020204" pitchFamily="49" charset="0"/>
              </a:rPr>
              <a:t>ExpandProperty</a:t>
            </a:r>
            <a:r>
              <a:rPr lang="en-US" sz="1800" dirty="0">
                <a:solidFill>
                  <a:prstClr val="black"/>
                </a:solidFill>
                <a:latin typeface="Lucida Console" panose="020B0609040504020204" pitchFamily="49" charset="0"/>
              </a:rPr>
              <a:t> </a:t>
            </a:r>
            <a:r>
              <a:rPr lang="en-US" sz="1800" dirty="0" err="1">
                <a:solidFill>
                  <a:srgbClr val="8A2BE2"/>
                </a:solidFill>
                <a:latin typeface="Lucida Console" panose="020B0609040504020204" pitchFamily="49" charset="0"/>
              </a:rPr>
              <a:t>SerialNumber</a:t>
            </a:r>
            <a:endParaRPr lang="en-US" sz="1800" dirty="0">
              <a:solidFill>
                <a:prstClr val="black"/>
              </a:solidFill>
              <a:latin typeface="Lucida Console" panose="020B0609040504020204" pitchFamily="49" charset="0"/>
            </a:endParaRPr>
          </a:p>
          <a:p>
            <a:r>
              <a:rPr lang="en-US" sz="1800" dirty="0">
                <a:solidFill>
                  <a:prstClr val="black"/>
                </a:solidFill>
                <a:latin typeface="Lucida Console" panose="020B0609040504020204" pitchFamily="49" charset="0"/>
              </a:rPr>
              <a:t>    </a:t>
            </a:r>
            <a:r>
              <a:rPr lang="en-US" sz="1800" dirty="0">
                <a:solidFill>
                  <a:srgbClr val="A82D00"/>
                </a:solidFill>
                <a:latin typeface="Lucida Console" panose="020B0609040504020204" pitchFamily="49" charset="0"/>
              </a:rPr>
              <a:t>$</a:t>
            </a:r>
            <a:r>
              <a:rPr lang="en-US" sz="1800" dirty="0" err="1">
                <a:solidFill>
                  <a:srgbClr val="A82D00"/>
                </a:solidFill>
                <a:latin typeface="Lucida Console" panose="020B0609040504020204" pitchFamily="49" charset="0"/>
              </a:rPr>
              <a:t>NewName</a:t>
            </a:r>
            <a:r>
              <a:rPr lang="en-US" sz="1800" dirty="0">
                <a:solidFill>
                  <a:prstClr val="black"/>
                </a:solidFill>
                <a:latin typeface="Lucida Console" panose="020B0609040504020204" pitchFamily="49" charset="0"/>
              </a:rPr>
              <a:t> </a:t>
            </a:r>
            <a:r>
              <a:rPr lang="en-US" sz="1800" dirty="0">
                <a:solidFill>
                  <a:srgbClr val="696969"/>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a:t>
            </a:r>
            <a:r>
              <a:rPr lang="en-US" sz="1800" dirty="0" err="1">
                <a:solidFill>
                  <a:srgbClr val="8B0000"/>
                </a:solidFill>
                <a:latin typeface="Lucida Console" panose="020B0609040504020204" pitchFamily="49" charset="0"/>
              </a:rPr>
              <a:t>US</a:t>
            </a:r>
            <a:r>
              <a:rPr lang="en-US" sz="1800" dirty="0" err="1">
                <a:solidFill>
                  <a:srgbClr val="A82D00"/>
                </a:solidFill>
                <a:latin typeface="Lucida Console" panose="020B0609040504020204" pitchFamily="49" charset="0"/>
              </a:rPr>
              <a:t>$Serial</a:t>
            </a:r>
            <a:r>
              <a:rPr lang="en-US" sz="1800" dirty="0">
                <a:solidFill>
                  <a:srgbClr val="8B0000"/>
                </a:solidFill>
                <a:latin typeface="Lucida Console" panose="020B0609040504020204" pitchFamily="49" charset="0"/>
              </a:rPr>
              <a:t>" </a:t>
            </a:r>
          </a:p>
          <a:p>
            <a:endParaRPr lang="en-US" dirty="0">
              <a:solidFill>
                <a:srgbClr val="8B0000"/>
              </a:solidFill>
              <a:latin typeface="Lucida Console" panose="020B0609040504020204" pitchFamily="49" charset="0"/>
            </a:endParaRPr>
          </a:p>
          <a:p>
            <a:r>
              <a:rPr lang="en-US" dirty="0"/>
              <a:t>Also added a check to see it has connectivity to domain before running, So if its unable to reach domain, It be stored as schedule task and try to run next time when user logout and user login.</a:t>
            </a:r>
          </a:p>
          <a:p>
            <a:endParaRPr lang="en-US" dirty="0"/>
          </a:p>
        </p:txBody>
      </p:sp>
      <p:pic>
        <p:nvPicPr>
          <p:cNvPr id="9" name="Picture 8">
            <a:extLst>
              <a:ext uri="{FF2B5EF4-FFF2-40B4-BE49-F238E27FC236}">
                <a16:creationId xmlns:a16="http://schemas.microsoft.com/office/drawing/2014/main" id="{0A07BAF4-CC5A-453A-825A-E29098AD4AD5}"/>
              </a:ext>
            </a:extLst>
          </p:cNvPr>
          <p:cNvPicPr>
            <a:picLocks noChangeAspect="1"/>
          </p:cNvPicPr>
          <p:nvPr/>
        </p:nvPicPr>
        <p:blipFill>
          <a:blip r:embed="rId2"/>
          <a:stretch>
            <a:fillRect/>
          </a:stretch>
        </p:blipFill>
        <p:spPr>
          <a:xfrm>
            <a:off x="7832035" y="2638011"/>
            <a:ext cx="3379304" cy="1104900"/>
          </a:xfrm>
          <a:prstGeom prst="rect">
            <a:avLst/>
          </a:prstGeom>
        </p:spPr>
      </p:pic>
    </p:spTree>
    <p:extLst>
      <p:ext uri="{BB962C8B-B14F-4D97-AF65-F5344CB8AC3E}">
        <p14:creationId xmlns:p14="http://schemas.microsoft.com/office/powerpoint/2010/main" val="868083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DEB6D4-0A98-471F-9E7D-9CC98EFADFC6}"/>
              </a:ext>
            </a:extLst>
          </p:cNvPr>
          <p:cNvSpPr>
            <a:spLocks noGrp="1"/>
          </p:cNvSpPr>
          <p:nvPr>
            <p:ph type="subTitle" idx="1"/>
          </p:nvPr>
        </p:nvSpPr>
        <p:spPr>
          <a:xfrm>
            <a:off x="1524000" y="315499"/>
            <a:ext cx="9144000" cy="612153"/>
          </a:xfrm>
        </p:spPr>
        <p:txBody>
          <a:bodyPr/>
          <a:lstStyle/>
          <a:p>
            <a:r>
              <a:rPr lang="en-US" b="1" dirty="0">
                <a:solidFill>
                  <a:srgbClr val="222222"/>
                </a:solidFill>
                <a:latin typeface="arial" panose="020B0604020202020204" pitchFamily="34" charset="0"/>
              </a:rPr>
              <a:t>Solution…C</a:t>
            </a:r>
            <a:r>
              <a:rPr lang="en-US" b="1" i="0" dirty="0">
                <a:solidFill>
                  <a:srgbClr val="222222"/>
                </a:solidFill>
                <a:effectLst/>
                <a:latin typeface="arial" panose="020B0604020202020204" pitchFamily="34" charset="0"/>
              </a:rPr>
              <a:t>ontinuation</a:t>
            </a:r>
            <a:endParaRPr lang="en-US" b="1" dirty="0"/>
          </a:p>
        </p:txBody>
      </p:sp>
      <p:sp>
        <p:nvSpPr>
          <p:cNvPr id="2" name="TextBox 1">
            <a:extLst>
              <a:ext uri="{FF2B5EF4-FFF2-40B4-BE49-F238E27FC236}">
                <a16:creationId xmlns:a16="http://schemas.microsoft.com/office/drawing/2014/main" id="{41E20AFB-8220-4528-8C4D-C27988791D2E}"/>
              </a:ext>
            </a:extLst>
          </p:cNvPr>
          <p:cNvSpPr txBox="1"/>
          <p:nvPr/>
        </p:nvSpPr>
        <p:spPr>
          <a:xfrm>
            <a:off x="702365" y="1272210"/>
            <a:ext cx="10787270" cy="4524315"/>
          </a:xfrm>
          <a:prstGeom prst="rect">
            <a:avLst/>
          </a:prstGeom>
          <a:noFill/>
        </p:spPr>
        <p:txBody>
          <a:bodyPr wrap="square" rtlCol="0">
            <a:spAutoFit/>
          </a:bodyPr>
          <a:lstStyle/>
          <a:p>
            <a:r>
              <a:rPr lang="en-US" dirty="0"/>
              <a:t>Power Shell Script Automation Continuation:</a:t>
            </a:r>
          </a:p>
          <a:p>
            <a:endParaRPr lang="en-US" dirty="0"/>
          </a:p>
          <a:p>
            <a:r>
              <a:rPr lang="en-US" b="1" dirty="0">
                <a:solidFill>
                  <a:srgbClr val="171717"/>
                </a:solidFill>
                <a:latin typeface="Segoe UI" panose="020B0502040204020203" pitchFamily="34" charset="0"/>
              </a:rPr>
              <a:t>Organizational unit (optional): </a:t>
            </a:r>
            <a:r>
              <a:rPr lang="en-US" dirty="0"/>
              <a:t>Initially with Intune it will dump to single OU as per design limitation.</a:t>
            </a:r>
          </a:p>
          <a:p>
            <a:endParaRPr lang="en-US" dirty="0"/>
          </a:p>
          <a:p>
            <a:r>
              <a:rPr lang="en-US" dirty="0"/>
              <a:t>Next, our script targeted as Intune Win32 App to newly build machines, will dump machine to Specific OU defined in logic.</a:t>
            </a:r>
          </a:p>
          <a:p>
            <a:endParaRPr lang="en-US" dirty="0"/>
          </a:p>
          <a:p>
            <a:r>
              <a:rPr lang="en-US" dirty="0"/>
              <a:t>Its Queries current logged in user’s, AD User attributes, queries Machine Attributes and then move the Object on conditions when met.</a:t>
            </a:r>
          </a:p>
          <a:p>
            <a:endParaRPr lang="en-US" dirty="0"/>
          </a:p>
          <a:p>
            <a:r>
              <a:rPr lang="en-US" dirty="0"/>
              <a:t>Example : If I get a user who is part of Gurugram Office, so I get that from this AD attributes and then Move User to Gurugram Office OU.</a:t>
            </a:r>
          </a:p>
          <a:p>
            <a:endParaRPr lang="en-US" dirty="0"/>
          </a:p>
          <a:p>
            <a:r>
              <a:rPr lang="en-US" dirty="0"/>
              <a:t>In this way we are saved from creating multiple domain join profile or manual work by Admin to move object after creation via Intune to specific regions according to OU diversification </a:t>
            </a:r>
          </a:p>
          <a:p>
            <a:endParaRPr lang="en-US" dirty="0"/>
          </a:p>
        </p:txBody>
      </p:sp>
    </p:spTree>
    <p:extLst>
      <p:ext uri="{BB962C8B-B14F-4D97-AF65-F5344CB8AC3E}">
        <p14:creationId xmlns:p14="http://schemas.microsoft.com/office/powerpoint/2010/main" val="1638879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DEB6D4-0A98-471F-9E7D-9CC98EFADFC6}"/>
              </a:ext>
            </a:extLst>
          </p:cNvPr>
          <p:cNvSpPr>
            <a:spLocks noGrp="1"/>
          </p:cNvSpPr>
          <p:nvPr>
            <p:ph type="subTitle" idx="1"/>
          </p:nvPr>
        </p:nvSpPr>
        <p:spPr>
          <a:xfrm>
            <a:off x="1113183" y="328751"/>
            <a:ext cx="9144000" cy="612153"/>
          </a:xfrm>
        </p:spPr>
        <p:txBody>
          <a:bodyPr/>
          <a:lstStyle/>
          <a:p>
            <a:r>
              <a:rPr lang="en-US" b="1" dirty="0">
                <a:solidFill>
                  <a:srgbClr val="222222"/>
                </a:solidFill>
                <a:latin typeface="arial" panose="020B0604020202020204" pitchFamily="34" charset="0"/>
              </a:rPr>
              <a:t>Features</a:t>
            </a:r>
            <a:endParaRPr lang="en-US" b="1" dirty="0"/>
          </a:p>
        </p:txBody>
      </p:sp>
      <p:sp>
        <p:nvSpPr>
          <p:cNvPr id="2" name="TextBox 1">
            <a:extLst>
              <a:ext uri="{FF2B5EF4-FFF2-40B4-BE49-F238E27FC236}">
                <a16:creationId xmlns:a16="http://schemas.microsoft.com/office/drawing/2014/main" id="{41E20AFB-8220-4528-8C4D-C27988791D2E}"/>
              </a:ext>
            </a:extLst>
          </p:cNvPr>
          <p:cNvSpPr txBox="1"/>
          <p:nvPr/>
        </p:nvSpPr>
        <p:spPr>
          <a:xfrm>
            <a:off x="702365" y="1272210"/>
            <a:ext cx="10787270" cy="3970318"/>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t>Checks Connectivity to Domain before rename and OU movement.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no connectivity to Domain  discontinues and run next time as Schedule Task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Rename machine according to Organization Standard (Serial Number and Country)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serial Number of machine is higher than 15 digit which is limit for windows it truncates to first 15 digit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OU Movement without multiple domain join profile or manual overhead or moving object by admin</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013385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3C892CEA-29AF-4A53-B71C-3CF81C9C76C2}"/>
              </a:ext>
            </a:extLst>
          </p:cNvPr>
          <p:cNvSpPr txBox="1">
            <a:spLocks/>
          </p:cNvSpPr>
          <p:nvPr/>
        </p:nvSpPr>
        <p:spPr>
          <a:xfrm>
            <a:off x="1113183" y="328751"/>
            <a:ext cx="9144000" cy="6121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222222"/>
                </a:solidFill>
                <a:latin typeface="arial" panose="020B0604020202020204" pitchFamily="34" charset="0"/>
              </a:rPr>
              <a:t>                        Costing Projection</a:t>
            </a:r>
            <a:endParaRPr lang="en-US" b="1" dirty="0"/>
          </a:p>
        </p:txBody>
      </p:sp>
      <p:sp>
        <p:nvSpPr>
          <p:cNvPr id="5" name="TextBox 4">
            <a:extLst>
              <a:ext uri="{FF2B5EF4-FFF2-40B4-BE49-F238E27FC236}">
                <a16:creationId xmlns:a16="http://schemas.microsoft.com/office/drawing/2014/main" id="{2EF10D97-9C30-41FA-A17D-DCD5CB6E7308}"/>
              </a:ext>
            </a:extLst>
          </p:cNvPr>
          <p:cNvSpPr txBox="1"/>
          <p:nvPr/>
        </p:nvSpPr>
        <p:spPr>
          <a:xfrm>
            <a:off x="901148" y="1431235"/>
            <a:ext cx="4041913" cy="2031325"/>
          </a:xfrm>
          <a:prstGeom prst="rect">
            <a:avLst/>
          </a:prstGeom>
          <a:noFill/>
        </p:spPr>
        <p:txBody>
          <a:bodyPr wrap="square" rtlCol="0">
            <a:spAutoFit/>
          </a:bodyPr>
          <a:lstStyle/>
          <a:p>
            <a:r>
              <a:rPr lang="en-US" dirty="0"/>
              <a:t>Implementation : Two resources Involved projected around USD 5000</a:t>
            </a:r>
          </a:p>
          <a:p>
            <a:endParaRPr lang="en-US" dirty="0"/>
          </a:p>
          <a:p>
            <a:r>
              <a:rPr lang="en-US" dirty="0"/>
              <a:t>Actual Value Delivered : USD 80000 yearly. Saved cost from DSS Engineer and Administrator work for rename as well OU movement</a:t>
            </a:r>
          </a:p>
        </p:txBody>
      </p:sp>
    </p:spTree>
    <p:extLst>
      <p:ext uri="{BB962C8B-B14F-4D97-AF65-F5344CB8AC3E}">
        <p14:creationId xmlns:p14="http://schemas.microsoft.com/office/powerpoint/2010/main" val="21833666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1454</TotalTime>
  <Words>525</Words>
  <Application>Microsoft Office PowerPoint</Application>
  <PresentationFormat>Widescreen</PresentationFormat>
  <Paragraphs>50</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Arial</vt:lpstr>
      <vt:lpstr>Calibri</vt:lpstr>
      <vt:lpstr>Calibri Light</vt:lpstr>
      <vt:lpstr>Lucida Console</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Sukhwendar Singh .</dc:creator>
  <cp:lastModifiedBy>Sukhwendar Singh .</cp:lastModifiedBy>
  <cp:revision>11</cp:revision>
  <dcterms:created xsi:type="dcterms:W3CDTF">2020-08-20T19:51:19Z</dcterms:created>
  <dcterms:modified xsi:type="dcterms:W3CDTF">2020-08-28T13:18:15Z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f9080539-cae7-4922-8176-cf841958eda4</vt:lpwstr>
  </property>
  <property fmtid="{D5CDD505-2E9C-101B-9397-08002B2CF9AE}" pid="3" name="HCLClassification">
    <vt:lpwstr>HCL_Cla5s_1nt3rnal</vt:lpwstr>
  </property>
  <property fmtid="{D5CDD505-2E9C-101B-9397-08002B2CF9AE}" pid="4" name="HCL_Cla5s_D6">
    <vt:lpwstr>False</vt:lpwstr>
  </property>
</Properties>
</file>