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CLOUD BASED SMART PARKING SYSTEM BASED ON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 OF –THINGS TECHNOLOGIES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483" y="4078557"/>
            <a:ext cx="8791575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OF:					BY:</a:t>
            </a:r>
          </a:p>
          <a:p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S.GLADSON OLIVER ,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					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p.DEEPA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(1318103)</a:t>
            </a:r>
          </a:p>
          <a:p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PROFESSOR(IT)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k.EGNESWARI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(1318110)</a:t>
            </a: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COLLEGE OF TECHNOLOGY 	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P.SUKIRTHA (1318143)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                                                                    M.SANDHIYA (1318L05)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OBJECTIVE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smart parking system by developing a network architecture based on Internet-of-Things technology.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 proper transfer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from the WSN(Wireless Sensor Networks) to the server.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mathematical model for system operations.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system performance evaluation.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better performance.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performance of the system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simulation.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number of vehicles  failing to find a parking space and cost of moving to the car park.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save time and money.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environmental pollution.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Block diagram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950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Cloud-Based Server : Stores information provided by local units at car park.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Unit : Stores information of parking spaces.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Client : Used to reserve parking space.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Parking Network : Routers form the infrastructure for the connected clients.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 tables : F(</a:t>
                </a:r>
                <a:r>
                  <a:rPr lang="el-G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weighted link between  two nodes in the parking networks.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l-G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2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0" y="37381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System operations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1465583"/>
            <a:ext cx="8435661" cy="5372747"/>
          </a:xfrm>
        </p:spPr>
      </p:pic>
    </p:spTree>
    <p:extLst>
      <p:ext uri="{BB962C8B-B14F-4D97-AF65-F5344CB8AC3E}">
        <p14:creationId xmlns:p14="http://schemas.microsoft.com/office/powerpoint/2010/main" val="805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X. Zhao, K. Zhao, and F. Hai, ‘‘An algorithm of parking planning for smart parking system,’’ in Proc. 11th World </a:t>
            </a:r>
            <a:r>
              <a:rPr lang="en-US" dirty="0" err="1"/>
              <a:t>Congr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Control </a:t>
            </a:r>
            <a:r>
              <a:rPr lang="en-US" dirty="0" err="1"/>
              <a:t>Autom</a:t>
            </a:r>
            <a:r>
              <a:rPr lang="en-US" dirty="0"/>
              <a:t>. (WCICA),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/>
              <a:t> K. </a:t>
            </a:r>
            <a:r>
              <a:rPr lang="en-US" dirty="0" err="1"/>
              <a:t>Ashokkumar</a:t>
            </a:r>
            <a:r>
              <a:rPr lang="en-US" dirty="0"/>
              <a:t>, R. B. Sam, and B. </a:t>
            </a:r>
            <a:r>
              <a:rPr lang="en-US" dirty="0" err="1"/>
              <a:t>Arshadprabhu</a:t>
            </a:r>
            <a:r>
              <a:rPr lang="en-US" dirty="0"/>
              <a:t>, ‘‘Cloud based intelligent transport system,’’ in Proc. 2nd Int. </a:t>
            </a:r>
            <a:r>
              <a:rPr lang="en-US" dirty="0" err="1"/>
              <a:t>Symp</a:t>
            </a:r>
            <a:r>
              <a:rPr lang="en-US" dirty="0"/>
              <a:t>. Big Data Cloud </a:t>
            </a:r>
            <a:r>
              <a:rPr lang="en-US" dirty="0" err="1"/>
              <a:t>Comput</a:t>
            </a:r>
            <a:r>
              <a:rPr lang="en-US" dirty="0"/>
              <a:t>. (ISBCC), vol. 50. 2015</a:t>
            </a:r>
          </a:p>
        </p:txBody>
      </p:sp>
    </p:spTree>
    <p:extLst>
      <p:ext uri="{BB962C8B-B14F-4D97-AF65-F5344CB8AC3E}">
        <p14:creationId xmlns:p14="http://schemas.microsoft.com/office/powerpoint/2010/main" val="31610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9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270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Times New Roman</vt:lpstr>
      <vt:lpstr>Trebuchet MS</vt:lpstr>
      <vt:lpstr>Tw Cen MT</vt:lpstr>
      <vt:lpstr>Circuit</vt:lpstr>
      <vt:lpstr>A CLOUD BASED SMART PARKING SYSTEM BASED ON  INTERNET- OF –THINGS TECHNOLOGIES</vt:lpstr>
      <vt:lpstr>    OBJECTIVE</vt:lpstr>
      <vt:lpstr>EXISTING SYSTEM</vt:lpstr>
      <vt:lpstr>PROPOSED SYSTEM</vt:lpstr>
      <vt:lpstr>                 Block diagram</vt:lpstr>
      <vt:lpstr> ARCHITECTURE </vt:lpstr>
      <vt:lpstr>         System operations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BASED SMART PARKING SYSTEM BASED ON INTERNET- OF –THINGS TECHNOLOGIES</dc:title>
  <dc:creator>Deepa</dc:creator>
  <cp:lastModifiedBy>Deepa</cp:lastModifiedBy>
  <cp:revision>64</cp:revision>
  <dcterms:created xsi:type="dcterms:W3CDTF">2016-11-01T17:49:42Z</dcterms:created>
  <dcterms:modified xsi:type="dcterms:W3CDTF">2016-11-02T08:38:31Z</dcterms:modified>
</cp:coreProperties>
</file>