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EEEE"/>
    <a:srgbClr val="D5D8D8"/>
    <a:srgbClr val="8CD1F4"/>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pPr/>
              <a:t>‹#›</a:t>
            </a:fld>
            <a:endParaRPr lang="en-US"/>
          </a:p>
        </p:txBody>
      </p:sp>
      <p:pic>
        <p:nvPicPr>
          <p:cNvPr id="14" name="Picture 13" descr="Logo&#10;&#10;Description automatically generated">
            <a:extLst>
              <a:ext uri="{FF2B5EF4-FFF2-40B4-BE49-F238E27FC236}">
                <a16:creationId xmlns:a16="http://schemas.microsoft.com/office/drawing/2014/main" xmlns=""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5">
                    <a:lumMod val="60000"/>
                    <a:lumOff val="40000"/>
                  </a:schemeClr>
                </a:solidFill>
                <a:latin typeface="Berlin Sans FB Demi" panose="020E0802020502020306" pitchFamily="34" charset="0"/>
                <a:cs typeface="Arial" panose="020B0604020202020204" pitchFamily="34" charset="0"/>
              </a:rPr>
              <a:t>KEYLOGGERS AND SECURITY</a:t>
            </a:r>
          </a:p>
        </p:txBody>
      </p:sp>
      <p:sp>
        <p:nvSpPr>
          <p:cNvPr id="4" name="TextBox 3"/>
          <p:cNvSpPr txBox="1"/>
          <p:nvPr/>
        </p:nvSpPr>
        <p:spPr>
          <a:xfrm>
            <a:off x="5279922" y="5549926"/>
            <a:ext cx="6312310" cy="1015663"/>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r>
              <a:rPr lang="en-US" sz="2000" b="1" dirty="0" err="1" smtClean="0">
                <a:solidFill>
                  <a:schemeClr val="accent5">
                    <a:lumMod val="60000"/>
                    <a:lumOff val="40000"/>
                  </a:schemeClr>
                </a:solidFill>
                <a:latin typeface="Arial"/>
                <a:cs typeface="Arial"/>
              </a:rPr>
              <a:t>Sukivarshan</a:t>
            </a:r>
            <a:r>
              <a:rPr lang="en-US" sz="2000" b="1" dirty="0" smtClean="0">
                <a:solidFill>
                  <a:schemeClr val="accent5">
                    <a:lumMod val="60000"/>
                    <a:lumOff val="40000"/>
                  </a:schemeClr>
                </a:solidFill>
                <a:latin typeface="Arial"/>
                <a:cs typeface="Arial"/>
              </a:rPr>
              <a:t> E</a:t>
            </a:r>
            <a:r>
              <a:rPr lang="en-US" sz="2000" b="1" dirty="0" smtClean="0">
                <a:solidFill>
                  <a:schemeClr val="accent5">
                    <a:lumMod val="60000"/>
                    <a:lumOff val="40000"/>
                  </a:schemeClr>
                </a:solidFill>
                <a:latin typeface="Arial"/>
                <a:cs typeface="Arial"/>
              </a:rPr>
              <a:t> </a:t>
            </a:r>
            <a:r>
              <a:rPr lang="en-US" sz="2000" b="1" dirty="0">
                <a:solidFill>
                  <a:schemeClr val="accent5">
                    <a:lumMod val="60000"/>
                    <a:lumOff val="40000"/>
                  </a:schemeClr>
                </a:solidFill>
                <a:latin typeface="Arial"/>
                <a:cs typeface="Arial"/>
              </a:rPr>
              <a:t>– DMI College of Engineering – B.E. Computer Science and Engineering</a:t>
            </a:r>
          </a:p>
        </p:txBody>
      </p:sp>
    </p:spTree>
    <p:custDataLst>
      <p:tags r:id="rId1"/>
    </p:custDataLst>
    <p:extLst>
      <p:ext uri="{BB962C8B-B14F-4D97-AF65-F5344CB8AC3E}">
        <p14:creationId xmlns:p14="http://schemas.microsoft.com/office/powerpoint/2010/main" xmlns="" val="9533255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5832">
        <p159:morph option="byObject"/>
      </p:transition>
    </mc:Choice>
    <mc:Fallback>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References</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xmlns="" val="728950222"/>
      </p:ext>
    </p:extLst>
  </p:cSld>
  <p:clrMapOvr>
    <a:masterClrMapping/>
  </p:clrMapOvr>
  <mc:AlternateContent xmlns:mc="http://schemas.openxmlformats.org/markup-compatibility/2006">
    <mc:Choice xmlns:p14="http://schemas.microsoft.com/office/powerpoint/2010/main" xmlns="" Requires="p14">
      <p:transition spd="med" p14:dur="700" advTm="6629">
        <p:fade/>
      </p:transition>
    </mc:Choice>
    <mc:Fallback>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chemeClr val="tx1">
                    <a:lumMod val="85000"/>
                    <a:lumOff val="15000"/>
                  </a:schemeClr>
                </a:solidFill>
                <a:latin typeface="Javanese Text" panose="02000000000000000000" pitchFamily="2"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xmlns="" val="4066255318"/>
      </p:ext>
    </p:extLst>
  </p:cSld>
  <p:clrMapOvr>
    <a:masterClrMapping/>
  </p:clrMapOvr>
  <mc:AlternateContent xmlns:mc="http://schemas.openxmlformats.org/markup-compatibility/2006">
    <mc:Choice xmlns:p14="http://schemas.microsoft.com/office/powerpoint/2010/main" xmlns="" Requires="p14">
      <p:transition spd="med" p14:dur="700" advTm="3450">
        <p:fade/>
      </p:transition>
    </mc:Choice>
    <mc:Fallback>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xmlns="" val="2900153716"/>
      </p:ext>
    </p:extLst>
  </p:cSld>
  <p:clrMapOvr>
    <a:masterClrMapping/>
  </p:clrMapOvr>
  <mc:AlternateContent xmlns:mc="http://schemas.openxmlformats.org/markup-compatibility/2006">
    <mc:Choice xmlns:p14="http://schemas.microsoft.com/office/powerpoint/2010/main" xmlns="" Requires="p14">
      <p:transition spd="med" p14:dur="700" advTm="16104">
        <p:fade/>
      </p:transition>
    </mc:Choice>
    <mc:Fallback>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Problem Statement</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xmlns="" val="1186421160"/>
      </p:ext>
    </p:extLst>
  </p:cSld>
  <p:clrMapOvr>
    <a:masterClrMapping/>
  </p:clrMapOvr>
  <mc:AlternateContent xmlns:mc="http://schemas.openxmlformats.org/markup-compatibility/2006">
    <mc:Choice xmlns:p14="http://schemas.microsoft.com/office/powerpoint/2010/main" xmlns="" Requires="p14">
      <p:transition spd="med" p14:dur="700" advTm="5893">
        <p:fade/>
      </p:transition>
    </mc:Choice>
    <mc:Fallback>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Proposed Solution</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xmlns="" val="3210358481"/>
      </p:ext>
    </p:extLst>
  </p:cSld>
  <p:clrMapOvr>
    <a:masterClrMapping/>
  </p:clrMapOvr>
  <mc:AlternateContent xmlns:mc="http://schemas.openxmlformats.org/markup-compatibility/2006">
    <mc:Choice xmlns:p14="http://schemas.microsoft.com/office/powerpoint/2010/main" xmlns="" Requires="p14">
      <p:transition spd="med" p14:dur="700" advTm="12231">
        <p:fade/>
      </p:transition>
    </mc:Choice>
    <mc:Fallback>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System  Approach</a:t>
            </a:r>
            <a:endParaRPr lang="en-US" sz="4400" dirty="0">
              <a:solidFill>
                <a:schemeClr val="accent5">
                  <a:lumMod val="60000"/>
                  <a:lumOff val="40000"/>
                </a:schemeClr>
              </a:solidFill>
              <a:latin typeface="Arial Black" panose="020B0A0402010202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xmlns="" val="3202024527"/>
      </p:ext>
    </p:extLst>
  </p:cSld>
  <p:clrMapOvr>
    <a:masterClrMapping/>
  </p:clrMapOvr>
  <mc:AlternateContent xmlns:mc="http://schemas.openxmlformats.org/markup-compatibility/2006">
    <mc:Choice xmlns:p14="http://schemas.microsoft.com/office/powerpoint/2010/main" xmlns="" Requires="p14">
      <p:transition spd="med" p14:dur="700" advTm="11872">
        <p:fade/>
      </p:transition>
    </mc:Choice>
    <mc:Fallback>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Algorithm &amp; Deployment</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xmlns="" val="4154508776"/>
      </p:ext>
    </p:extLst>
  </p:cSld>
  <p:clrMapOvr>
    <a:masterClrMapping/>
  </p:clrMapOvr>
  <mc:AlternateContent xmlns:mc="http://schemas.openxmlformats.org/markup-compatibility/2006">
    <mc:Choice xmlns:p14="http://schemas.microsoft.com/office/powerpoint/2010/main" xmlns="" Requires="p14">
      <p:transition spd="med" p14:dur="700" advTm="8073">
        <p:fade/>
      </p:transition>
    </mc:Choice>
    <mc:Fallback>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Result</a:t>
            </a:r>
            <a:endParaRPr lang="en-US" dirty="0">
              <a:solidFill>
                <a:schemeClr val="accent5">
                  <a:lumMod val="60000"/>
                  <a:lumOff val="40000"/>
                </a:schemeClr>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xmlns="" id="{D76E001B-4B6E-1346-F477-DF6B0D72E33F}"/>
              </a:ext>
            </a:extLst>
          </p:cNvPr>
          <p:cNvPicPr>
            <a:picLocks noGrp="1" noChangeAspect="1"/>
          </p:cNvPicPr>
          <p:nvPr>
            <p:ph idx="1"/>
          </p:nvPr>
        </p:nvPicPr>
        <p:blipFill>
          <a:blip r:embed="rId3"/>
          <a:srcRect l="190" r="190"/>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xmlns="" val="1483293388"/>
      </p:ext>
    </p:extLst>
  </p:cSld>
  <p:clrMapOvr>
    <a:masterClrMapping/>
  </p:clrMapOvr>
  <mc:AlternateContent xmlns:mc="http://schemas.openxmlformats.org/markup-compatibility/2006">
    <mc:Choice xmlns:p14="http://schemas.microsoft.com/office/powerpoint/2010/main" xmlns="" Requires="p14">
      <p:transition spd="med" p14:dur="700" advTm="2233">
        <p:fade/>
      </p:transition>
    </mc:Choice>
    <mc:Fallback>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Conclusion</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xmlns="" val="3183315129"/>
      </p:ext>
    </p:extLst>
  </p:cSld>
  <p:clrMapOvr>
    <a:masterClrMapping/>
  </p:clrMapOvr>
  <mc:AlternateContent xmlns:mc="http://schemas.openxmlformats.org/markup-compatibility/2006">
    <mc:Choice xmlns:p14="http://schemas.microsoft.com/office/powerpoint/2010/main" xmlns="" Requires="p14">
      <p:transition spd="med" p14:dur="700" advTm="5004">
        <p:fade/>
      </p:transition>
    </mc:Choice>
    <mc:Fallback>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Future Scope</a:t>
            </a:r>
            <a:endParaRPr lang="en-IN" sz="4400" b="1" dirty="0">
              <a:solidFill>
                <a:schemeClr val="accent5">
                  <a:lumMod val="60000"/>
                  <a:lumOff val="40000"/>
                </a:schemeClr>
              </a:solidFill>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xmlns="" val="614882681"/>
      </p:ext>
    </p:extLst>
  </p:cSld>
  <p:clrMapOvr>
    <a:masterClrMapping/>
  </p:clrMapOvr>
  <mc:AlternateContent xmlns:mc="http://schemas.openxmlformats.org/markup-compatibility/2006">
    <mc:Choice xmlns:p14="http://schemas.microsoft.com/office/powerpoint/2010/main" xmlns="" Requires="p14">
      <p:transition spd="med" p14:dur="700" advTm="5852">
        <p:fade/>
      </p:transition>
    </mc:Choice>
    <mc:Fallback>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197</TotalTime>
  <Words>1396</Words>
  <Application>Microsoft Office PowerPoint</Application>
  <PresentationFormat>Custom</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admin</cp:lastModifiedBy>
  <cp:revision>30</cp:revision>
  <dcterms:created xsi:type="dcterms:W3CDTF">2021-05-26T16:50:10Z</dcterms:created>
  <dcterms:modified xsi:type="dcterms:W3CDTF">2024-04-05T10:01:21Z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