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 1" id="{BC44EBCE-4839-4901-A9E0-7D3D1B947F32}">
          <p14:sldIdLst>
            <p14:sldId id="281"/>
          </p14:sldIdLst>
        </p14:section>
        <p14:section name="Figure 2" id="{EF206769-A691-4D5C-9815-DC4A480B362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82DBE4"/>
    <a:srgbClr val="AA72D4"/>
    <a:srgbClr val="FFD5B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04" y="107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9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3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1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7E98-D902-484D-A765-6737F59B3E56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순서도: 데이터 142"/>
              <p:cNvSpPr/>
              <p:nvPr/>
            </p:nvSpPr>
            <p:spPr>
              <a:xfrm>
                <a:off x="6820924" y="3079283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Cost matrix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𝒄𝒎𝒑</m:t>
                        </m:r>
                      </m:sub>
                    </m:sSub>
                    <m:r>
                      <a:rPr lang="en-US" altLang="ko-KR" sz="1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𝒓𝒄𝒈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3" name="순서도: 데이터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24" y="3079283"/>
                <a:ext cx="2154159" cy="495931"/>
              </a:xfrm>
              <a:prstGeom prst="flowChartInputOutput">
                <a:avLst/>
              </a:prstGeom>
              <a:blipFill>
                <a:blip r:embed="rId2"/>
                <a:stretch>
                  <a:fillRect t="-6098" b="-10976"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순서도: 데이터 107"/>
              <p:cNvSpPr/>
              <p:nvPr/>
            </p:nvSpPr>
            <p:spPr>
              <a:xfrm>
                <a:off x="6997831" y="1391412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𝒓𝒄𝒈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8" name="순서도: 데이터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831" y="1391412"/>
                <a:ext cx="2154159" cy="495931"/>
              </a:xfrm>
              <a:prstGeom prst="flowChartInputOutpu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모서리가 둥근 직사각형 1"/>
          <p:cNvSpPr/>
          <p:nvPr/>
        </p:nvSpPr>
        <p:spPr>
          <a:xfrm>
            <a:off x="283780" y="82302"/>
            <a:ext cx="9469820" cy="1937026"/>
          </a:xfrm>
          <a:prstGeom prst="roundRect">
            <a:avLst>
              <a:gd name="adj" fmla="val 8457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997205" y="158672"/>
            <a:ext cx="1489086" cy="38235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</a:t>
            </a:r>
            <a:endParaRPr lang="ko-KR" altLang="en-US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38" name="직선 화살표 연결선 37"/>
          <p:cNvCxnSpPr>
            <a:stCxn id="16" idx="2"/>
            <a:endCxn id="47" idx="0"/>
          </p:cNvCxnSpPr>
          <p:nvPr/>
        </p:nvCxnSpPr>
        <p:spPr>
          <a:xfrm flipH="1">
            <a:off x="3736748" y="541022"/>
            <a:ext cx="5000" cy="46080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894261" y="1001829"/>
            <a:ext cx="1677600" cy="60231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575548" y="1268770"/>
            <a:ext cx="175439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4750987" y="12403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786987" y="884425"/>
            <a:ext cx="0" cy="34863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4786987" y="1656104"/>
            <a:ext cx="107169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4787780" y="1304770"/>
            <a:ext cx="0" cy="34863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4788804" y="884425"/>
            <a:ext cx="107169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순서도: 데이터 135"/>
              <p:cNvSpPr/>
              <p:nvPr/>
            </p:nvSpPr>
            <p:spPr>
              <a:xfrm>
                <a:off x="7355869" y="622933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𝒅𝒆𝒕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6" name="순서도: 데이터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869" y="622933"/>
                <a:ext cx="2154159" cy="495931"/>
              </a:xfrm>
              <a:prstGeom prst="flowChartInputOutpu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직사각형 143"/>
          <p:cNvSpPr/>
          <p:nvPr/>
        </p:nvSpPr>
        <p:spPr>
          <a:xfrm>
            <a:off x="5646256" y="1400022"/>
            <a:ext cx="1297009" cy="41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altLang="ko-KR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747352" y="666567"/>
            <a:ext cx="1267137" cy="41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Cloud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altLang="ko-KR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4" name="직선 연결선 113"/>
          <p:cNvCxnSpPr>
            <a:stCxn id="146" idx="3"/>
            <a:endCxn id="136" idx="2"/>
          </p:cNvCxnSpPr>
          <p:nvPr/>
        </p:nvCxnSpPr>
        <p:spPr>
          <a:xfrm flipV="1">
            <a:off x="7014489" y="870899"/>
            <a:ext cx="556796" cy="1655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순서도: 판단 116"/>
          <p:cNvSpPr/>
          <p:nvPr/>
        </p:nvSpPr>
        <p:spPr>
          <a:xfrm>
            <a:off x="2867352" y="2202925"/>
            <a:ext cx="1712093" cy="608744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46976" y="2368984"/>
            <a:ext cx="137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Plan/re-plan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V="1">
            <a:off x="6622663" y="1630251"/>
            <a:ext cx="579894" cy="6154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7" idx="2"/>
            <a:endCxn id="117" idx="0"/>
          </p:cNvCxnSpPr>
          <p:nvPr/>
        </p:nvCxnSpPr>
        <p:spPr>
          <a:xfrm flipH="1">
            <a:off x="3723399" y="1604142"/>
            <a:ext cx="9662" cy="5987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71020" y="100614"/>
            <a:ext cx="153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u="sng" dirty="0" smtClean="0">
                <a:latin typeface="+mj-lt"/>
                <a:cs typeface="Times New Roman" panose="02020603050405020304" pitchFamily="18" charset="0"/>
              </a:rPr>
              <a:t>Scenario Level</a:t>
            </a:r>
            <a:endParaRPr lang="ko-KR" altLang="en-US" sz="2000" b="1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1020" y="2093738"/>
            <a:ext cx="153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u="sng" dirty="0" smtClean="0">
                <a:latin typeface="+mj-lt"/>
                <a:cs typeface="Times New Roman" panose="02020603050405020304" pitchFamily="18" charset="0"/>
              </a:rPr>
              <a:t>Planning Level</a:t>
            </a:r>
            <a:endParaRPr lang="ko-KR" altLang="en-US" sz="2000" b="1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894261" y="3045719"/>
            <a:ext cx="167760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matrix gen.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729375" y="2811669"/>
            <a:ext cx="2988" cy="224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218" idx="4"/>
          </p:cNvCxnSpPr>
          <p:nvPr/>
        </p:nvCxnSpPr>
        <p:spPr>
          <a:xfrm>
            <a:off x="8930850" y="1692064"/>
            <a:ext cx="0" cy="68568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9282088" y="8457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/>
          <p:nvPr/>
        </p:nvCxnSpPr>
        <p:spPr>
          <a:xfrm>
            <a:off x="9308553" y="925467"/>
            <a:ext cx="0" cy="14435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674331" y="1413217"/>
            <a:ext cx="1297009" cy="225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656002" y="637875"/>
            <a:ext cx="1297009" cy="225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Lidar/Radar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896478" y="3914131"/>
            <a:ext cx="1679070" cy="6012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allocation (RTA)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807442" y="5573210"/>
            <a:ext cx="167907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Recognition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202557" y="5573210"/>
            <a:ext cx="167907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Completion Action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sp>
        <p:nvSpPr>
          <p:cNvPr id="98" name="순서도: 판단 97"/>
          <p:cNvSpPr/>
          <p:nvPr/>
        </p:nvSpPr>
        <p:spPr>
          <a:xfrm>
            <a:off x="4802611" y="7933915"/>
            <a:ext cx="1713600" cy="608400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82212" y="8102122"/>
            <a:ext cx="119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726387" y="3660404"/>
            <a:ext cx="2988" cy="224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694038" y="2739401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4571861" y="3336814"/>
            <a:ext cx="59355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6692872" y="2739401"/>
            <a:ext cx="0" cy="62721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43" idx="2"/>
          </p:cNvCxnSpPr>
          <p:nvPr/>
        </p:nvCxnSpPr>
        <p:spPr>
          <a:xfrm flipH="1">
            <a:off x="6578572" y="3327249"/>
            <a:ext cx="457768" cy="8654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181008" y="3155996"/>
            <a:ext cx="1218824" cy="3823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A* algorithm</a:t>
            </a:r>
            <a:endParaRPr lang="ko-KR" altLang="en-US" sz="12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6403571" y="3335903"/>
            <a:ext cx="289301" cy="450"/>
          </a:xfrm>
          <a:prstGeom prst="straightConnector1">
            <a:avLst/>
          </a:prstGeom>
          <a:ln w="63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38" idx="2"/>
          </p:cNvCxnSpPr>
          <p:nvPr/>
        </p:nvCxnSpPr>
        <p:spPr>
          <a:xfrm flipH="1">
            <a:off x="6692872" y="2737900"/>
            <a:ext cx="85793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5784620" y="2368984"/>
            <a:ext cx="3523933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5784619" y="2362253"/>
            <a:ext cx="1" cy="79198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8733895" y="3355985"/>
            <a:ext cx="0" cy="373221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/>
              <p:cNvSpPr/>
              <p:nvPr/>
            </p:nvSpPr>
            <p:spPr>
              <a:xfrm>
                <a:off x="5240496" y="4264715"/>
                <a:ext cx="1627982" cy="38235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𝒄𝒎𝒑</m:t>
                        </m:r>
                      </m:sub>
                    </m:sSub>
                    <m:r>
                      <a:rPr lang="en-US" altLang="ko-KR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𝒓𝒄𝒈</m:t>
                        </m:r>
                      </m:sub>
                    </m:sSub>
                  </m:oMath>
                </a14:m>
                <a:r>
                  <a:rPr lang="en-US" altLang="ko-KR" sz="12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ko-KR" altLang="en-US" sz="1200" b="1" dirty="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2" name="직사각형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6" y="4264715"/>
                <a:ext cx="1627982" cy="38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/>
          <p:cNvCxnSpPr/>
          <p:nvPr/>
        </p:nvCxnSpPr>
        <p:spPr>
          <a:xfrm>
            <a:off x="4575548" y="4214731"/>
            <a:ext cx="175439" cy="0"/>
          </a:xfrm>
          <a:prstGeom prst="straightConnector1">
            <a:avLst/>
          </a:prstGeom>
          <a:ln w="63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4758412" y="3951843"/>
            <a:ext cx="0" cy="50404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>
            <a:off x="4758412" y="3951843"/>
            <a:ext cx="466209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H="1">
            <a:off x="4758412" y="4460283"/>
            <a:ext cx="46621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직사각형 150"/>
              <p:cNvSpPr/>
              <p:nvPr/>
            </p:nvSpPr>
            <p:spPr>
              <a:xfrm>
                <a:off x="5240496" y="3760668"/>
                <a:ext cx="1627982" cy="3823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𝒓𝒄𝒈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𝒅𝒆𝒕</m:t>
                        </m:r>
                      </m:sub>
                    </m:sSub>
                  </m:oMath>
                </a14:m>
                <a:r>
                  <a:rPr lang="en-US" altLang="ko-KR" sz="12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ko-KR" altLang="en-US" sz="1200" b="1" dirty="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50" charset="-127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1" name="직사각형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6" y="3760668"/>
                <a:ext cx="1627982" cy="38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직사각형 183"/>
              <p:cNvSpPr/>
              <p:nvPr/>
            </p:nvSpPr>
            <p:spPr>
              <a:xfrm>
                <a:off x="7990363" y="5160832"/>
                <a:ext cx="740357" cy="411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𝒄𝒎𝒑</m:t>
                          </m:r>
                        </m:sub>
                        <m:sup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𝒐𝒑𝒕</m:t>
                          </m:r>
                        </m:sup>
                      </m:sSub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4" name="직사각형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363" y="5160832"/>
                <a:ext cx="740357" cy="411973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직선 화살표 연결선 186"/>
          <p:cNvCxnSpPr/>
          <p:nvPr/>
        </p:nvCxnSpPr>
        <p:spPr>
          <a:xfrm flipH="1">
            <a:off x="6868479" y="4455890"/>
            <a:ext cx="877874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 flipH="1">
            <a:off x="6868479" y="3951843"/>
            <a:ext cx="877874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V="1">
            <a:off x="7746353" y="3947719"/>
            <a:ext cx="1" cy="50404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758708" y="4214731"/>
            <a:ext cx="1090399" cy="0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순서도: 수행의 시작/종료 201"/>
          <p:cNvSpPr/>
          <p:nvPr/>
        </p:nvSpPr>
        <p:spPr>
          <a:xfrm>
            <a:off x="4918717" y="8780111"/>
            <a:ext cx="1489086" cy="38235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</a:t>
            </a:r>
            <a:endParaRPr lang="ko-KR" altLang="en-US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212" name="직선 화살표 연결선 211"/>
          <p:cNvCxnSpPr/>
          <p:nvPr/>
        </p:nvCxnSpPr>
        <p:spPr>
          <a:xfrm>
            <a:off x="8845699" y="4220424"/>
            <a:ext cx="0" cy="962745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3236878" y="5177476"/>
            <a:ext cx="5608821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>
            <a:off x="8048863" y="5177476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3236878" y="5177476"/>
            <a:ext cx="0" cy="391175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2239008" y="7209782"/>
            <a:ext cx="257554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>
            <a:off x="5652847" y="6503536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5656423" y="8542315"/>
            <a:ext cx="2988" cy="224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657585" y="8484281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직선 화살표 연결선 228"/>
          <p:cNvCxnSpPr/>
          <p:nvPr/>
        </p:nvCxnSpPr>
        <p:spPr>
          <a:xfrm>
            <a:off x="6530890" y="8243570"/>
            <a:ext cx="104820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2239008" y="1268770"/>
            <a:ext cx="0" cy="5950343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7" idx="1"/>
          </p:cNvCxnSpPr>
          <p:nvPr/>
        </p:nvCxnSpPr>
        <p:spPr>
          <a:xfrm>
            <a:off x="2239008" y="2506529"/>
            <a:ext cx="628344" cy="768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6778296" y="8238449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직선 화살표 연결선 238"/>
          <p:cNvCxnSpPr/>
          <p:nvPr/>
        </p:nvCxnSpPr>
        <p:spPr>
          <a:xfrm flipH="1">
            <a:off x="2239008" y="1276390"/>
            <a:ext cx="65091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360948" y="2223860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71020" y="4927199"/>
            <a:ext cx="153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u="sng" dirty="0" smtClean="0">
                <a:latin typeface="+mj-lt"/>
                <a:cs typeface="Times New Roman" panose="02020603050405020304" pitchFamily="18" charset="0"/>
              </a:rPr>
              <a:t>Execution Level</a:t>
            </a:r>
            <a:endParaRPr lang="ko-KR" altLang="en-US" sz="2000" b="1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8894850" y="16200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3780" y="2071450"/>
            <a:ext cx="9469820" cy="2752821"/>
          </a:xfrm>
          <a:prstGeom prst="roundRect">
            <a:avLst>
              <a:gd name="adj" fmla="val 8457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3723399" y="3718303"/>
            <a:ext cx="556080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순서도: 데이터 137"/>
              <p:cNvSpPr/>
              <p:nvPr/>
            </p:nvSpPr>
            <p:spPr>
              <a:xfrm>
                <a:off x="7335392" y="2489934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Cost matrix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𝒓𝒄𝒈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𝒅𝒆𝒕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8" name="순서도: 데이터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92" y="2489934"/>
                <a:ext cx="2154159" cy="495931"/>
              </a:xfrm>
              <a:prstGeom prst="flowChartInputOutput">
                <a:avLst/>
              </a:prstGeom>
              <a:blipFill>
                <a:blip r:embed="rId8"/>
                <a:stretch>
                  <a:fillRect t="-6024" b="-9639"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/>
          <p:cNvCxnSpPr/>
          <p:nvPr/>
        </p:nvCxnSpPr>
        <p:spPr>
          <a:xfrm>
            <a:off x="9263485" y="2739401"/>
            <a:ext cx="0" cy="978902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2412327" y="5573210"/>
            <a:ext cx="167907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5646256" y="5180355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직사각형 156"/>
              <p:cNvSpPr/>
              <p:nvPr/>
            </p:nvSpPr>
            <p:spPr>
              <a:xfrm>
                <a:off x="5519063" y="5157657"/>
                <a:ext cx="863431" cy="411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𝒓𝒄𝒈</m:t>
                          </m:r>
                        </m:sub>
                        <m:sup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𝒐𝒑𝒕</m:t>
                          </m:r>
                        </m:sup>
                      </m:sSub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7" name="직사각형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63" y="5157657"/>
                <a:ext cx="863431" cy="4119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직사각형 158"/>
              <p:cNvSpPr/>
              <p:nvPr/>
            </p:nvSpPr>
            <p:spPr>
              <a:xfrm>
                <a:off x="3079264" y="5165652"/>
                <a:ext cx="722096" cy="411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9" name="직사각형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4" y="5165652"/>
                <a:ext cx="722096" cy="4119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직선 화살표 연결선 162"/>
          <p:cNvCxnSpPr/>
          <p:nvPr/>
        </p:nvCxnSpPr>
        <p:spPr>
          <a:xfrm>
            <a:off x="3236878" y="6174410"/>
            <a:ext cx="0" cy="32912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5646256" y="6174410"/>
            <a:ext cx="0" cy="32912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8048863" y="6174410"/>
            <a:ext cx="0" cy="32912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3240649" y="6503536"/>
            <a:ext cx="4808214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순서도: 판단 167"/>
          <p:cNvSpPr/>
          <p:nvPr/>
        </p:nvSpPr>
        <p:spPr>
          <a:xfrm>
            <a:off x="4797917" y="6914741"/>
            <a:ext cx="1712093" cy="608744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975498" y="6946417"/>
            <a:ext cx="137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</a:t>
            </a:r>
          </a:p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re-plan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695664" y="6517040"/>
            <a:ext cx="1883431" cy="29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measurement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498608" y="6945563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5658803" y="7523485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순서도: 판단 173"/>
          <p:cNvSpPr/>
          <p:nvPr/>
        </p:nvSpPr>
        <p:spPr>
          <a:xfrm>
            <a:off x="7579095" y="7941830"/>
            <a:ext cx="1712093" cy="608744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734126" y="7963301"/>
            <a:ext cx="137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</a:p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re-plan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90668" y="4902505"/>
            <a:ext cx="9469820" cy="4393895"/>
          </a:xfrm>
          <a:prstGeom prst="roundRect">
            <a:avLst>
              <a:gd name="adj" fmla="val 8457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9294601" y="5086853"/>
            <a:ext cx="0" cy="315934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8845699" y="5086853"/>
            <a:ext cx="445489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274764" y="7701776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>
            <a:off x="8432948" y="7469637"/>
            <a:ext cx="0" cy="464278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7908805" y="6838514"/>
            <a:ext cx="1022811" cy="6260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path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re-planner</a:t>
            </a:r>
            <a:endParaRPr lang="ko-KR" altLang="en-US" sz="12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95" name="직선 화살표 연결선 194"/>
          <p:cNvCxnSpPr/>
          <p:nvPr/>
        </p:nvCxnSpPr>
        <p:spPr>
          <a:xfrm>
            <a:off x="8930850" y="7132999"/>
            <a:ext cx="36033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8010003" y="7595503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4282" y="82302"/>
            <a:ext cx="9492295" cy="92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9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82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 Unicode MS</vt:lpstr>
      <vt:lpstr>맑은 고딕</vt:lpstr>
      <vt:lpstr>Arial</vt:lpstr>
      <vt:lpstr>Cambria Math</vt:lpstr>
      <vt:lpstr>Tahoma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Suk min</dc:creator>
  <cp:lastModifiedBy>YOON Sukmin</cp:lastModifiedBy>
  <cp:revision>339</cp:revision>
  <dcterms:created xsi:type="dcterms:W3CDTF">2015-06-30T13:27:30Z</dcterms:created>
  <dcterms:modified xsi:type="dcterms:W3CDTF">2018-08-22T06:27:56Z</dcterms:modified>
</cp:coreProperties>
</file>