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ShowLst>
    <p:custShow name="Aangepaste voorstelling 1" id="0">
      <p:sldLst>
        <p:sld r:id="rId2"/>
        <p:sld r:id="rId3"/>
        <p:sld r:id="rId4"/>
        <p:sld r:id="rId5"/>
        <p:sld r:id="rId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D03C-CB85-699E-B12A-350424AE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Dice roll project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3DBDA16-E350-5CA8-9088-C3F4BB8F2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-Bouwen </a:t>
            </a:r>
            <a:r>
              <a:rPr lang="en-GB" dirty="0" err="1"/>
              <a:t>alossery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975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51A7A-2F2A-F4F7-F9BA-E842E8EE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Startpagina</a:t>
            </a:r>
            <a:endParaRPr lang="nl-NL" dirty="0"/>
          </a:p>
        </p:txBody>
      </p:sp>
      <p:pic>
        <p:nvPicPr>
          <p:cNvPr id="13" name="Tijdelijke aanduiding voor inhoud 12" descr="Afbeelding met dobbelstenen, Dobbelspel&#10;&#10;Automatisch gegenereerde beschrijving">
            <a:extLst>
              <a:ext uri="{FF2B5EF4-FFF2-40B4-BE49-F238E27FC236}">
                <a16:creationId xmlns:a16="http://schemas.microsoft.com/office/drawing/2014/main" id="{94B7ABF6-4053-B942-FB03-D9D5627F2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029" y="2016125"/>
            <a:ext cx="7472267" cy="4037356"/>
          </a:xfrm>
        </p:spPr>
      </p:pic>
    </p:spTree>
    <p:extLst>
      <p:ext uri="{BB962C8B-B14F-4D97-AF65-F5344CB8AC3E}">
        <p14:creationId xmlns:p14="http://schemas.microsoft.com/office/powerpoint/2010/main" val="2494124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9B725-3BF9-AA84-DCB8-CEFE1F1D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Wachtpagina</a:t>
            </a:r>
            <a:endParaRPr lang="nl-NL" dirty="0"/>
          </a:p>
        </p:txBody>
      </p:sp>
      <p:pic>
        <p:nvPicPr>
          <p:cNvPr id="5" name="Tijdelijke aanduiding voor inhoud 4" descr="Afbeelding met dobbelstenen, Dobbelspel">
            <a:extLst>
              <a:ext uri="{FF2B5EF4-FFF2-40B4-BE49-F238E27FC236}">
                <a16:creationId xmlns:a16="http://schemas.microsoft.com/office/drawing/2014/main" id="{32C4D63A-9F09-1129-9F29-675A832E5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54" y="2016125"/>
            <a:ext cx="7509416" cy="4037356"/>
          </a:xfrm>
        </p:spPr>
      </p:pic>
    </p:spTree>
    <p:extLst>
      <p:ext uri="{BB962C8B-B14F-4D97-AF65-F5344CB8AC3E}">
        <p14:creationId xmlns:p14="http://schemas.microsoft.com/office/powerpoint/2010/main" val="2266882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367C3-EE92-0CA3-9EE1-D9215968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resultaat</a:t>
            </a:r>
            <a:endParaRPr lang="nl-NL" dirty="0"/>
          </a:p>
        </p:txBody>
      </p:sp>
      <p:pic>
        <p:nvPicPr>
          <p:cNvPr id="5" name="Tijdelijke aanduiding voor inhoud 4" descr="Afbeelding met dobbelstenen, Dobbelspel">
            <a:extLst>
              <a:ext uri="{FF2B5EF4-FFF2-40B4-BE49-F238E27FC236}">
                <a16:creationId xmlns:a16="http://schemas.microsoft.com/office/drawing/2014/main" id="{1879037F-8709-5C7F-68F1-8E8EFB56C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54" y="2016125"/>
            <a:ext cx="7509416" cy="4037356"/>
          </a:xfrm>
        </p:spPr>
      </p:pic>
    </p:spTree>
    <p:extLst>
      <p:ext uri="{BB962C8B-B14F-4D97-AF65-F5344CB8AC3E}">
        <p14:creationId xmlns:p14="http://schemas.microsoft.com/office/powerpoint/2010/main" val="3923449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9B62F-ADE4-212B-1CBD-8B360030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dirty="0" err="1"/>
              <a:t>spelers</a:t>
            </a:r>
            <a:endParaRPr lang="nl-NL" dirty="0"/>
          </a:p>
        </p:txBody>
      </p:sp>
      <p:pic>
        <p:nvPicPr>
          <p:cNvPr id="5" name="Tijdelijke aanduiding voor inhoud 4" descr="Afbeelding met dobbelstenen, Dobbelspel&#10;&#10;Automatisch gegenereerde beschrijving">
            <a:extLst>
              <a:ext uri="{FF2B5EF4-FFF2-40B4-BE49-F238E27FC236}">
                <a16:creationId xmlns:a16="http://schemas.microsoft.com/office/drawing/2014/main" id="{D83F1882-E613-6183-2321-2691BEB73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921" y="2016125"/>
            <a:ext cx="7526483" cy="4037356"/>
          </a:xfrm>
        </p:spPr>
      </p:pic>
    </p:spTree>
    <p:extLst>
      <p:ext uri="{BB962C8B-B14F-4D97-AF65-F5344CB8AC3E}">
        <p14:creationId xmlns:p14="http://schemas.microsoft.com/office/powerpoint/2010/main" val="3688704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15</TotalTime>
  <Words>11</Words>
  <Application>Microsoft Office PowerPoint</Application>
  <PresentationFormat>Breedbeeld</PresentationFormat>
  <Paragraphs>6</Paragraphs>
  <Slides>5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  <vt:variant>
        <vt:lpstr>Aangepaste voorstellingen</vt:lpstr>
      </vt:variant>
      <vt:variant>
        <vt:i4>1</vt:i4>
      </vt:variant>
    </vt:vector>
  </HeadingPairs>
  <TitlesOfParts>
    <vt:vector size="9" baseType="lpstr">
      <vt:lpstr>Arial</vt:lpstr>
      <vt:lpstr>Gill Sans MT</vt:lpstr>
      <vt:lpstr>Galerie</vt:lpstr>
      <vt:lpstr>Dice roll project</vt:lpstr>
      <vt:lpstr>Startpagina</vt:lpstr>
      <vt:lpstr>Wachtpagina</vt:lpstr>
      <vt:lpstr>resultaat</vt:lpstr>
      <vt:lpstr>Beste spelers</vt:lpstr>
      <vt:lpstr>Aangepaste voorstelling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roll project</dc:title>
  <dc:creator>Bouwen Alossery</dc:creator>
  <cp:lastModifiedBy>Bouwen Alossery</cp:lastModifiedBy>
  <cp:revision>4</cp:revision>
  <dcterms:created xsi:type="dcterms:W3CDTF">2023-05-31T19:57:38Z</dcterms:created>
  <dcterms:modified xsi:type="dcterms:W3CDTF">2023-05-31T20:12:51Z</dcterms:modified>
</cp:coreProperties>
</file>