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Playfair Display ExtraBold"/>
      <p:bold r:id="rId21"/>
      <p:boldItalic r:id="rId22"/>
    </p:embeddedFont>
    <p:embeddedFont>
      <p:font typeface="Playfair Display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PlayfairDisplayExtraBold-boldItalic.fntdata"/><Relationship Id="rId10" Type="http://schemas.openxmlformats.org/officeDocument/2006/relationships/font" Target="fonts/Raleway-bold.fntdata"/><Relationship Id="rId21" Type="http://schemas.openxmlformats.org/officeDocument/2006/relationships/font" Target="fonts/PlayfairDisplayExtraBold-bold.fntdata"/><Relationship Id="rId13" Type="http://schemas.openxmlformats.org/officeDocument/2006/relationships/font" Target="fonts/PlayfairDisplay-regular.fntdata"/><Relationship Id="rId24" Type="http://schemas.openxmlformats.org/officeDocument/2006/relationships/font" Target="fonts/PlayfairDisplayBlack-boldItalic.fntdata"/><Relationship Id="rId12" Type="http://schemas.openxmlformats.org/officeDocument/2006/relationships/font" Target="fonts/Raleway-boldItalic.fntdata"/><Relationship Id="rId23" Type="http://schemas.openxmlformats.org/officeDocument/2006/relationships/font" Target="fonts/PlayfairDisplay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964ddc7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964ddc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964ddc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964ddc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679725"/>
            <a:ext cx="7688100" cy="3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Relational Database Management Checkpoint</a:t>
            </a:r>
            <a:endParaRPr b="0" sz="60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68752" y="4451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By: Olabimitan Daniel Ayomide</a:t>
            </a:r>
            <a:endParaRPr sz="240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074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entity-relationship (conceptual) diagram below;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92800" y="4301475"/>
            <a:ext cx="8489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Convert the entity-relationship (conceptual) diagram above into a Relational model.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925" y="1379725"/>
            <a:ext cx="4904875" cy="25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116675"/>
            <a:ext cx="90594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Relational model interpretation of the given diagram.</a:t>
            </a:r>
            <a:endParaRPr b="0" sz="31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92750" y="1364500"/>
            <a:ext cx="86739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Wine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 (</a:t>
            </a:r>
            <a:r>
              <a:rPr b="1" lang="en" sz="2000">
                <a:solidFill>
                  <a:srgbClr val="99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Wine_id,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2000">
                <a:solidFill>
                  <a:srgbClr val="21212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Category, Year, Degree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Producer 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b="1" lang="en" sz="2000">
                <a:solidFill>
                  <a:srgbClr val="99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Producer_id,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First_name, Last_name, Region</a:t>
            </a: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