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0D8-CCEC-4938-AC8A-583A1A9751AB}" type="datetimeFigureOut">
              <a:rPr lang="en-US" smtClean="0"/>
              <a:t>02/12/2019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A307-8F21-43A6-A5AD-5C9CE4A99BC9}" type="slidenum">
              <a:rPr lang="en-US" smtClean="0"/>
              <a:t>‹N°›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507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0D8-CCEC-4938-AC8A-583A1A9751AB}" type="datetimeFigureOut">
              <a:rPr lang="en-US" smtClean="0"/>
              <a:t>02/12/2019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A307-8F21-43A6-A5AD-5C9CE4A99B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9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0D8-CCEC-4938-AC8A-583A1A9751AB}" type="datetimeFigureOut">
              <a:rPr lang="en-US" smtClean="0"/>
              <a:t>02/12/2019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A307-8F21-43A6-A5AD-5C9CE4A99B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0D8-CCEC-4938-AC8A-583A1A9751AB}" type="datetimeFigureOut">
              <a:rPr lang="en-US" smtClean="0"/>
              <a:t>02/12/2019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A307-8F21-43A6-A5AD-5C9CE4A99B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7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0D8-CCEC-4938-AC8A-583A1A9751AB}" type="datetimeFigureOut">
              <a:rPr lang="en-US" smtClean="0"/>
              <a:t>02/12/2019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A307-8F21-43A6-A5AD-5C9CE4A99B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7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0D8-CCEC-4938-AC8A-583A1A9751AB}" type="datetimeFigureOut">
              <a:rPr lang="en-US" smtClean="0"/>
              <a:t>02/12/2019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A307-8F21-43A6-A5AD-5C9CE4A99B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1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0D8-CCEC-4938-AC8A-583A1A9751AB}" type="datetimeFigureOut">
              <a:rPr lang="en-US" smtClean="0"/>
              <a:t>02/12/2019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A307-8F21-43A6-A5AD-5C9CE4A99B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3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0D8-CCEC-4938-AC8A-583A1A9751AB}" type="datetimeFigureOut">
              <a:rPr lang="en-US" smtClean="0"/>
              <a:t>02/12/2019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A307-8F21-43A6-A5AD-5C9CE4A99B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0D8-CCEC-4938-AC8A-583A1A9751AB}" type="datetimeFigureOut">
              <a:rPr lang="en-US" smtClean="0"/>
              <a:t>02/12/2019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A307-8F21-43A6-A5AD-5C9CE4A99B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0D8-CCEC-4938-AC8A-583A1A9751AB}" type="datetimeFigureOut">
              <a:rPr lang="en-US" smtClean="0"/>
              <a:t>02/12/2019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A307-8F21-43A6-A5AD-5C9CE4A99B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3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0D8-CCEC-4938-AC8A-583A1A9751AB}" type="datetimeFigureOut">
              <a:rPr lang="en-US" smtClean="0"/>
              <a:t>02/12/2019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A307-8F21-43A6-A5AD-5C9CE4A99B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5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C0D8-CCEC-4938-AC8A-583A1A9751AB}" type="datetimeFigureOut">
              <a:rPr lang="en-US" smtClean="0"/>
              <a:t>02/12/2019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DA307-8F21-43A6-A5AD-5C9CE4A99B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720001" y="720002"/>
            <a:ext cx="2400300" cy="2430780"/>
            <a:chOff x="6410325" y="3968741"/>
            <a:chExt cx="2400300" cy="2430780"/>
          </a:xfrm>
        </p:grpSpPr>
        <p:sp>
          <p:nvSpPr>
            <p:cNvPr id="10" name="Rectangle 9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0%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2807925" y="720002"/>
            <a:ext cx="2400300" cy="2430780"/>
            <a:chOff x="6410325" y="3968741"/>
            <a:chExt cx="2400300" cy="2430780"/>
          </a:xfrm>
        </p:grpSpPr>
        <p:sp>
          <p:nvSpPr>
            <p:cNvPr id="15" name="Rectangle 14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1%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20" name="Forme libre 19"/>
              <p:cNvSpPr>
                <a:spLocks noChangeAspect="1"/>
              </p:cNvSpPr>
              <p:nvPr/>
            </p:nvSpPr>
            <p:spPr>
              <a:xfrm>
                <a:off x="7610475" y="4464132"/>
                <a:ext cx="53164" cy="111329"/>
              </a:xfrm>
              <a:custGeom>
                <a:avLst/>
                <a:gdLst>
                  <a:gd name="connsiteX0" fmla="*/ 1100 w 53164"/>
                  <a:gd name="connsiteY0" fmla="*/ 0 h 111329"/>
                  <a:gd name="connsiteX1" fmla="*/ 53164 w 53164"/>
                  <a:gd name="connsiteY1" fmla="*/ 2629 h 111329"/>
                  <a:gd name="connsiteX2" fmla="*/ 45080 w 53164"/>
                  <a:gd name="connsiteY2" fmla="*/ 111329 h 111329"/>
                  <a:gd name="connsiteX3" fmla="*/ 1100 w 53164"/>
                  <a:gd name="connsiteY3" fmla="*/ 106895 h 111329"/>
                  <a:gd name="connsiteX4" fmla="*/ 0 w 53164"/>
                  <a:gd name="connsiteY4" fmla="*/ 107006 h 111329"/>
                  <a:gd name="connsiteX5" fmla="*/ 0 w 53164"/>
                  <a:gd name="connsiteY5" fmla="*/ 56 h 111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164" h="111329">
                    <a:moveTo>
                      <a:pt x="1100" y="0"/>
                    </a:moveTo>
                    <a:lnTo>
                      <a:pt x="53164" y="2629"/>
                    </a:lnTo>
                    <a:lnTo>
                      <a:pt x="45080" y="111329"/>
                    </a:lnTo>
                    <a:lnTo>
                      <a:pt x="1100" y="106895"/>
                    </a:ln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4895849" y="720002"/>
            <a:ext cx="2400300" cy="2430780"/>
            <a:chOff x="6410325" y="3968741"/>
            <a:chExt cx="2400300" cy="2430780"/>
          </a:xfrm>
        </p:grpSpPr>
        <p:sp>
          <p:nvSpPr>
            <p:cNvPr id="23" name="Rectangle 2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2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27" name="Groupe 2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28" name="Forme libre 27"/>
              <p:cNvSpPr>
                <a:spLocks noChangeAspect="1"/>
              </p:cNvSpPr>
              <p:nvPr/>
            </p:nvSpPr>
            <p:spPr>
              <a:xfrm>
                <a:off x="7610475" y="4464131"/>
                <a:ext cx="89386" cy="114422"/>
              </a:xfrm>
              <a:custGeom>
                <a:avLst/>
                <a:gdLst>
                  <a:gd name="connsiteX0" fmla="*/ 1100 w 89386"/>
                  <a:gd name="connsiteY0" fmla="*/ 0 h 114422"/>
                  <a:gd name="connsiteX1" fmla="*/ 74716 w 89386"/>
                  <a:gd name="connsiteY1" fmla="*/ 3718 h 114422"/>
                  <a:gd name="connsiteX2" fmla="*/ 89386 w 89386"/>
                  <a:gd name="connsiteY2" fmla="*/ 5956 h 114422"/>
                  <a:gd name="connsiteX3" fmla="*/ 75760 w 89386"/>
                  <a:gd name="connsiteY3" fmla="*/ 114422 h 114422"/>
                  <a:gd name="connsiteX4" fmla="*/ 1100 w 89386"/>
                  <a:gd name="connsiteY4" fmla="*/ 106895 h 114422"/>
                  <a:gd name="connsiteX5" fmla="*/ 0 w 89386"/>
                  <a:gd name="connsiteY5" fmla="*/ 107006 h 114422"/>
                  <a:gd name="connsiteX6" fmla="*/ 0 w 89386"/>
                  <a:gd name="connsiteY6" fmla="*/ 56 h 11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386" h="114422">
                    <a:moveTo>
                      <a:pt x="1100" y="0"/>
                    </a:moveTo>
                    <a:cubicBezTo>
                      <a:pt x="25953" y="0"/>
                      <a:pt x="50512" y="1259"/>
                      <a:pt x="74716" y="3718"/>
                    </a:cubicBezTo>
                    <a:lnTo>
                      <a:pt x="89386" y="5956"/>
                    </a:lnTo>
                    <a:lnTo>
                      <a:pt x="75760" y="114422"/>
                    </a:lnTo>
                    <a:lnTo>
                      <a:pt x="1100" y="106895"/>
                    </a:ln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" name="Groupe 29"/>
          <p:cNvGrpSpPr/>
          <p:nvPr/>
        </p:nvGrpSpPr>
        <p:grpSpPr>
          <a:xfrm>
            <a:off x="6983774" y="720002"/>
            <a:ext cx="2400300" cy="2430780"/>
            <a:chOff x="6410325" y="3968741"/>
            <a:chExt cx="2400300" cy="2430780"/>
          </a:xfrm>
        </p:grpSpPr>
        <p:sp>
          <p:nvSpPr>
            <p:cNvPr id="31" name="Rectangle 30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noProof="0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3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36" name="Forme libre 35"/>
              <p:cNvSpPr>
                <a:spLocks noChangeAspect="1"/>
              </p:cNvSpPr>
              <p:nvPr/>
            </p:nvSpPr>
            <p:spPr>
              <a:xfrm>
                <a:off x="7610476" y="4464131"/>
                <a:ext cx="139771" cy="118770"/>
              </a:xfrm>
              <a:custGeom>
                <a:avLst/>
                <a:gdLst>
                  <a:gd name="connsiteX0" fmla="*/ 1100 w 139771"/>
                  <a:gd name="connsiteY0" fmla="*/ 0 h 118770"/>
                  <a:gd name="connsiteX1" fmla="*/ 74716 w 139771"/>
                  <a:gd name="connsiteY1" fmla="*/ 3718 h 118770"/>
                  <a:gd name="connsiteX2" fmla="*/ 139771 w 139771"/>
                  <a:gd name="connsiteY2" fmla="*/ 13646 h 118770"/>
                  <a:gd name="connsiteX3" fmla="*/ 118895 w 139771"/>
                  <a:gd name="connsiteY3" fmla="*/ 118770 h 118770"/>
                  <a:gd name="connsiteX4" fmla="*/ 1100 w 139771"/>
                  <a:gd name="connsiteY4" fmla="*/ 106895 h 118770"/>
                  <a:gd name="connsiteX5" fmla="*/ 0 w 139771"/>
                  <a:gd name="connsiteY5" fmla="*/ 107006 h 118770"/>
                  <a:gd name="connsiteX6" fmla="*/ 0 w 139771"/>
                  <a:gd name="connsiteY6" fmla="*/ 56 h 11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771" h="118770">
                    <a:moveTo>
                      <a:pt x="1100" y="0"/>
                    </a:moveTo>
                    <a:cubicBezTo>
                      <a:pt x="25953" y="0"/>
                      <a:pt x="50512" y="1259"/>
                      <a:pt x="74716" y="3718"/>
                    </a:cubicBezTo>
                    <a:lnTo>
                      <a:pt x="139771" y="13646"/>
                    </a:lnTo>
                    <a:lnTo>
                      <a:pt x="118895" y="118770"/>
                    </a:lnTo>
                    <a:lnTo>
                      <a:pt x="1100" y="106895"/>
                    </a:ln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8" name="Groupe 37"/>
          <p:cNvGrpSpPr/>
          <p:nvPr/>
        </p:nvGrpSpPr>
        <p:grpSpPr>
          <a:xfrm>
            <a:off x="9071699" y="720002"/>
            <a:ext cx="2400300" cy="2430780"/>
            <a:chOff x="6410325" y="3968741"/>
            <a:chExt cx="2400300" cy="2430780"/>
          </a:xfrm>
        </p:grpSpPr>
        <p:sp>
          <p:nvSpPr>
            <p:cNvPr id="39" name="Rectangle 3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4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44" name="Forme libre 43"/>
              <p:cNvSpPr>
                <a:spLocks noChangeAspect="1"/>
              </p:cNvSpPr>
              <p:nvPr/>
            </p:nvSpPr>
            <p:spPr>
              <a:xfrm>
                <a:off x="7610476" y="4464131"/>
                <a:ext cx="175077" cy="126952"/>
              </a:xfrm>
              <a:custGeom>
                <a:avLst/>
                <a:gdLst>
                  <a:gd name="connsiteX0" fmla="*/ 1100 w 175077"/>
                  <a:gd name="connsiteY0" fmla="*/ 0 h 126952"/>
                  <a:gd name="connsiteX1" fmla="*/ 146205 w 175077"/>
                  <a:gd name="connsiteY1" fmla="*/ 14628 h 126952"/>
                  <a:gd name="connsiteX2" fmla="*/ 175077 w 175077"/>
                  <a:gd name="connsiteY2" fmla="*/ 23591 h 126952"/>
                  <a:gd name="connsiteX3" fmla="*/ 148998 w 175077"/>
                  <a:gd name="connsiteY3" fmla="*/ 126952 h 126952"/>
                  <a:gd name="connsiteX4" fmla="*/ 124440 w 175077"/>
                  <a:gd name="connsiteY4" fmla="*/ 119329 h 126952"/>
                  <a:gd name="connsiteX5" fmla="*/ 1100 w 175077"/>
                  <a:gd name="connsiteY5" fmla="*/ 106895 h 126952"/>
                  <a:gd name="connsiteX6" fmla="*/ 0 w 175077"/>
                  <a:gd name="connsiteY6" fmla="*/ 107006 h 126952"/>
                  <a:gd name="connsiteX7" fmla="*/ 0 w 175077"/>
                  <a:gd name="connsiteY7" fmla="*/ 56 h 12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077" h="126952">
                    <a:moveTo>
                      <a:pt x="1100" y="0"/>
                    </a:moveTo>
                    <a:cubicBezTo>
                      <a:pt x="50806" y="0"/>
                      <a:pt x="99335" y="5037"/>
                      <a:pt x="146205" y="14628"/>
                    </a:cubicBezTo>
                    <a:lnTo>
                      <a:pt x="175077" y="23591"/>
                    </a:lnTo>
                    <a:lnTo>
                      <a:pt x="148998" y="126952"/>
                    </a:lnTo>
                    <a:lnTo>
                      <a:pt x="124440" y="119329"/>
                    </a:lnTo>
                    <a:cubicBezTo>
                      <a:pt x="84600" y="111177"/>
                      <a:pt x="43350" y="106895"/>
                      <a:pt x="1100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" name="Groupe 45"/>
          <p:cNvGrpSpPr/>
          <p:nvPr/>
        </p:nvGrpSpPr>
        <p:grpSpPr>
          <a:xfrm>
            <a:off x="720001" y="3707219"/>
            <a:ext cx="2400300" cy="2430780"/>
            <a:chOff x="6410325" y="3968741"/>
            <a:chExt cx="2400300" cy="2430780"/>
          </a:xfrm>
        </p:grpSpPr>
        <p:sp>
          <p:nvSpPr>
            <p:cNvPr id="47" name="Rectangle 46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5%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51" name="Groupe 50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52" name="Forme libre 51"/>
              <p:cNvSpPr>
                <a:spLocks noChangeAspect="1"/>
              </p:cNvSpPr>
              <p:nvPr/>
            </p:nvSpPr>
            <p:spPr>
              <a:xfrm>
                <a:off x="7610476" y="4464132"/>
                <a:ext cx="222419" cy="139459"/>
              </a:xfrm>
              <a:custGeom>
                <a:avLst/>
                <a:gdLst>
                  <a:gd name="connsiteX0" fmla="*/ 1100 w 222419"/>
                  <a:gd name="connsiteY0" fmla="*/ 0 h 139459"/>
                  <a:gd name="connsiteX1" fmla="*/ 146205 w 222419"/>
                  <a:gd name="connsiteY1" fmla="*/ 14628 h 139459"/>
                  <a:gd name="connsiteX2" fmla="*/ 222419 w 222419"/>
                  <a:gd name="connsiteY2" fmla="*/ 38286 h 139459"/>
                  <a:gd name="connsiteX3" fmla="*/ 189287 w 222419"/>
                  <a:gd name="connsiteY3" fmla="*/ 139459 h 139459"/>
                  <a:gd name="connsiteX4" fmla="*/ 124440 w 222419"/>
                  <a:gd name="connsiteY4" fmla="*/ 119329 h 139459"/>
                  <a:gd name="connsiteX5" fmla="*/ 1100 w 222419"/>
                  <a:gd name="connsiteY5" fmla="*/ 106895 h 139459"/>
                  <a:gd name="connsiteX6" fmla="*/ 0 w 222419"/>
                  <a:gd name="connsiteY6" fmla="*/ 107006 h 139459"/>
                  <a:gd name="connsiteX7" fmla="*/ 0 w 222419"/>
                  <a:gd name="connsiteY7" fmla="*/ 56 h 139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19" h="139459">
                    <a:moveTo>
                      <a:pt x="1100" y="0"/>
                    </a:moveTo>
                    <a:cubicBezTo>
                      <a:pt x="50806" y="0"/>
                      <a:pt x="99335" y="5037"/>
                      <a:pt x="146205" y="14628"/>
                    </a:cubicBezTo>
                    <a:lnTo>
                      <a:pt x="222419" y="38286"/>
                    </a:lnTo>
                    <a:lnTo>
                      <a:pt x="189287" y="139459"/>
                    </a:lnTo>
                    <a:lnTo>
                      <a:pt x="124440" y="119329"/>
                    </a:lnTo>
                    <a:cubicBezTo>
                      <a:pt x="84600" y="111177"/>
                      <a:pt x="43350" y="106895"/>
                      <a:pt x="1100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" name="Groupe 53"/>
          <p:cNvGrpSpPr/>
          <p:nvPr/>
        </p:nvGrpSpPr>
        <p:grpSpPr>
          <a:xfrm>
            <a:off x="2807925" y="3707219"/>
            <a:ext cx="2400300" cy="2430780"/>
            <a:chOff x="6410325" y="3968741"/>
            <a:chExt cx="2400300" cy="2430780"/>
          </a:xfrm>
        </p:grpSpPr>
        <p:sp>
          <p:nvSpPr>
            <p:cNvPr id="55" name="Rectangle 54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noProof="0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6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59" name="Groupe 5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60" name="Forme libre 59"/>
              <p:cNvSpPr>
                <a:spLocks noChangeAspect="1"/>
              </p:cNvSpPr>
              <p:nvPr/>
            </p:nvSpPr>
            <p:spPr>
              <a:xfrm>
                <a:off x="7610475" y="4464132"/>
                <a:ext cx="270026" cy="152035"/>
              </a:xfrm>
              <a:custGeom>
                <a:avLst/>
                <a:gdLst>
                  <a:gd name="connsiteX0" fmla="*/ 1100 w 270026"/>
                  <a:gd name="connsiteY0" fmla="*/ 0 h 152035"/>
                  <a:gd name="connsiteX1" fmla="*/ 146205 w 270026"/>
                  <a:gd name="connsiteY1" fmla="*/ 14628 h 152035"/>
                  <a:gd name="connsiteX2" fmla="*/ 270026 w 270026"/>
                  <a:gd name="connsiteY2" fmla="*/ 53064 h 152035"/>
                  <a:gd name="connsiteX3" fmla="*/ 229802 w 270026"/>
                  <a:gd name="connsiteY3" fmla="*/ 152035 h 152035"/>
                  <a:gd name="connsiteX4" fmla="*/ 124440 w 270026"/>
                  <a:gd name="connsiteY4" fmla="*/ 119329 h 152035"/>
                  <a:gd name="connsiteX5" fmla="*/ 1100 w 270026"/>
                  <a:gd name="connsiteY5" fmla="*/ 106895 h 152035"/>
                  <a:gd name="connsiteX6" fmla="*/ 0 w 270026"/>
                  <a:gd name="connsiteY6" fmla="*/ 107006 h 152035"/>
                  <a:gd name="connsiteX7" fmla="*/ 0 w 270026"/>
                  <a:gd name="connsiteY7" fmla="*/ 56 h 152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026" h="152035">
                    <a:moveTo>
                      <a:pt x="1100" y="0"/>
                    </a:moveTo>
                    <a:cubicBezTo>
                      <a:pt x="50806" y="0"/>
                      <a:pt x="99335" y="5037"/>
                      <a:pt x="146205" y="14628"/>
                    </a:cubicBezTo>
                    <a:lnTo>
                      <a:pt x="270026" y="53064"/>
                    </a:lnTo>
                    <a:lnTo>
                      <a:pt x="229802" y="152035"/>
                    </a:lnTo>
                    <a:lnTo>
                      <a:pt x="124440" y="119329"/>
                    </a:lnTo>
                    <a:cubicBezTo>
                      <a:pt x="84600" y="111177"/>
                      <a:pt x="43350" y="106895"/>
                      <a:pt x="1100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e 61"/>
          <p:cNvGrpSpPr/>
          <p:nvPr/>
        </p:nvGrpSpPr>
        <p:grpSpPr>
          <a:xfrm>
            <a:off x="4895849" y="3707219"/>
            <a:ext cx="2400300" cy="2430780"/>
            <a:chOff x="6410325" y="3968741"/>
            <a:chExt cx="2400300" cy="2430780"/>
          </a:xfrm>
        </p:grpSpPr>
        <p:sp>
          <p:nvSpPr>
            <p:cNvPr id="63" name="Rectangle 6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7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67" name="Groupe 6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68" name="Forme libre 67"/>
              <p:cNvSpPr>
                <a:spLocks noChangeAspect="1"/>
              </p:cNvSpPr>
              <p:nvPr/>
            </p:nvSpPr>
            <p:spPr>
              <a:xfrm>
                <a:off x="7610475" y="4464132"/>
                <a:ext cx="305176" cy="166055"/>
              </a:xfrm>
              <a:custGeom>
                <a:avLst/>
                <a:gdLst>
                  <a:gd name="connsiteX0" fmla="*/ 1100 w 305176"/>
                  <a:gd name="connsiteY0" fmla="*/ 0 h 166055"/>
                  <a:gd name="connsiteX1" fmla="*/ 281357 w 305176"/>
                  <a:gd name="connsiteY1" fmla="*/ 56581 h 166055"/>
                  <a:gd name="connsiteX2" fmla="*/ 305176 w 305176"/>
                  <a:gd name="connsiteY2" fmla="*/ 69510 h 166055"/>
                  <a:gd name="connsiteX3" fmla="*/ 259706 w 305176"/>
                  <a:gd name="connsiteY3" fmla="*/ 166055 h 166055"/>
                  <a:gd name="connsiteX4" fmla="*/ 239318 w 305176"/>
                  <a:gd name="connsiteY4" fmla="*/ 154989 h 166055"/>
                  <a:gd name="connsiteX5" fmla="*/ 1100 w 305176"/>
                  <a:gd name="connsiteY5" fmla="*/ 106895 h 166055"/>
                  <a:gd name="connsiteX6" fmla="*/ 0 w 305176"/>
                  <a:gd name="connsiteY6" fmla="*/ 107006 h 166055"/>
                  <a:gd name="connsiteX7" fmla="*/ 0 w 305176"/>
                  <a:gd name="connsiteY7" fmla="*/ 56 h 166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5176" h="166055">
                    <a:moveTo>
                      <a:pt x="1100" y="0"/>
                    </a:moveTo>
                    <a:cubicBezTo>
                      <a:pt x="100512" y="0"/>
                      <a:pt x="195217" y="20147"/>
                      <a:pt x="281357" y="56581"/>
                    </a:cubicBezTo>
                    <a:lnTo>
                      <a:pt x="305176" y="69510"/>
                    </a:lnTo>
                    <a:lnTo>
                      <a:pt x="259706" y="166055"/>
                    </a:lnTo>
                    <a:lnTo>
                      <a:pt x="239318" y="154989"/>
                    </a:lnTo>
                    <a:cubicBezTo>
                      <a:pt x="166100" y="124020"/>
                      <a:pt x="85600" y="106895"/>
                      <a:pt x="1100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0" name="Groupe 69"/>
          <p:cNvGrpSpPr/>
          <p:nvPr/>
        </p:nvGrpSpPr>
        <p:grpSpPr>
          <a:xfrm>
            <a:off x="6983774" y="3707219"/>
            <a:ext cx="2400300" cy="2430780"/>
            <a:chOff x="6410325" y="3968741"/>
            <a:chExt cx="2400300" cy="2430780"/>
          </a:xfrm>
        </p:grpSpPr>
        <p:sp>
          <p:nvSpPr>
            <p:cNvPr id="71" name="Rectangle 70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noProof="0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8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75" name="Groupe 7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76" name="Forme libre 75"/>
              <p:cNvSpPr>
                <a:spLocks noChangeAspect="1"/>
              </p:cNvSpPr>
              <p:nvPr/>
            </p:nvSpPr>
            <p:spPr>
              <a:xfrm>
                <a:off x="7610475" y="4464131"/>
                <a:ext cx="348316" cy="185982"/>
              </a:xfrm>
              <a:custGeom>
                <a:avLst/>
                <a:gdLst>
                  <a:gd name="connsiteX0" fmla="*/ 1100 w 348316"/>
                  <a:gd name="connsiteY0" fmla="*/ 0 h 185982"/>
                  <a:gd name="connsiteX1" fmla="*/ 281357 w 348316"/>
                  <a:gd name="connsiteY1" fmla="*/ 56581 h 185982"/>
                  <a:gd name="connsiteX2" fmla="*/ 348316 w 348316"/>
                  <a:gd name="connsiteY2" fmla="*/ 92926 h 185982"/>
                  <a:gd name="connsiteX3" fmla="*/ 296418 w 348316"/>
                  <a:gd name="connsiteY3" fmla="*/ 185982 h 185982"/>
                  <a:gd name="connsiteX4" fmla="*/ 239318 w 348316"/>
                  <a:gd name="connsiteY4" fmla="*/ 154989 h 185982"/>
                  <a:gd name="connsiteX5" fmla="*/ 1100 w 348316"/>
                  <a:gd name="connsiteY5" fmla="*/ 106895 h 185982"/>
                  <a:gd name="connsiteX6" fmla="*/ 0 w 348316"/>
                  <a:gd name="connsiteY6" fmla="*/ 107006 h 185982"/>
                  <a:gd name="connsiteX7" fmla="*/ 0 w 348316"/>
                  <a:gd name="connsiteY7" fmla="*/ 56 h 185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316" h="185982">
                    <a:moveTo>
                      <a:pt x="1100" y="0"/>
                    </a:moveTo>
                    <a:cubicBezTo>
                      <a:pt x="100512" y="0"/>
                      <a:pt x="195217" y="20147"/>
                      <a:pt x="281357" y="56581"/>
                    </a:cubicBezTo>
                    <a:lnTo>
                      <a:pt x="348316" y="92926"/>
                    </a:lnTo>
                    <a:lnTo>
                      <a:pt x="296418" y="185982"/>
                    </a:lnTo>
                    <a:lnTo>
                      <a:pt x="239318" y="154989"/>
                    </a:lnTo>
                    <a:cubicBezTo>
                      <a:pt x="166100" y="124020"/>
                      <a:pt x="85600" y="106895"/>
                      <a:pt x="1100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" name="Groupe 77"/>
          <p:cNvGrpSpPr/>
          <p:nvPr/>
        </p:nvGrpSpPr>
        <p:grpSpPr>
          <a:xfrm>
            <a:off x="9071699" y="3707219"/>
            <a:ext cx="2400300" cy="2430780"/>
            <a:chOff x="6410325" y="3968741"/>
            <a:chExt cx="2400300" cy="2430780"/>
          </a:xfrm>
        </p:grpSpPr>
        <p:sp>
          <p:nvSpPr>
            <p:cNvPr id="79" name="Rectangle 7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9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83" name="Groupe 8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84" name="Forme libre 83"/>
              <p:cNvSpPr>
                <a:spLocks noChangeAspect="1"/>
              </p:cNvSpPr>
              <p:nvPr/>
            </p:nvSpPr>
            <p:spPr>
              <a:xfrm>
                <a:off x="7610476" y="4464132"/>
                <a:ext cx="380887" cy="201027"/>
              </a:xfrm>
              <a:custGeom>
                <a:avLst/>
                <a:gdLst>
                  <a:gd name="connsiteX0" fmla="*/ 1100 w 380887"/>
                  <a:gd name="connsiteY0" fmla="*/ 0 h 201027"/>
                  <a:gd name="connsiteX1" fmla="*/ 281357 w 380887"/>
                  <a:gd name="connsiteY1" fmla="*/ 56581 h 201027"/>
                  <a:gd name="connsiteX2" fmla="*/ 380887 w 380887"/>
                  <a:gd name="connsiteY2" fmla="*/ 110605 h 201027"/>
                  <a:gd name="connsiteX3" fmla="*/ 324136 w 380887"/>
                  <a:gd name="connsiteY3" fmla="*/ 201027 h 201027"/>
                  <a:gd name="connsiteX4" fmla="*/ 239318 w 380887"/>
                  <a:gd name="connsiteY4" fmla="*/ 154989 h 201027"/>
                  <a:gd name="connsiteX5" fmla="*/ 1100 w 380887"/>
                  <a:gd name="connsiteY5" fmla="*/ 106895 h 201027"/>
                  <a:gd name="connsiteX6" fmla="*/ 0 w 380887"/>
                  <a:gd name="connsiteY6" fmla="*/ 107006 h 201027"/>
                  <a:gd name="connsiteX7" fmla="*/ 0 w 380887"/>
                  <a:gd name="connsiteY7" fmla="*/ 56 h 201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0887" h="201027">
                    <a:moveTo>
                      <a:pt x="1100" y="0"/>
                    </a:moveTo>
                    <a:cubicBezTo>
                      <a:pt x="100512" y="0"/>
                      <a:pt x="195217" y="20147"/>
                      <a:pt x="281357" y="56581"/>
                    </a:cubicBezTo>
                    <a:lnTo>
                      <a:pt x="380887" y="110605"/>
                    </a:lnTo>
                    <a:lnTo>
                      <a:pt x="324136" y="201027"/>
                    </a:lnTo>
                    <a:lnTo>
                      <a:pt x="239318" y="154989"/>
                    </a:lnTo>
                    <a:cubicBezTo>
                      <a:pt x="166100" y="124020"/>
                      <a:pt x="85600" y="106895"/>
                      <a:pt x="1100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30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720001" y="720002"/>
            <a:ext cx="2400300" cy="2430780"/>
            <a:chOff x="6410325" y="3968741"/>
            <a:chExt cx="2400300" cy="2430780"/>
          </a:xfrm>
        </p:grpSpPr>
        <p:sp>
          <p:nvSpPr>
            <p:cNvPr id="4" name="Rectangle 3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90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10" name="Forme libre 9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210883 w 1440000"/>
                  <a:gd name="connsiteY4" fmla="*/ 210883 h 1440000"/>
                  <a:gd name="connsiteX5" fmla="*/ 298910 w 1440000"/>
                  <a:gd name="connsiteY5" fmla="*/ 138254 h 1440000"/>
                  <a:gd name="connsiteX6" fmla="*/ 361642 w 1440000"/>
                  <a:gd name="connsiteY6" fmla="*/ 224768 h 1440000"/>
                  <a:gd name="connsiteX7" fmla="*/ 287251 w 1440000"/>
                  <a:gd name="connsiteY7" fmla="*/ 286146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899 w 1440000"/>
                  <a:gd name="connsiteY12" fmla="*/ 107006 h 1440000"/>
                  <a:gd name="connsiteX13" fmla="*/ 718899 w 1440000"/>
                  <a:gd name="connsiteY13" fmla="*/ 111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521178"/>
                      <a:pt x="80589" y="341178"/>
                      <a:pt x="210883" y="210883"/>
                    </a:cubicBezTo>
                    <a:lnTo>
                      <a:pt x="298910" y="138254"/>
                    </a:lnTo>
                    <a:lnTo>
                      <a:pt x="361642" y="224768"/>
                    </a:lnTo>
                    <a:lnTo>
                      <a:pt x="287251" y="286146"/>
                    </a:lnTo>
                    <a:cubicBezTo>
                      <a:pt x="176501" y="396896"/>
                      <a:pt x="108000" y="549896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899" y="107006"/>
                    </a:lnTo>
                    <a:lnTo>
                      <a:pt x="718899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e 11"/>
          <p:cNvGrpSpPr/>
          <p:nvPr/>
        </p:nvGrpSpPr>
        <p:grpSpPr>
          <a:xfrm>
            <a:off x="2807925" y="720002"/>
            <a:ext cx="2400300" cy="2430780"/>
            <a:chOff x="6410325" y="3968741"/>
            <a:chExt cx="2400300" cy="2430780"/>
          </a:xfrm>
        </p:grpSpPr>
        <p:sp>
          <p:nvSpPr>
            <p:cNvPr id="13" name="Rectangle 1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91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18" name="Forme libre 17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317441 w 1440000"/>
                  <a:gd name="connsiteY4" fmla="*/ 122965 h 1440000"/>
                  <a:gd name="connsiteX5" fmla="*/ 341021 w 1440000"/>
                  <a:gd name="connsiteY5" fmla="*/ 110166 h 1440000"/>
                  <a:gd name="connsiteX6" fmla="*/ 397408 w 1440000"/>
                  <a:gd name="connsiteY6" fmla="*/ 200786 h 1440000"/>
                  <a:gd name="connsiteX7" fmla="*/ 377825 w 1440000"/>
                  <a:gd name="connsiteY7" fmla="*/ 211415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899 w 1440000"/>
                  <a:gd name="connsiteY12" fmla="*/ 107006 h 1440000"/>
                  <a:gd name="connsiteX13" fmla="*/ 718899 w 1440000"/>
                  <a:gd name="connsiteY13" fmla="*/ 111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471472"/>
                      <a:pt x="125920" y="252354"/>
                      <a:pt x="317441" y="122965"/>
                    </a:cubicBezTo>
                    <a:lnTo>
                      <a:pt x="341021" y="110166"/>
                    </a:lnTo>
                    <a:lnTo>
                      <a:pt x="397408" y="200786"/>
                    </a:lnTo>
                    <a:lnTo>
                      <a:pt x="377825" y="211415"/>
                    </a:lnTo>
                    <a:cubicBezTo>
                      <a:pt x="215032" y="321396"/>
                      <a:pt x="108000" y="507647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899" y="107006"/>
                    </a:lnTo>
                    <a:lnTo>
                      <a:pt x="718899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oupe 19"/>
          <p:cNvGrpSpPr/>
          <p:nvPr/>
        </p:nvGrpSpPr>
        <p:grpSpPr>
          <a:xfrm>
            <a:off x="4895849" y="720002"/>
            <a:ext cx="2400300" cy="2430780"/>
            <a:chOff x="6410325" y="3968741"/>
            <a:chExt cx="2400300" cy="2430780"/>
          </a:xfrm>
        </p:grpSpPr>
        <p:sp>
          <p:nvSpPr>
            <p:cNvPr id="21" name="Rectangle 20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92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26" name="Forme libre 25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317441 w 1440000"/>
                  <a:gd name="connsiteY4" fmla="*/ 122965 h 1440000"/>
                  <a:gd name="connsiteX5" fmla="*/ 374450 w 1440000"/>
                  <a:gd name="connsiteY5" fmla="*/ 92022 h 1440000"/>
                  <a:gd name="connsiteX6" fmla="*/ 425848 w 1440000"/>
                  <a:gd name="connsiteY6" fmla="*/ 185350 h 1440000"/>
                  <a:gd name="connsiteX7" fmla="*/ 377825 w 1440000"/>
                  <a:gd name="connsiteY7" fmla="*/ 211415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899 w 1440000"/>
                  <a:gd name="connsiteY12" fmla="*/ 107006 h 1440000"/>
                  <a:gd name="connsiteX13" fmla="*/ 718899 w 1440000"/>
                  <a:gd name="connsiteY13" fmla="*/ 111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471472"/>
                      <a:pt x="125920" y="252354"/>
                      <a:pt x="317441" y="122965"/>
                    </a:cubicBezTo>
                    <a:lnTo>
                      <a:pt x="374450" y="92022"/>
                    </a:lnTo>
                    <a:lnTo>
                      <a:pt x="425848" y="185350"/>
                    </a:lnTo>
                    <a:lnTo>
                      <a:pt x="377825" y="211415"/>
                    </a:lnTo>
                    <a:cubicBezTo>
                      <a:pt x="215032" y="321396"/>
                      <a:pt x="108000" y="507647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899" y="107006"/>
                    </a:lnTo>
                    <a:lnTo>
                      <a:pt x="718899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e 27"/>
          <p:cNvGrpSpPr/>
          <p:nvPr/>
        </p:nvGrpSpPr>
        <p:grpSpPr>
          <a:xfrm>
            <a:off x="6983774" y="720002"/>
            <a:ext cx="2400300" cy="2430780"/>
            <a:chOff x="6410325" y="3968741"/>
            <a:chExt cx="2400300" cy="2430780"/>
          </a:xfrm>
        </p:grpSpPr>
        <p:sp>
          <p:nvSpPr>
            <p:cNvPr id="29" name="Rectangle 2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93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34" name="Forme libre 33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317441 w 1440000"/>
                  <a:gd name="connsiteY4" fmla="*/ 122965 h 1440000"/>
                  <a:gd name="connsiteX5" fmla="*/ 418081 w 1440000"/>
                  <a:gd name="connsiteY5" fmla="*/ 68340 h 1440000"/>
                  <a:gd name="connsiteX6" fmla="*/ 462968 w 1440000"/>
                  <a:gd name="connsiteY6" fmla="*/ 165201 h 1440000"/>
                  <a:gd name="connsiteX7" fmla="*/ 377825 w 1440000"/>
                  <a:gd name="connsiteY7" fmla="*/ 211415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898 w 1440000"/>
                  <a:gd name="connsiteY12" fmla="*/ 107006 h 1440000"/>
                  <a:gd name="connsiteX13" fmla="*/ 718898 w 1440000"/>
                  <a:gd name="connsiteY13" fmla="*/ 111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471472"/>
                      <a:pt x="125920" y="252354"/>
                      <a:pt x="317441" y="122965"/>
                    </a:cubicBezTo>
                    <a:lnTo>
                      <a:pt x="418081" y="68340"/>
                    </a:lnTo>
                    <a:lnTo>
                      <a:pt x="462968" y="165201"/>
                    </a:lnTo>
                    <a:lnTo>
                      <a:pt x="377825" y="211415"/>
                    </a:lnTo>
                    <a:cubicBezTo>
                      <a:pt x="215032" y="321396"/>
                      <a:pt x="108000" y="507647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898" y="107006"/>
                    </a:lnTo>
                    <a:lnTo>
                      <a:pt x="718898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" name="Groupe 35"/>
          <p:cNvGrpSpPr/>
          <p:nvPr/>
        </p:nvGrpSpPr>
        <p:grpSpPr>
          <a:xfrm>
            <a:off x="9071699" y="720002"/>
            <a:ext cx="2400300" cy="2430780"/>
            <a:chOff x="6410325" y="3968741"/>
            <a:chExt cx="2400300" cy="2430780"/>
          </a:xfrm>
        </p:grpSpPr>
        <p:sp>
          <p:nvSpPr>
            <p:cNvPr id="37" name="Rectangle 36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94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41" name="Groupe 40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42" name="Forme libre 41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439744 w 1440000"/>
                  <a:gd name="connsiteY4" fmla="*/ 56581 h 1440000"/>
                  <a:gd name="connsiteX5" fmla="*/ 452103 w 1440000"/>
                  <a:gd name="connsiteY5" fmla="*/ 52745 h 1440000"/>
                  <a:gd name="connsiteX6" fmla="*/ 491881 w 1440000"/>
                  <a:gd name="connsiteY6" fmla="*/ 151854 h 1440000"/>
                  <a:gd name="connsiteX7" fmla="*/ 481782 w 1440000"/>
                  <a:gd name="connsiteY7" fmla="*/ 154989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898 w 1440000"/>
                  <a:gd name="connsiteY12" fmla="*/ 107006 h 1440000"/>
                  <a:gd name="connsiteX13" fmla="*/ 718898 w 1440000"/>
                  <a:gd name="connsiteY13" fmla="*/ 111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421767"/>
                      <a:pt x="181325" y="165883"/>
                      <a:pt x="439744" y="56581"/>
                    </a:cubicBezTo>
                    <a:lnTo>
                      <a:pt x="452103" y="52745"/>
                    </a:lnTo>
                    <a:lnTo>
                      <a:pt x="491881" y="151854"/>
                    </a:lnTo>
                    <a:lnTo>
                      <a:pt x="481782" y="154989"/>
                    </a:lnTo>
                    <a:cubicBezTo>
                      <a:pt x="262126" y="247896"/>
                      <a:pt x="108000" y="465397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898" y="107006"/>
                    </a:lnTo>
                    <a:lnTo>
                      <a:pt x="718898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e 43"/>
          <p:cNvGrpSpPr/>
          <p:nvPr/>
        </p:nvGrpSpPr>
        <p:grpSpPr>
          <a:xfrm>
            <a:off x="720001" y="3707219"/>
            <a:ext cx="2400300" cy="2430780"/>
            <a:chOff x="6410325" y="3968741"/>
            <a:chExt cx="2400300" cy="2430780"/>
          </a:xfrm>
        </p:grpSpPr>
        <p:sp>
          <p:nvSpPr>
            <p:cNvPr id="45" name="Rectangle 44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95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49" name="Groupe 4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50" name="Forme libre 49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439744 w 1440000"/>
                  <a:gd name="connsiteY4" fmla="*/ 56581 h 1440000"/>
                  <a:gd name="connsiteX5" fmla="*/ 499117 w 1440000"/>
                  <a:gd name="connsiteY5" fmla="*/ 38151 h 1440000"/>
                  <a:gd name="connsiteX6" fmla="*/ 531886 w 1440000"/>
                  <a:gd name="connsiteY6" fmla="*/ 139436 h 1440000"/>
                  <a:gd name="connsiteX7" fmla="*/ 481782 w 1440000"/>
                  <a:gd name="connsiteY7" fmla="*/ 154989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898 w 1440000"/>
                  <a:gd name="connsiteY12" fmla="*/ 107006 h 1440000"/>
                  <a:gd name="connsiteX13" fmla="*/ 718898 w 1440000"/>
                  <a:gd name="connsiteY13" fmla="*/ 111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421767"/>
                      <a:pt x="181325" y="165883"/>
                      <a:pt x="439744" y="56581"/>
                    </a:cubicBezTo>
                    <a:lnTo>
                      <a:pt x="499117" y="38151"/>
                    </a:lnTo>
                    <a:lnTo>
                      <a:pt x="531886" y="139436"/>
                    </a:lnTo>
                    <a:lnTo>
                      <a:pt x="481782" y="154989"/>
                    </a:lnTo>
                    <a:cubicBezTo>
                      <a:pt x="262126" y="247896"/>
                      <a:pt x="108000" y="465397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898" y="107006"/>
                    </a:lnTo>
                    <a:lnTo>
                      <a:pt x="718898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" name="Groupe 51"/>
          <p:cNvGrpSpPr/>
          <p:nvPr/>
        </p:nvGrpSpPr>
        <p:grpSpPr>
          <a:xfrm>
            <a:off x="2807925" y="3707219"/>
            <a:ext cx="2400300" cy="2430780"/>
            <a:chOff x="6410325" y="3968741"/>
            <a:chExt cx="2400300" cy="2430780"/>
          </a:xfrm>
        </p:grpSpPr>
        <p:sp>
          <p:nvSpPr>
            <p:cNvPr id="53" name="Rectangle 5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96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57" name="Groupe 5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58" name="Forme libre 57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439744 w 1440000"/>
                  <a:gd name="connsiteY4" fmla="*/ 56581 h 1440000"/>
                  <a:gd name="connsiteX5" fmla="*/ 547534 w 1440000"/>
                  <a:gd name="connsiteY5" fmla="*/ 23121 h 1440000"/>
                  <a:gd name="connsiteX6" fmla="*/ 573084 w 1440000"/>
                  <a:gd name="connsiteY6" fmla="*/ 126648 h 1440000"/>
                  <a:gd name="connsiteX7" fmla="*/ 481782 w 1440000"/>
                  <a:gd name="connsiteY7" fmla="*/ 154989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898 w 1440000"/>
                  <a:gd name="connsiteY12" fmla="*/ 107006 h 1440000"/>
                  <a:gd name="connsiteX13" fmla="*/ 718898 w 1440000"/>
                  <a:gd name="connsiteY13" fmla="*/ 111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421767"/>
                      <a:pt x="181325" y="165883"/>
                      <a:pt x="439744" y="56581"/>
                    </a:cubicBezTo>
                    <a:lnTo>
                      <a:pt x="547534" y="23121"/>
                    </a:lnTo>
                    <a:lnTo>
                      <a:pt x="573084" y="126648"/>
                    </a:lnTo>
                    <a:lnTo>
                      <a:pt x="481782" y="154989"/>
                    </a:lnTo>
                    <a:cubicBezTo>
                      <a:pt x="262126" y="247896"/>
                      <a:pt x="108000" y="465397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898" y="107006"/>
                    </a:lnTo>
                    <a:lnTo>
                      <a:pt x="718898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" name="Groupe 59"/>
          <p:cNvGrpSpPr/>
          <p:nvPr/>
        </p:nvGrpSpPr>
        <p:grpSpPr>
          <a:xfrm>
            <a:off x="4895849" y="3707219"/>
            <a:ext cx="2400300" cy="2430780"/>
            <a:chOff x="6410324" y="3968741"/>
            <a:chExt cx="2400300" cy="2430780"/>
          </a:xfrm>
        </p:grpSpPr>
        <p:sp>
          <p:nvSpPr>
            <p:cNvPr id="61" name="Rectangle 60"/>
            <p:cNvSpPr/>
            <p:nvPr/>
          </p:nvSpPr>
          <p:spPr>
            <a:xfrm>
              <a:off x="6410324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97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65" name="Groupe 6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66" name="Forme libre 65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574895 w 1440000"/>
                  <a:gd name="connsiteY4" fmla="*/ 14628 h 1440000"/>
                  <a:gd name="connsiteX5" fmla="*/ 586198 w 1440000"/>
                  <a:gd name="connsiteY5" fmla="*/ 13489 h 1440000"/>
                  <a:gd name="connsiteX6" fmla="*/ 605972 w 1440000"/>
                  <a:gd name="connsiteY6" fmla="*/ 118390 h 1440000"/>
                  <a:gd name="connsiteX7" fmla="*/ 596661 w 1440000"/>
                  <a:gd name="connsiteY7" fmla="*/ 119329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899 w 1440000"/>
                  <a:gd name="connsiteY12" fmla="*/ 107006 h 1440000"/>
                  <a:gd name="connsiteX13" fmla="*/ 718899 w 1440000"/>
                  <a:gd name="connsiteY13" fmla="*/ 111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372061"/>
                      <a:pt x="246803" y="81765"/>
                      <a:pt x="574895" y="14628"/>
                    </a:cubicBezTo>
                    <a:lnTo>
                      <a:pt x="586198" y="13489"/>
                    </a:lnTo>
                    <a:lnTo>
                      <a:pt x="605972" y="118390"/>
                    </a:lnTo>
                    <a:lnTo>
                      <a:pt x="596661" y="119329"/>
                    </a:lnTo>
                    <a:cubicBezTo>
                      <a:pt x="317783" y="176396"/>
                      <a:pt x="108000" y="423147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899" y="107006"/>
                    </a:lnTo>
                    <a:lnTo>
                      <a:pt x="718899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" name="Groupe 67"/>
          <p:cNvGrpSpPr/>
          <p:nvPr/>
        </p:nvGrpSpPr>
        <p:grpSpPr>
          <a:xfrm>
            <a:off x="6983773" y="3707219"/>
            <a:ext cx="2400300" cy="2430780"/>
            <a:chOff x="6410325" y="3968741"/>
            <a:chExt cx="2400300" cy="2430780"/>
          </a:xfrm>
        </p:grpSpPr>
        <p:sp>
          <p:nvSpPr>
            <p:cNvPr id="69" name="Rectangle 6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98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74" name="Forme libre 73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574895 w 1440000"/>
                  <a:gd name="connsiteY4" fmla="*/ 14628 h 1440000"/>
                  <a:gd name="connsiteX5" fmla="*/ 634563 w 1440000"/>
                  <a:gd name="connsiteY5" fmla="*/ 8613 h 1440000"/>
                  <a:gd name="connsiteX6" fmla="*/ 647130 w 1440000"/>
                  <a:gd name="connsiteY6" fmla="*/ 114241 h 1440000"/>
                  <a:gd name="connsiteX7" fmla="*/ 596661 w 1440000"/>
                  <a:gd name="connsiteY7" fmla="*/ 119329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899 w 1440000"/>
                  <a:gd name="connsiteY12" fmla="*/ 107006 h 1440000"/>
                  <a:gd name="connsiteX13" fmla="*/ 718899 w 1440000"/>
                  <a:gd name="connsiteY13" fmla="*/ 111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372061"/>
                      <a:pt x="246803" y="81765"/>
                      <a:pt x="574895" y="14628"/>
                    </a:cubicBezTo>
                    <a:lnTo>
                      <a:pt x="634563" y="8613"/>
                    </a:lnTo>
                    <a:lnTo>
                      <a:pt x="647130" y="114241"/>
                    </a:lnTo>
                    <a:lnTo>
                      <a:pt x="596661" y="119329"/>
                    </a:lnTo>
                    <a:cubicBezTo>
                      <a:pt x="317783" y="176396"/>
                      <a:pt x="108000" y="423147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899" y="107006"/>
                    </a:lnTo>
                    <a:lnTo>
                      <a:pt x="718899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" name="Groupe 75"/>
          <p:cNvGrpSpPr/>
          <p:nvPr/>
        </p:nvGrpSpPr>
        <p:grpSpPr>
          <a:xfrm>
            <a:off x="9071699" y="3707219"/>
            <a:ext cx="2400300" cy="2430780"/>
            <a:chOff x="6410325" y="3968741"/>
            <a:chExt cx="2400300" cy="2430780"/>
          </a:xfrm>
        </p:grpSpPr>
        <p:sp>
          <p:nvSpPr>
            <p:cNvPr id="77" name="Rectangle 76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99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81" name="Groupe 80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82" name="Forme libre 81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574895 w 1440000"/>
                  <a:gd name="connsiteY4" fmla="*/ 14628 h 1440000"/>
                  <a:gd name="connsiteX5" fmla="*/ 670519 w 1440000"/>
                  <a:gd name="connsiteY5" fmla="*/ 4988 h 1440000"/>
                  <a:gd name="connsiteX6" fmla="*/ 677728 w 1440000"/>
                  <a:gd name="connsiteY6" fmla="*/ 111157 h 1440000"/>
                  <a:gd name="connsiteX7" fmla="*/ 596661 w 1440000"/>
                  <a:gd name="connsiteY7" fmla="*/ 119329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899 w 1440000"/>
                  <a:gd name="connsiteY12" fmla="*/ 107006 h 1440000"/>
                  <a:gd name="connsiteX13" fmla="*/ 718899 w 1440000"/>
                  <a:gd name="connsiteY13" fmla="*/ 111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372061"/>
                      <a:pt x="246803" y="81765"/>
                      <a:pt x="574895" y="14628"/>
                    </a:cubicBezTo>
                    <a:lnTo>
                      <a:pt x="670519" y="4988"/>
                    </a:lnTo>
                    <a:lnTo>
                      <a:pt x="677728" y="111157"/>
                    </a:lnTo>
                    <a:lnTo>
                      <a:pt x="596661" y="119329"/>
                    </a:lnTo>
                    <a:cubicBezTo>
                      <a:pt x="317783" y="176396"/>
                      <a:pt x="108000" y="423147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899" y="107006"/>
                    </a:lnTo>
                    <a:lnTo>
                      <a:pt x="718899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1375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720001" y="720002"/>
            <a:ext cx="2400300" cy="2430780"/>
            <a:chOff x="6410325" y="3968741"/>
            <a:chExt cx="2400300" cy="2430780"/>
          </a:xfrm>
        </p:grpSpPr>
        <p:sp>
          <p:nvSpPr>
            <p:cNvPr id="4" name="Rectangle 3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rgbClr val="00A6D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10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0%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10" name="Forme libre 9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106895 h 1440000"/>
                  <a:gd name="connsiteX1" fmla="*/ 108000 w 1440000"/>
                  <a:gd name="connsiteY1" fmla="*/ 718895 h 1440000"/>
                  <a:gd name="connsiteX2" fmla="*/ 720000 w 1440000"/>
                  <a:gd name="connsiteY2" fmla="*/ 1330895 h 1440000"/>
                  <a:gd name="connsiteX3" fmla="*/ 1332000 w 1440000"/>
                  <a:gd name="connsiteY3" fmla="*/ 718895 h 1440000"/>
                  <a:gd name="connsiteX4" fmla="*/ 720000 w 1440000"/>
                  <a:gd name="connsiteY4" fmla="*/ 106895 h 1440000"/>
                  <a:gd name="connsiteX5" fmla="*/ 720000 w 1440000"/>
                  <a:gd name="connsiteY5" fmla="*/ 0 h 1440000"/>
                  <a:gd name="connsiteX6" fmla="*/ 1440000 w 1440000"/>
                  <a:gd name="connsiteY6" fmla="*/ 720000 h 1440000"/>
                  <a:gd name="connsiteX7" fmla="*/ 720000 w 1440000"/>
                  <a:gd name="connsiteY7" fmla="*/ 1440000 h 1440000"/>
                  <a:gd name="connsiteX8" fmla="*/ 0 w 1440000"/>
                  <a:gd name="connsiteY8" fmla="*/ 720000 h 1440000"/>
                  <a:gd name="connsiteX9" fmla="*/ 720000 w 1440000"/>
                  <a:gd name="connsiteY9" fmla="*/ 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0000" h="1440000">
                    <a:moveTo>
                      <a:pt x="720000" y="106895"/>
                    </a:moveTo>
                    <a:cubicBezTo>
                      <a:pt x="382002" y="106895"/>
                      <a:pt x="108000" y="380897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close/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9323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720001" y="720002"/>
            <a:ext cx="2400300" cy="2430780"/>
            <a:chOff x="6410325" y="3968741"/>
            <a:chExt cx="2400300" cy="2430780"/>
          </a:xfrm>
        </p:grpSpPr>
        <p:sp>
          <p:nvSpPr>
            <p:cNvPr id="4" name="Rectangle 3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10%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10" name="Forme libre 9"/>
              <p:cNvSpPr>
                <a:spLocks noChangeAspect="1"/>
              </p:cNvSpPr>
              <p:nvPr/>
            </p:nvSpPr>
            <p:spPr>
              <a:xfrm>
                <a:off x="7610476" y="4464132"/>
                <a:ext cx="424025" cy="225887"/>
              </a:xfrm>
              <a:custGeom>
                <a:avLst/>
                <a:gdLst>
                  <a:gd name="connsiteX0" fmla="*/ 1100 w 424025"/>
                  <a:gd name="connsiteY0" fmla="*/ 0 h 225887"/>
                  <a:gd name="connsiteX1" fmla="*/ 403659 w 424025"/>
                  <a:gd name="connsiteY1" fmla="*/ 122965 h 225887"/>
                  <a:gd name="connsiteX2" fmla="*/ 424025 w 424025"/>
                  <a:gd name="connsiteY2" fmla="*/ 139769 h 225887"/>
                  <a:gd name="connsiteX3" fmla="*/ 360815 w 424025"/>
                  <a:gd name="connsiteY3" fmla="*/ 225887 h 225887"/>
                  <a:gd name="connsiteX4" fmla="*/ 343275 w 424025"/>
                  <a:gd name="connsiteY4" fmla="*/ 211415 h 225887"/>
                  <a:gd name="connsiteX5" fmla="*/ 1100 w 424025"/>
                  <a:gd name="connsiteY5" fmla="*/ 106895 h 225887"/>
                  <a:gd name="connsiteX6" fmla="*/ 0 w 424025"/>
                  <a:gd name="connsiteY6" fmla="*/ 107006 h 225887"/>
                  <a:gd name="connsiteX7" fmla="*/ 0 w 424025"/>
                  <a:gd name="connsiteY7" fmla="*/ 56 h 225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4025" h="225887">
                    <a:moveTo>
                      <a:pt x="1100" y="0"/>
                    </a:moveTo>
                    <a:cubicBezTo>
                      <a:pt x="150217" y="0"/>
                      <a:pt x="288746" y="45331"/>
                      <a:pt x="403659" y="122965"/>
                    </a:cubicBezTo>
                    <a:lnTo>
                      <a:pt x="424025" y="139769"/>
                    </a:lnTo>
                    <a:lnTo>
                      <a:pt x="360815" y="225887"/>
                    </a:lnTo>
                    <a:lnTo>
                      <a:pt x="343275" y="211415"/>
                    </a:lnTo>
                    <a:cubicBezTo>
                      <a:pt x="245599" y="145427"/>
                      <a:pt x="127850" y="106895"/>
                      <a:pt x="1100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e 11"/>
          <p:cNvGrpSpPr/>
          <p:nvPr/>
        </p:nvGrpSpPr>
        <p:grpSpPr>
          <a:xfrm>
            <a:off x="2807925" y="720002"/>
            <a:ext cx="2400300" cy="2430780"/>
            <a:chOff x="6410325" y="3968741"/>
            <a:chExt cx="2400300" cy="2430780"/>
          </a:xfrm>
        </p:grpSpPr>
        <p:sp>
          <p:nvSpPr>
            <p:cNvPr id="13" name="Rectangle 1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11%</a:t>
              </a:r>
              <a:endPara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ITC Avant Garde Pro Bk" panose="02000503030000020004" pitchFamily="50" charset="0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18" name="Forme libre 17"/>
              <p:cNvSpPr>
                <a:spLocks noChangeAspect="1"/>
              </p:cNvSpPr>
              <p:nvPr/>
            </p:nvSpPr>
            <p:spPr>
              <a:xfrm>
                <a:off x="7610475" y="4464131"/>
                <a:ext cx="461822" cy="252424"/>
              </a:xfrm>
              <a:custGeom>
                <a:avLst/>
                <a:gdLst>
                  <a:gd name="connsiteX0" fmla="*/ 1100 w 461822"/>
                  <a:gd name="connsiteY0" fmla="*/ 0 h 252424"/>
                  <a:gd name="connsiteX1" fmla="*/ 403659 w 461822"/>
                  <a:gd name="connsiteY1" fmla="*/ 122965 h 252424"/>
                  <a:gd name="connsiteX2" fmla="*/ 461822 w 461822"/>
                  <a:gd name="connsiteY2" fmla="*/ 170954 h 252424"/>
                  <a:gd name="connsiteX3" fmla="*/ 392978 w 461822"/>
                  <a:gd name="connsiteY3" fmla="*/ 252424 h 252424"/>
                  <a:gd name="connsiteX4" fmla="*/ 343275 w 461822"/>
                  <a:gd name="connsiteY4" fmla="*/ 211415 h 252424"/>
                  <a:gd name="connsiteX5" fmla="*/ 1100 w 461822"/>
                  <a:gd name="connsiteY5" fmla="*/ 106895 h 252424"/>
                  <a:gd name="connsiteX6" fmla="*/ 0 w 461822"/>
                  <a:gd name="connsiteY6" fmla="*/ 107006 h 252424"/>
                  <a:gd name="connsiteX7" fmla="*/ 0 w 461822"/>
                  <a:gd name="connsiteY7" fmla="*/ 56 h 25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1822" h="252424">
                    <a:moveTo>
                      <a:pt x="1100" y="0"/>
                    </a:moveTo>
                    <a:cubicBezTo>
                      <a:pt x="150217" y="0"/>
                      <a:pt x="288746" y="45331"/>
                      <a:pt x="403659" y="122965"/>
                    </a:cubicBezTo>
                    <a:lnTo>
                      <a:pt x="461822" y="170954"/>
                    </a:lnTo>
                    <a:lnTo>
                      <a:pt x="392978" y="252424"/>
                    </a:lnTo>
                    <a:lnTo>
                      <a:pt x="343275" y="211415"/>
                    </a:lnTo>
                    <a:cubicBezTo>
                      <a:pt x="245599" y="145427"/>
                      <a:pt x="127850" y="106895"/>
                      <a:pt x="1100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oupe 19"/>
          <p:cNvGrpSpPr/>
          <p:nvPr/>
        </p:nvGrpSpPr>
        <p:grpSpPr>
          <a:xfrm>
            <a:off x="4895849" y="720002"/>
            <a:ext cx="2400300" cy="2430780"/>
            <a:chOff x="6410325" y="3968741"/>
            <a:chExt cx="2400300" cy="2430780"/>
          </a:xfrm>
        </p:grpSpPr>
        <p:sp>
          <p:nvSpPr>
            <p:cNvPr id="21" name="Rectangle 20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12%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26" name="Forme libre 25"/>
              <p:cNvSpPr>
                <a:spLocks noChangeAspect="1"/>
              </p:cNvSpPr>
              <p:nvPr/>
            </p:nvSpPr>
            <p:spPr>
              <a:xfrm>
                <a:off x="7610476" y="4464131"/>
                <a:ext cx="490443" cy="272518"/>
              </a:xfrm>
              <a:custGeom>
                <a:avLst/>
                <a:gdLst>
                  <a:gd name="connsiteX0" fmla="*/ 1100 w 490443"/>
                  <a:gd name="connsiteY0" fmla="*/ 0 h 272518"/>
                  <a:gd name="connsiteX1" fmla="*/ 403659 w 490443"/>
                  <a:gd name="connsiteY1" fmla="*/ 122965 h 272518"/>
                  <a:gd name="connsiteX2" fmla="*/ 490443 w 490443"/>
                  <a:gd name="connsiteY2" fmla="*/ 194568 h 272518"/>
                  <a:gd name="connsiteX3" fmla="*/ 417332 w 490443"/>
                  <a:gd name="connsiteY3" fmla="*/ 272518 h 272518"/>
                  <a:gd name="connsiteX4" fmla="*/ 343275 w 490443"/>
                  <a:gd name="connsiteY4" fmla="*/ 211415 h 272518"/>
                  <a:gd name="connsiteX5" fmla="*/ 1100 w 490443"/>
                  <a:gd name="connsiteY5" fmla="*/ 106895 h 272518"/>
                  <a:gd name="connsiteX6" fmla="*/ 0 w 490443"/>
                  <a:gd name="connsiteY6" fmla="*/ 107006 h 272518"/>
                  <a:gd name="connsiteX7" fmla="*/ 0 w 490443"/>
                  <a:gd name="connsiteY7" fmla="*/ 56 h 27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0443" h="272518">
                    <a:moveTo>
                      <a:pt x="1100" y="0"/>
                    </a:moveTo>
                    <a:cubicBezTo>
                      <a:pt x="150217" y="0"/>
                      <a:pt x="288746" y="45331"/>
                      <a:pt x="403659" y="122965"/>
                    </a:cubicBezTo>
                    <a:lnTo>
                      <a:pt x="490443" y="194568"/>
                    </a:lnTo>
                    <a:lnTo>
                      <a:pt x="417332" y="272518"/>
                    </a:lnTo>
                    <a:lnTo>
                      <a:pt x="343275" y="211415"/>
                    </a:lnTo>
                    <a:cubicBezTo>
                      <a:pt x="245599" y="145427"/>
                      <a:pt x="127850" y="106895"/>
                      <a:pt x="1100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e 27"/>
          <p:cNvGrpSpPr/>
          <p:nvPr/>
        </p:nvGrpSpPr>
        <p:grpSpPr>
          <a:xfrm>
            <a:off x="6983774" y="720002"/>
            <a:ext cx="2400300" cy="2430780"/>
            <a:chOff x="6410325" y="3968741"/>
            <a:chExt cx="2400300" cy="2430780"/>
          </a:xfrm>
        </p:grpSpPr>
        <p:sp>
          <p:nvSpPr>
            <p:cNvPr id="29" name="Rectangle 2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13%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34" name="Forme libre 33"/>
              <p:cNvSpPr>
                <a:spLocks noChangeAspect="1"/>
              </p:cNvSpPr>
              <p:nvPr/>
            </p:nvSpPr>
            <p:spPr>
              <a:xfrm>
                <a:off x="7610475" y="4464131"/>
                <a:ext cx="525998" cy="302728"/>
              </a:xfrm>
              <a:custGeom>
                <a:avLst/>
                <a:gdLst>
                  <a:gd name="connsiteX0" fmla="*/ 1100 w 525998"/>
                  <a:gd name="connsiteY0" fmla="*/ 0 h 302728"/>
                  <a:gd name="connsiteX1" fmla="*/ 510217 w 525998"/>
                  <a:gd name="connsiteY1" fmla="*/ 210883 h 302728"/>
                  <a:gd name="connsiteX2" fmla="*/ 525998 w 525998"/>
                  <a:gd name="connsiteY2" fmla="*/ 230010 h 302728"/>
                  <a:gd name="connsiteX3" fmla="*/ 447531 w 525998"/>
                  <a:gd name="connsiteY3" fmla="*/ 302728 h 302728"/>
                  <a:gd name="connsiteX4" fmla="*/ 433850 w 525998"/>
                  <a:gd name="connsiteY4" fmla="*/ 286146 h 302728"/>
                  <a:gd name="connsiteX5" fmla="*/ 1100 w 525998"/>
                  <a:gd name="connsiteY5" fmla="*/ 106895 h 302728"/>
                  <a:gd name="connsiteX6" fmla="*/ 0 w 525998"/>
                  <a:gd name="connsiteY6" fmla="*/ 107006 h 302728"/>
                  <a:gd name="connsiteX7" fmla="*/ 0 w 525998"/>
                  <a:gd name="connsiteY7" fmla="*/ 56 h 30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5998" h="302728">
                    <a:moveTo>
                      <a:pt x="1100" y="0"/>
                    </a:moveTo>
                    <a:cubicBezTo>
                      <a:pt x="199923" y="0"/>
                      <a:pt x="379923" y="80589"/>
                      <a:pt x="510217" y="210883"/>
                    </a:cubicBezTo>
                    <a:lnTo>
                      <a:pt x="525998" y="230010"/>
                    </a:lnTo>
                    <a:lnTo>
                      <a:pt x="447531" y="302728"/>
                    </a:lnTo>
                    <a:lnTo>
                      <a:pt x="433850" y="286146"/>
                    </a:lnTo>
                    <a:cubicBezTo>
                      <a:pt x="323099" y="175396"/>
                      <a:pt x="170099" y="106895"/>
                      <a:pt x="1100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" name="Groupe 35"/>
          <p:cNvGrpSpPr/>
          <p:nvPr/>
        </p:nvGrpSpPr>
        <p:grpSpPr>
          <a:xfrm>
            <a:off x="9071699" y="720002"/>
            <a:ext cx="2400300" cy="2430780"/>
            <a:chOff x="6410325" y="3968741"/>
            <a:chExt cx="2400300" cy="2430780"/>
          </a:xfrm>
        </p:grpSpPr>
        <p:sp>
          <p:nvSpPr>
            <p:cNvPr id="37" name="Rectangle 36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14%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41" name="Groupe 40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42" name="Forme libre 41"/>
              <p:cNvSpPr>
                <a:spLocks noChangeAspect="1"/>
              </p:cNvSpPr>
              <p:nvPr/>
            </p:nvSpPr>
            <p:spPr>
              <a:xfrm>
                <a:off x="7610476" y="4464132"/>
                <a:ext cx="549901" cy="327377"/>
              </a:xfrm>
              <a:custGeom>
                <a:avLst/>
                <a:gdLst>
                  <a:gd name="connsiteX0" fmla="*/ 1100 w 549901"/>
                  <a:gd name="connsiteY0" fmla="*/ 0 h 327377"/>
                  <a:gd name="connsiteX1" fmla="*/ 510217 w 549901"/>
                  <a:gd name="connsiteY1" fmla="*/ 210883 h 327377"/>
                  <a:gd name="connsiteX2" fmla="*/ 549901 w 549901"/>
                  <a:gd name="connsiteY2" fmla="*/ 258981 h 327377"/>
                  <a:gd name="connsiteX3" fmla="*/ 467868 w 549901"/>
                  <a:gd name="connsiteY3" fmla="*/ 327377 h 327377"/>
                  <a:gd name="connsiteX4" fmla="*/ 433850 w 549901"/>
                  <a:gd name="connsiteY4" fmla="*/ 286146 h 327377"/>
                  <a:gd name="connsiteX5" fmla="*/ 1100 w 549901"/>
                  <a:gd name="connsiteY5" fmla="*/ 106895 h 327377"/>
                  <a:gd name="connsiteX6" fmla="*/ 0 w 549901"/>
                  <a:gd name="connsiteY6" fmla="*/ 107006 h 327377"/>
                  <a:gd name="connsiteX7" fmla="*/ 0 w 549901"/>
                  <a:gd name="connsiteY7" fmla="*/ 56 h 327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9901" h="327377">
                    <a:moveTo>
                      <a:pt x="1100" y="0"/>
                    </a:moveTo>
                    <a:cubicBezTo>
                      <a:pt x="199923" y="0"/>
                      <a:pt x="379923" y="80589"/>
                      <a:pt x="510217" y="210883"/>
                    </a:cubicBezTo>
                    <a:lnTo>
                      <a:pt x="549901" y="258981"/>
                    </a:lnTo>
                    <a:lnTo>
                      <a:pt x="467868" y="327377"/>
                    </a:lnTo>
                    <a:lnTo>
                      <a:pt x="433850" y="286146"/>
                    </a:lnTo>
                    <a:cubicBezTo>
                      <a:pt x="323099" y="175396"/>
                      <a:pt x="170099" y="106895"/>
                      <a:pt x="1100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e 43"/>
          <p:cNvGrpSpPr/>
          <p:nvPr/>
        </p:nvGrpSpPr>
        <p:grpSpPr>
          <a:xfrm>
            <a:off x="720001" y="3707219"/>
            <a:ext cx="2400300" cy="2430780"/>
            <a:chOff x="6410325" y="3968741"/>
            <a:chExt cx="2400300" cy="2430780"/>
          </a:xfrm>
        </p:grpSpPr>
        <p:sp>
          <p:nvSpPr>
            <p:cNvPr id="45" name="Rectangle 44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15%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49" name="Groupe 4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50" name="Forme libre 49"/>
              <p:cNvSpPr>
                <a:spLocks noChangeAspect="1"/>
              </p:cNvSpPr>
              <p:nvPr/>
            </p:nvSpPr>
            <p:spPr>
              <a:xfrm>
                <a:off x="7610475" y="4464132"/>
                <a:ext cx="581592" cy="360057"/>
              </a:xfrm>
              <a:custGeom>
                <a:avLst/>
                <a:gdLst>
                  <a:gd name="connsiteX0" fmla="*/ 1100 w 581592"/>
                  <a:gd name="connsiteY0" fmla="*/ 0 h 360057"/>
                  <a:gd name="connsiteX1" fmla="*/ 510217 w 581592"/>
                  <a:gd name="connsiteY1" fmla="*/ 210883 h 360057"/>
                  <a:gd name="connsiteX2" fmla="*/ 581592 w 581592"/>
                  <a:gd name="connsiteY2" fmla="*/ 297390 h 360057"/>
                  <a:gd name="connsiteX3" fmla="*/ 494831 w 581592"/>
                  <a:gd name="connsiteY3" fmla="*/ 360057 h 360057"/>
                  <a:gd name="connsiteX4" fmla="*/ 433850 w 581592"/>
                  <a:gd name="connsiteY4" fmla="*/ 286146 h 360057"/>
                  <a:gd name="connsiteX5" fmla="*/ 1100 w 581592"/>
                  <a:gd name="connsiteY5" fmla="*/ 106895 h 360057"/>
                  <a:gd name="connsiteX6" fmla="*/ 0 w 581592"/>
                  <a:gd name="connsiteY6" fmla="*/ 107006 h 360057"/>
                  <a:gd name="connsiteX7" fmla="*/ 0 w 581592"/>
                  <a:gd name="connsiteY7" fmla="*/ 56 h 36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1592" h="360057">
                    <a:moveTo>
                      <a:pt x="1100" y="0"/>
                    </a:moveTo>
                    <a:cubicBezTo>
                      <a:pt x="199923" y="0"/>
                      <a:pt x="379923" y="80589"/>
                      <a:pt x="510217" y="210883"/>
                    </a:cubicBezTo>
                    <a:lnTo>
                      <a:pt x="581592" y="297390"/>
                    </a:lnTo>
                    <a:lnTo>
                      <a:pt x="494831" y="360057"/>
                    </a:lnTo>
                    <a:lnTo>
                      <a:pt x="433850" y="286146"/>
                    </a:lnTo>
                    <a:cubicBezTo>
                      <a:pt x="323099" y="175396"/>
                      <a:pt x="170099" y="106895"/>
                      <a:pt x="1100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" name="Groupe 51"/>
          <p:cNvGrpSpPr/>
          <p:nvPr/>
        </p:nvGrpSpPr>
        <p:grpSpPr>
          <a:xfrm>
            <a:off x="2807925" y="3707219"/>
            <a:ext cx="2400300" cy="2430780"/>
            <a:chOff x="6410325" y="3968741"/>
            <a:chExt cx="2400300" cy="2430780"/>
          </a:xfrm>
        </p:grpSpPr>
        <p:sp>
          <p:nvSpPr>
            <p:cNvPr id="53" name="Rectangle 5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16%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57" name="Groupe 5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58" name="Forme libre 57"/>
              <p:cNvSpPr>
                <a:spLocks noChangeAspect="1"/>
              </p:cNvSpPr>
              <p:nvPr/>
            </p:nvSpPr>
            <p:spPr>
              <a:xfrm>
                <a:off x="7610476" y="4464132"/>
                <a:ext cx="610128" cy="395969"/>
              </a:xfrm>
              <a:custGeom>
                <a:avLst/>
                <a:gdLst>
                  <a:gd name="connsiteX0" fmla="*/ 1099 w 610128"/>
                  <a:gd name="connsiteY0" fmla="*/ 0 h 395969"/>
                  <a:gd name="connsiteX1" fmla="*/ 598135 w 610128"/>
                  <a:gd name="connsiteY1" fmla="*/ 317441 h 395969"/>
                  <a:gd name="connsiteX2" fmla="*/ 610128 w 610128"/>
                  <a:gd name="connsiteY2" fmla="*/ 339538 h 395969"/>
                  <a:gd name="connsiteX3" fmla="*/ 519027 w 610128"/>
                  <a:gd name="connsiteY3" fmla="*/ 395969 h 395969"/>
                  <a:gd name="connsiteX4" fmla="*/ 508579 w 610128"/>
                  <a:gd name="connsiteY4" fmla="*/ 376720 h 395969"/>
                  <a:gd name="connsiteX5" fmla="*/ 1099 w 610128"/>
                  <a:gd name="connsiteY5" fmla="*/ 106895 h 395969"/>
                  <a:gd name="connsiteX6" fmla="*/ 0 w 610128"/>
                  <a:gd name="connsiteY6" fmla="*/ 107006 h 395969"/>
                  <a:gd name="connsiteX7" fmla="*/ 0 w 610128"/>
                  <a:gd name="connsiteY7" fmla="*/ 56 h 39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128" h="395969">
                    <a:moveTo>
                      <a:pt x="1099" y="0"/>
                    </a:moveTo>
                    <a:cubicBezTo>
                      <a:pt x="249627" y="0"/>
                      <a:pt x="468745" y="125920"/>
                      <a:pt x="598135" y="317441"/>
                    </a:cubicBezTo>
                    <a:lnTo>
                      <a:pt x="610128" y="339538"/>
                    </a:lnTo>
                    <a:lnTo>
                      <a:pt x="519027" y="395969"/>
                    </a:lnTo>
                    <a:lnTo>
                      <a:pt x="508579" y="376720"/>
                    </a:lnTo>
                    <a:cubicBezTo>
                      <a:pt x="398598" y="213927"/>
                      <a:pt x="212348" y="106895"/>
                      <a:pt x="1099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" name="Groupe 59"/>
          <p:cNvGrpSpPr/>
          <p:nvPr/>
        </p:nvGrpSpPr>
        <p:grpSpPr>
          <a:xfrm>
            <a:off x="4895849" y="3707219"/>
            <a:ext cx="2400300" cy="2430780"/>
            <a:chOff x="6410325" y="3968741"/>
            <a:chExt cx="2400300" cy="2430780"/>
          </a:xfrm>
        </p:grpSpPr>
        <p:sp>
          <p:nvSpPr>
            <p:cNvPr id="61" name="Rectangle 60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17%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65" name="Groupe 6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66" name="Forme libre 65"/>
              <p:cNvSpPr>
                <a:spLocks noChangeAspect="1"/>
              </p:cNvSpPr>
              <p:nvPr/>
            </p:nvSpPr>
            <p:spPr>
              <a:xfrm>
                <a:off x="7610477" y="4464131"/>
                <a:ext cx="627661" cy="423448"/>
              </a:xfrm>
              <a:custGeom>
                <a:avLst/>
                <a:gdLst>
                  <a:gd name="connsiteX0" fmla="*/ 1099 w 627661"/>
                  <a:gd name="connsiteY0" fmla="*/ 0 h 423448"/>
                  <a:gd name="connsiteX1" fmla="*/ 598135 w 627661"/>
                  <a:gd name="connsiteY1" fmla="*/ 317441 h 423448"/>
                  <a:gd name="connsiteX2" fmla="*/ 627661 w 627661"/>
                  <a:gd name="connsiteY2" fmla="*/ 371841 h 423448"/>
                  <a:gd name="connsiteX3" fmla="*/ 533942 w 627661"/>
                  <a:gd name="connsiteY3" fmla="*/ 423448 h 423448"/>
                  <a:gd name="connsiteX4" fmla="*/ 508579 w 627661"/>
                  <a:gd name="connsiteY4" fmla="*/ 376720 h 423448"/>
                  <a:gd name="connsiteX5" fmla="*/ 1099 w 627661"/>
                  <a:gd name="connsiteY5" fmla="*/ 106895 h 423448"/>
                  <a:gd name="connsiteX6" fmla="*/ 0 w 627661"/>
                  <a:gd name="connsiteY6" fmla="*/ 107006 h 423448"/>
                  <a:gd name="connsiteX7" fmla="*/ 0 w 627661"/>
                  <a:gd name="connsiteY7" fmla="*/ 56 h 423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7661" h="423448">
                    <a:moveTo>
                      <a:pt x="1099" y="0"/>
                    </a:moveTo>
                    <a:cubicBezTo>
                      <a:pt x="249627" y="0"/>
                      <a:pt x="468745" y="125920"/>
                      <a:pt x="598135" y="317441"/>
                    </a:cubicBezTo>
                    <a:lnTo>
                      <a:pt x="627661" y="371841"/>
                    </a:lnTo>
                    <a:lnTo>
                      <a:pt x="533942" y="423448"/>
                    </a:lnTo>
                    <a:lnTo>
                      <a:pt x="508579" y="376720"/>
                    </a:lnTo>
                    <a:cubicBezTo>
                      <a:pt x="398598" y="213927"/>
                      <a:pt x="212348" y="106895"/>
                      <a:pt x="1099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" name="Groupe 67"/>
          <p:cNvGrpSpPr/>
          <p:nvPr/>
        </p:nvGrpSpPr>
        <p:grpSpPr>
          <a:xfrm>
            <a:off x="6983774" y="3707219"/>
            <a:ext cx="2400300" cy="2430780"/>
            <a:chOff x="6410325" y="3968741"/>
            <a:chExt cx="2400300" cy="2430780"/>
          </a:xfrm>
        </p:grpSpPr>
        <p:sp>
          <p:nvSpPr>
            <p:cNvPr id="69" name="Rectangle 6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18%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74" name="Forme libre 73"/>
              <p:cNvSpPr>
                <a:spLocks noChangeAspect="1"/>
              </p:cNvSpPr>
              <p:nvPr/>
            </p:nvSpPr>
            <p:spPr>
              <a:xfrm>
                <a:off x="7610476" y="4464132"/>
                <a:ext cx="652176" cy="461869"/>
              </a:xfrm>
              <a:custGeom>
                <a:avLst/>
                <a:gdLst>
                  <a:gd name="connsiteX0" fmla="*/ 1099 w 652176"/>
                  <a:gd name="connsiteY0" fmla="*/ 0 h 461869"/>
                  <a:gd name="connsiteX1" fmla="*/ 598135 w 652176"/>
                  <a:gd name="connsiteY1" fmla="*/ 317441 h 461869"/>
                  <a:gd name="connsiteX2" fmla="*/ 652176 w 652176"/>
                  <a:gd name="connsiteY2" fmla="*/ 417005 h 461869"/>
                  <a:gd name="connsiteX3" fmla="*/ 554797 w 652176"/>
                  <a:gd name="connsiteY3" fmla="*/ 461869 h 461869"/>
                  <a:gd name="connsiteX4" fmla="*/ 508579 w 652176"/>
                  <a:gd name="connsiteY4" fmla="*/ 376720 h 461869"/>
                  <a:gd name="connsiteX5" fmla="*/ 1099 w 652176"/>
                  <a:gd name="connsiteY5" fmla="*/ 106895 h 461869"/>
                  <a:gd name="connsiteX6" fmla="*/ 0 w 652176"/>
                  <a:gd name="connsiteY6" fmla="*/ 107006 h 461869"/>
                  <a:gd name="connsiteX7" fmla="*/ 0 w 652176"/>
                  <a:gd name="connsiteY7" fmla="*/ 56 h 461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176" h="461869">
                    <a:moveTo>
                      <a:pt x="1099" y="0"/>
                    </a:moveTo>
                    <a:cubicBezTo>
                      <a:pt x="249627" y="0"/>
                      <a:pt x="468745" y="125920"/>
                      <a:pt x="598135" y="317441"/>
                    </a:cubicBezTo>
                    <a:lnTo>
                      <a:pt x="652176" y="417005"/>
                    </a:lnTo>
                    <a:lnTo>
                      <a:pt x="554797" y="461869"/>
                    </a:lnTo>
                    <a:lnTo>
                      <a:pt x="508579" y="376720"/>
                    </a:lnTo>
                    <a:cubicBezTo>
                      <a:pt x="398598" y="213927"/>
                      <a:pt x="212348" y="106895"/>
                      <a:pt x="1099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" name="Groupe 75"/>
          <p:cNvGrpSpPr/>
          <p:nvPr/>
        </p:nvGrpSpPr>
        <p:grpSpPr>
          <a:xfrm>
            <a:off x="9071699" y="3707219"/>
            <a:ext cx="2400300" cy="2430780"/>
            <a:chOff x="6410325" y="3968741"/>
            <a:chExt cx="2400300" cy="2430780"/>
          </a:xfrm>
        </p:grpSpPr>
        <p:sp>
          <p:nvSpPr>
            <p:cNvPr id="77" name="Rectangle 76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19%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81" name="Groupe 80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82" name="Forme libre 81"/>
              <p:cNvSpPr>
                <a:spLocks noChangeAspect="1"/>
              </p:cNvSpPr>
              <p:nvPr/>
            </p:nvSpPr>
            <p:spPr>
              <a:xfrm>
                <a:off x="7610477" y="4464131"/>
                <a:ext cx="667927" cy="490598"/>
              </a:xfrm>
              <a:custGeom>
                <a:avLst/>
                <a:gdLst>
                  <a:gd name="connsiteX0" fmla="*/ 1099 w 667927"/>
                  <a:gd name="connsiteY0" fmla="*/ 0 h 490598"/>
                  <a:gd name="connsiteX1" fmla="*/ 664518 w 667927"/>
                  <a:gd name="connsiteY1" fmla="*/ 439744 h 490598"/>
                  <a:gd name="connsiteX2" fmla="*/ 667927 w 667927"/>
                  <a:gd name="connsiteY2" fmla="*/ 450725 h 490598"/>
                  <a:gd name="connsiteX3" fmla="*/ 568085 w 667927"/>
                  <a:gd name="connsiteY3" fmla="*/ 490598 h 490598"/>
                  <a:gd name="connsiteX4" fmla="*/ 565005 w 667927"/>
                  <a:gd name="connsiteY4" fmla="*/ 480677 h 490598"/>
                  <a:gd name="connsiteX5" fmla="*/ 1099 w 667927"/>
                  <a:gd name="connsiteY5" fmla="*/ 106895 h 490598"/>
                  <a:gd name="connsiteX6" fmla="*/ 0 w 667927"/>
                  <a:gd name="connsiteY6" fmla="*/ 107006 h 490598"/>
                  <a:gd name="connsiteX7" fmla="*/ 0 w 667927"/>
                  <a:gd name="connsiteY7" fmla="*/ 56 h 490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7927" h="490598">
                    <a:moveTo>
                      <a:pt x="1099" y="0"/>
                    </a:moveTo>
                    <a:cubicBezTo>
                      <a:pt x="299333" y="0"/>
                      <a:pt x="555216" y="181325"/>
                      <a:pt x="664518" y="439744"/>
                    </a:cubicBezTo>
                    <a:lnTo>
                      <a:pt x="667927" y="450725"/>
                    </a:lnTo>
                    <a:lnTo>
                      <a:pt x="568085" y="490598"/>
                    </a:lnTo>
                    <a:lnTo>
                      <a:pt x="565005" y="480677"/>
                    </a:lnTo>
                    <a:cubicBezTo>
                      <a:pt x="472099" y="261021"/>
                      <a:pt x="254598" y="106895"/>
                      <a:pt x="1099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8384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720001" y="720002"/>
            <a:ext cx="2400300" cy="2430780"/>
            <a:chOff x="6410325" y="3968741"/>
            <a:chExt cx="2400300" cy="2430780"/>
          </a:xfrm>
        </p:grpSpPr>
        <p:sp>
          <p:nvSpPr>
            <p:cNvPr id="4" name="Rectangle 3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20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10" name="Forme libre 9"/>
              <p:cNvSpPr>
                <a:spLocks noChangeAspect="1"/>
              </p:cNvSpPr>
              <p:nvPr/>
            </p:nvSpPr>
            <p:spPr>
              <a:xfrm>
                <a:off x="7610476" y="4464132"/>
                <a:ext cx="683330" cy="532801"/>
              </a:xfrm>
              <a:custGeom>
                <a:avLst/>
                <a:gdLst>
                  <a:gd name="connsiteX0" fmla="*/ 1099 w 683330"/>
                  <a:gd name="connsiteY0" fmla="*/ 0 h 532801"/>
                  <a:gd name="connsiteX1" fmla="*/ 664518 w 683330"/>
                  <a:gd name="connsiteY1" fmla="*/ 439744 h 532801"/>
                  <a:gd name="connsiteX2" fmla="*/ 683330 w 683330"/>
                  <a:gd name="connsiteY2" fmla="*/ 500345 h 532801"/>
                  <a:gd name="connsiteX3" fmla="*/ 581185 w 683330"/>
                  <a:gd name="connsiteY3" fmla="*/ 532801 h 532801"/>
                  <a:gd name="connsiteX4" fmla="*/ 565005 w 683330"/>
                  <a:gd name="connsiteY4" fmla="*/ 480677 h 532801"/>
                  <a:gd name="connsiteX5" fmla="*/ 1099 w 683330"/>
                  <a:gd name="connsiteY5" fmla="*/ 106895 h 532801"/>
                  <a:gd name="connsiteX6" fmla="*/ 0 w 683330"/>
                  <a:gd name="connsiteY6" fmla="*/ 107006 h 532801"/>
                  <a:gd name="connsiteX7" fmla="*/ 0 w 683330"/>
                  <a:gd name="connsiteY7" fmla="*/ 56 h 532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3330" h="532801">
                    <a:moveTo>
                      <a:pt x="1099" y="0"/>
                    </a:moveTo>
                    <a:cubicBezTo>
                      <a:pt x="299333" y="0"/>
                      <a:pt x="555216" y="181325"/>
                      <a:pt x="664518" y="439744"/>
                    </a:cubicBezTo>
                    <a:lnTo>
                      <a:pt x="683330" y="500345"/>
                    </a:lnTo>
                    <a:lnTo>
                      <a:pt x="581185" y="532801"/>
                    </a:lnTo>
                    <a:lnTo>
                      <a:pt x="565005" y="480677"/>
                    </a:lnTo>
                    <a:cubicBezTo>
                      <a:pt x="472099" y="261021"/>
                      <a:pt x="254598" y="106895"/>
                      <a:pt x="1099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e 11"/>
          <p:cNvGrpSpPr/>
          <p:nvPr/>
        </p:nvGrpSpPr>
        <p:grpSpPr>
          <a:xfrm>
            <a:off x="2807925" y="720002"/>
            <a:ext cx="2400300" cy="2430780"/>
            <a:chOff x="6410325" y="3968741"/>
            <a:chExt cx="2400300" cy="2430780"/>
          </a:xfrm>
        </p:grpSpPr>
        <p:sp>
          <p:nvSpPr>
            <p:cNvPr id="13" name="Rectangle 1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21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18" name="Forme libre 17"/>
              <p:cNvSpPr>
                <a:spLocks noChangeAspect="1"/>
              </p:cNvSpPr>
              <p:nvPr/>
            </p:nvSpPr>
            <p:spPr>
              <a:xfrm>
                <a:off x="7610477" y="4464132"/>
                <a:ext cx="697927" cy="572797"/>
              </a:xfrm>
              <a:custGeom>
                <a:avLst/>
                <a:gdLst>
                  <a:gd name="connsiteX0" fmla="*/ 1099 w 697927"/>
                  <a:gd name="connsiteY0" fmla="*/ 0 h 572797"/>
                  <a:gd name="connsiteX1" fmla="*/ 664518 w 697927"/>
                  <a:gd name="connsiteY1" fmla="*/ 439744 h 572797"/>
                  <a:gd name="connsiteX2" fmla="*/ 697927 w 697927"/>
                  <a:gd name="connsiteY2" fmla="*/ 547370 h 572797"/>
                  <a:gd name="connsiteX3" fmla="*/ 593601 w 697927"/>
                  <a:gd name="connsiteY3" fmla="*/ 572797 h 572797"/>
                  <a:gd name="connsiteX4" fmla="*/ 565005 w 697927"/>
                  <a:gd name="connsiteY4" fmla="*/ 480677 h 572797"/>
                  <a:gd name="connsiteX5" fmla="*/ 1099 w 697927"/>
                  <a:gd name="connsiteY5" fmla="*/ 106895 h 572797"/>
                  <a:gd name="connsiteX6" fmla="*/ 0 w 697927"/>
                  <a:gd name="connsiteY6" fmla="*/ 107006 h 572797"/>
                  <a:gd name="connsiteX7" fmla="*/ 0 w 697927"/>
                  <a:gd name="connsiteY7" fmla="*/ 56 h 572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7927" h="572797">
                    <a:moveTo>
                      <a:pt x="1099" y="0"/>
                    </a:moveTo>
                    <a:cubicBezTo>
                      <a:pt x="299333" y="0"/>
                      <a:pt x="555216" y="181325"/>
                      <a:pt x="664518" y="439744"/>
                    </a:cubicBezTo>
                    <a:lnTo>
                      <a:pt x="697927" y="547370"/>
                    </a:lnTo>
                    <a:lnTo>
                      <a:pt x="593601" y="572797"/>
                    </a:lnTo>
                    <a:lnTo>
                      <a:pt x="565005" y="480677"/>
                    </a:lnTo>
                    <a:cubicBezTo>
                      <a:pt x="472099" y="261021"/>
                      <a:pt x="254598" y="106895"/>
                      <a:pt x="1099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oupe 19"/>
          <p:cNvGrpSpPr/>
          <p:nvPr/>
        </p:nvGrpSpPr>
        <p:grpSpPr>
          <a:xfrm>
            <a:off x="4895849" y="720002"/>
            <a:ext cx="2400300" cy="2430780"/>
            <a:chOff x="6410325" y="3968741"/>
            <a:chExt cx="2400300" cy="2430780"/>
          </a:xfrm>
        </p:grpSpPr>
        <p:sp>
          <p:nvSpPr>
            <p:cNvPr id="21" name="Rectangle 20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22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26" name="Forme libre 25"/>
              <p:cNvSpPr>
                <a:spLocks noChangeAspect="1"/>
              </p:cNvSpPr>
              <p:nvPr/>
            </p:nvSpPr>
            <p:spPr>
              <a:xfrm>
                <a:off x="7610477" y="4464132"/>
                <a:ext cx="707219" cy="602541"/>
              </a:xfrm>
              <a:custGeom>
                <a:avLst/>
                <a:gdLst>
                  <a:gd name="connsiteX0" fmla="*/ 1099 w 707219"/>
                  <a:gd name="connsiteY0" fmla="*/ 0 h 602541"/>
                  <a:gd name="connsiteX1" fmla="*/ 706471 w 707219"/>
                  <a:gd name="connsiteY1" fmla="*/ 574895 h 602541"/>
                  <a:gd name="connsiteX2" fmla="*/ 707219 w 707219"/>
                  <a:gd name="connsiteY2" fmla="*/ 582311 h 602541"/>
                  <a:gd name="connsiteX3" fmla="*/ 601370 w 707219"/>
                  <a:gd name="connsiteY3" fmla="*/ 602541 h 602541"/>
                  <a:gd name="connsiteX4" fmla="*/ 600666 w 707219"/>
                  <a:gd name="connsiteY4" fmla="*/ 595556 h 602541"/>
                  <a:gd name="connsiteX5" fmla="*/ 1099 w 707219"/>
                  <a:gd name="connsiteY5" fmla="*/ 106895 h 602541"/>
                  <a:gd name="connsiteX6" fmla="*/ 0 w 707219"/>
                  <a:gd name="connsiteY6" fmla="*/ 107006 h 602541"/>
                  <a:gd name="connsiteX7" fmla="*/ 0 w 707219"/>
                  <a:gd name="connsiteY7" fmla="*/ 56 h 602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219" h="602541">
                    <a:moveTo>
                      <a:pt x="1099" y="0"/>
                    </a:moveTo>
                    <a:cubicBezTo>
                      <a:pt x="349039" y="0"/>
                      <a:pt x="639334" y="246803"/>
                      <a:pt x="706471" y="574895"/>
                    </a:cubicBezTo>
                    <a:lnTo>
                      <a:pt x="707219" y="582311"/>
                    </a:lnTo>
                    <a:lnTo>
                      <a:pt x="601370" y="602541"/>
                    </a:lnTo>
                    <a:lnTo>
                      <a:pt x="600666" y="595556"/>
                    </a:lnTo>
                    <a:cubicBezTo>
                      <a:pt x="543599" y="316678"/>
                      <a:pt x="296848" y="106895"/>
                      <a:pt x="1099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e 27"/>
          <p:cNvGrpSpPr/>
          <p:nvPr/>
        </p:nvGrpSpPr>
        <p:grpSpPr>
          <a:xfrm>
            <a:off x="6983774" y="720002"/>
            <a:ext cx="2400300" cy="2430780"/>
            <a:chOff x="6410325" y="3968741"/>
            <a:chExt cx="2400300" cy="2430780"/>
          </a:xfrm>
        </p:grpSpPr>
        <p:sp>
          <p:nvSpPr>
            <p:cNvPr id="29" name="Rectangle 2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23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34" name="Forme libre 33"/>
              <p:cNvSpPr>
                <a:spLocks noChangeAspect="1"/>
              </p:cNvSpPr>
              <p:nvPr/>
            </p:nvSpPr>
            <p:spPr>
              <a:xfrm>
                <a:off x="7610476" y="4464131"/>
                <a:ext cx="712370" cy="645990"/>
              </a:xfrm>
              <a:custGeom>
                <a:avLst/>
                <a:gdLst>
                  <a:gd name="connsiteX0" fmla="*/ 1099 w 712370"/>
                  <a:gd name="connsiteY0" fmla="*/ 0 h 645990"/>
                  <a:gd name="connsiteX1" fmla="*/ 706471 w 712370"/>
                  <a:gd name="connsiteY1" fmla="*/ 574895 h 645990"/>
                  <a:gd name="connsiteX2" fmla="*/ 712370 w 712370"/>
                  <a:gd name="connsiteY2" fmla="*/ 633408 h 645990"/>
                  <a:gd name="connsiteX3" fmla="*/ 605750 w 712370"/>
                  <a:gd name="connsiteY3" fmla="*/ 645990 h 645990"/>
                  <a:gd name="connsiteX4" fmla="*/ 600666 w 712370"/>
                  <a:gd name="connsiteY4" fmla="*/ 595556 h 645990"/>
                  <a:gd name="connsiteX5" fmla="*/ 1099 w 712370"/>
                  <a:gd name="connsiteY5" fmla="*/ 106895 h 645990"/>
                  <a:gd name="connsiteX6" fmla="*/ 0 w 712370"/>
                  <a:gd name="connsiteY6" fmla="*/ 107006 h 645990"/>
                  <a:gd name="connsiteX7" fmla="*/ 0 w 712370"/>
                  <a:gd name="connsiteY7" fmla="*/ 56 h 64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2370" h="645990">
                    <a:moveTo>
                      <a:pt x="1099" y="0"/>
                    </a:moveTo>
                    <a:cubicBezTo>
                      <a:pt x="349039" y="0"/>
                      <a:pt x="639334" y="246803"/>
                      <a:pt x="706471" y="574895"/>
                    </a:cubicBezTo>
                    <a:lnTo>
                      <a:pt x="712370" y="633408"/>
                    </a:lnTo>
                    <a:lnTo>
                      <a:pt x="605750" y="645990"/>
                    </a:lnTo>
                    <a:lnTo>
                      <a:pt x="600666" y="595556"/>
                    </a:lnTo>
                    <a:cubicBezTo>
                      <a:pt x="543599" y="316678"/>
                      <a:pt x="296848" y="106895"/>
                      <a:pt x="1099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" name="Groupe 35"/>
          <p:cNvGrpSpPr/>
          <p:nvPr/>
        </p:nvGrpSpPr>
        <p:grpSpPr>
          <a:xfrm>
            <a:off x="9071699" y="720002"/>
            <a:ext cx="2400300" cy="2430780"/>
            <a:chOff x="6410325" y="3968741"/>
            <a:chExt cx="2400300" cy="2430780"/>
          </a:xfrm>
        </p:grpSpPr>
        <p:sp>
          <p:nvSpPr>
            <p:cNvPr id="37" name="Rectangle 36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24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41" name="Groupe 40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42" name="Forme libre 41"/>
              <p:cNvSpPr>
                <a:spLocks noChangeAspect="1"/>
              </p:cNvSpPr>
              <p:nvPr/>
            </p:nvSpPr>
            <p:spPr>
              <a:xfrm>
                <a:off x="7610476" y="4464131"/>
                <a:ext cx="716184" cy="678162"/>
              </a:xfrm>
              <a:custGeom>
                <a:avLst/>
                <a:gdLst>
                  <a:gd name="connsiteX0" fmla="*/ 1099 w 716184"/>
                  <a:gd name="connsiteY0" fmla="*/ 0 h 678162"/>
                  <a:gd name="connsiteX1" fmla="*/ 706471 w 716184"/>
                  <a:gd name="connsiteY1" fmla="*/ 574895 h 678162"/>
                  <a:gd name="connsiteX2" fmla="*/ 716184 w 716184"/>
                  <a:gd name="connsiteY2" fmla="*/ 671244 h 678162"/>
                  <a:gd name="connsiteX3" fmla="*/ 608993 w 716184"/>
                  <a:gd name="connsiteY3" fmla="*/ 678162 h 678162"/>
                  <a:gd name="connsiteX4" fmla="*/ 600666 w 716184"/>
                  <a:gd name="connsiteY4" fmla="*/ 595556 h 678162"/>
                  <a:gd name="connsiteX5" fmla="*/ 1099 w 716184"/>
                  <a:gd name="connsiteY5" fmla="*/ 106895 h 678162"/>
                  <a:gd name="connsiteX6" fmla="*/ 0 w 716184"/>
                  <a:gd name="connsiteY6" fmla="*/ 107006 h 678162"/>
                  <a:gd name="connsiteX7" fmla="*/ 0 w 716184"/>
                  <a:gd name="connsiteY7" fmla="*/ 56 h 67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6184" h="678162">
                    <a:moveTo>
                      <a:pt x="1099" y="0"/>
                    </a:moveTo>
                    <a:cubicBezTo>
                      <a:pt x="349039" y="0"/>
                      <a:pt x="639334" y="246803"/>
                      <a:pt x="706471" y="574895"/>
                    </a:cubicBezTo>
                    <a:lnTo>
                      <a:pt x="716184" y="671244"/>
                    </a:lnTo>
                    <a:lnTo>
                      <a:pt x="608993" y="678162"/>
                    </a:lnTo>
                    <a:lnTo>
                      <a:pt x="600666" y="595556"/>
                    </a:lnTo>
                    <a:cubicBezTo>
                      <a:pt x="543599" y="316678"/>
                      <a:pt x="296848" y="106895"/>
                      <a:pt x="1099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e 43"/>
          <p:cNvGrpSpPr/>
          <p:nvPr/>
        </p:nvGrpSpPr>
        <p:grpSpPr>
          <a:xfrm>
            <a:off x="720001" y="3707219"/>
            <a:ext cx="2400300" cy="2430780"/>
            <a:chOff x="6410325" y="3968741"/>
            <a:chExt cx="2400300" cy="2430780"/>
          </a:xfrm>
        </p:grpSpPr>
        <p:sp>
          <p:nvSpPr>
            <p:cNvPr id="45" name="Rectangle 44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25</a:t>
              </a:r>
              <a:r>
                <a:rPr kumimoji="0" lang="fr-FR" sz="28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  <a:endPara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ITC Avant Garde Pro Bk" panose="02000503030000020004" pitchFamily="50" charset="0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49" name="Groupe 4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50" name="Forme libre 49"/>
              <p:cNvSpPr>
                <a:spLocks noChangeAspect="1"/>
              </p:cNvSpPr>
              <p:nvPr/>
            </p:nvSpPr>
            <p:spPr>
              <a:xfrm>
                <a:off x="7611575" y="4464131"/>
                <a:ext cx="720000" cy="720000"/>
              </a:xfrm>
              <a:custGeom>
                <a:avLst/>
                <a:gdLst>
                  <a:gd name="connsiteX0" fmla="*/ 0 w 720000"/>
                  <a:gd name="connsiteY0" fmla="*/ 0 h 720000"/>
                  <a:gd name="connsiteX1" fmla="*/ 720000 w 720000"/>
                  <a:gd name="connsiteY1" fmla="*/ 720000 h 720000"/>
                  <a:gd name="connsiteX2" fmla="*/ 611889 w 720000"/>
                  <a:gd name="connsiteY2" fmla="*/ 720000 h 720000"/>
                  <a:gd name="connsiteX3" fmla="*/ 612000 w 720000"/>
                  <a:gd name="connsiteY3" fmla="*/ 718895 h 720000"/>
                  <a:gd name="connsiteX4" fmla="*/ 0 w 720000"/>
                  <a:gd name="connsiteY4" fmla="*/ 106895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000" h="720000">
                    <a:moveTo>
                      <a:pt x="0" y="0"/>
                    </a:moveTo>
                    <a:cubicBezTo>
                      <a:pt x="397645" y="0"/>
                      <a:pt x="720000" y="322355"/>
                      <a:pt x="720000" y="720000"/>
                    </a:cubicBezTo>
                    <a:lnTo>
                      <a:pt x="611889" y="720000"/>
                    </a:lnTo>
                    <a:lnTo>
                      <a:pt x="612000" y="718895"/>
                    </a:lnTo>
                    <a:cubicBezTo>
                      <a:pt x="612000" y="380897"/>
                      <a:pt x="337998" y="106895"/>
                      <a:pt x="0" y="1068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" name="Groupe 51"/>
          <p:cNvGrpSpPr/>
          <p:nvPr/>
        </p:nvGrpSpPr>
        <p:grpSpPr>
          <a:xfrm>
            <a:off x="2807925" y="3707219"/>
            <a:ext cx="2400300" cy="2430780"/>
            <a:chOff x="6410325" y="3968741"/>
            <a:chExt cx="2400300" cy="2430780"/>
          </a:xfrm>
        </p:grpSpPr>
        <p:sp>
          <p:nvSpPr>
            <p:cNvPr id="53" name="Rectangle 5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26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57" name="Groupe 5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58" name="Forme libre 57"/>
              <p:cNvSpPr>
                <a:spLocks noChangeAspect="1"/>
              </p:cNvSpPr>
              <p:nvPr/>
            </p:nvSpPr>
            <p:spPr>
              <a:xfrm>
                <a:off x="7610477" y="4464132"/>
                <a:ext cx="721099" cy="771027"/>
              </a:xfrm>
              <a:custGeom>
                <a:avLst/>
                <a:gdLst>
                  <a:gd name="connsiteX0" fmla="*/ 1099 w 721099"/>
                  <a:gd name="connsiteY0" fmla="*/ 0 h 771027"/>
                  <a:gd name="connsiteX1" fmla="*/ 721099 w 721099"/>
                  <a:gd name="connsiteY1" fmla="*/ 720000 h 771027"/>
                  <a:gd name="connsiteX2" fmla="*/ 715955 w 721099"/>
                  <a:gd name="connsiteY2" fmla="*/ 771027 h 771027"/>
                  <a:gd name="connsiteX3" fmla="*/ 608653 w 721099"/>
                  <a:gd name="connsiteY3" fmla="*/ 763000 h 771027"/>
                  <a:gd name="connsiteX4" fmla="*/ 613099 w 721099"/>
                  <a:gd name="connsiteY4" fmla="*/ 718895 h 771027"/>
                  <a:gd name="connsiteX5" fmla="*/ 1099 w 721099"/>
                  <a:gd name="connsiteY5" fmla="*/ 106895 h 771027"/>
                  <a:gd name="connsiteX6" fmla="*/ 0 w 721099"/>
                  <a:gd name="connsiteY6" fmla="*/ 107006 h 771027"/>
                  <a:gd name="connsiteX7" fmla="*/ 0 w 721099"/>
                  <a:gd name="connsiteY7" fmla="*/ 56 h 771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099" h="771027">
                    <a:moveTo>
                      <a:pt x="1099" y="0"/>
                    </a:moveTo>
                    <a:cubicBezTo>
                      <a:pt x="398744" y="0"/>
                      <a:pt x="721099" y="322355"/>
                      <a:pt x="721099" y="720000"/>
                    </a:cubicBezTo>
                    <a:lnTo>
                      <a:pt x="715955" y="771027"/>
                    </a:lnTo>
                    <a:lnTo>
                      <a:pt x="608653" y="763000"/>
                    </a:lnTo>
                    <a:lnTo>
                      <a:pt x="613099" y="718895"/>
                    </a:lnTo>
                    <a:cubicBezTo>
                      <a:pt x="613099" y="380897"/>
                      <a:pt x="339097" y="106895"/>
                      <a:pt x="1099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" name="Groupe 59"/>
          <p:cNvGrpSpPr/>
          <p:nvPr/>
        </p:nvGrpSpPr>
        <p:grpSpPr>
          <a:xfrm>
            <a:off x="4895849" y="3707219"/>
            <a:ext cx="2400300" cy="2430780"/>
            <a:chOff x="6410325" y="3968741"/>
            <a:chExt cx="2400300" cy="2430780"/>
          </a:xfrm>
        </p:grpSpPr>
        <p:sp>
          <p:nvSpPr>
            <p:cNvPr id="61" name="Rectangle 60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27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65" name="Groupe 6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66" name="Forme libre 65"/>
              <p:cNvSpPr>
                <a:spLocks noChangeAspect="1"/>
              </p:cNvSpPr>
              <p:nvPr/>
            </p:nvSpPr>
            <p:spPr>
              <a:xfrm>
                <a:off x="7610477" y="4464132"/>
                <a:ext cx="721099" cy="807041"/>
              </a:xfrm>
              <a:custGeom>
                <a:avLst/>
                <a:gdLst>
                  <a:gd name="connsiteX0" fmla="*/ 1099 w 721099"/>
                  <a:gd name="connsiteY0" fmla="*/ 0 h 807041"/>
                  <a:gd name="connsiteX1" fmla="*/ 721099 w 721099"/>
                  <a:gd name="connsiteY1" fmla="*/ 720000 h 807041"/>
                  <a:gd name="connsiteX2" fmla="*/ 712325 w 721099"/>
                  <a:gd name="connsiteY2" fmla="*/ 807041 h 807041"/>
                  <a:gd name="connsiteX3" fmla="*/ 605567 w 721099"/>
                  <a:gd name="connsiteY3" fmla="*/ 793617 h 807041"/>
                  <a:gd name="connsiteX4" fmla="*/ 613099 w 721099"/>
                  <a:gd name="connsiteY4" fmla="*/ 718895 h 807041"/>
                  <a:gd name="connsiteX5" fmla="*/ 1099 w 721099"/>
                  <a:gd name="connsiteY5" fmla="*/ 106895 h 807041"/>
                  <a:gd name="connsiteX6" fmla="*/ 0 w 721099"/>
                  <a:gd name="connsiteY6" fmla="*/ 107006 h 807041"/>
                  <a:gd name="connsiteX7" fmla="*/ 0 w 721099"/>
                  <a:gd name="connsiteY7" fmla="*/ 56 h 80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099" h="807041">
                    <a:moveTo>
                      <a:pt x="1099" y="0"/>
                    </a:moveTo>
                    <a:cubicBezTo>
                      <a:pt x="398744" y="0"/>
                      <a:pt x="721099" y="322355"/>
                      <a:pt x="721099" y="720000"/>
                    </a:cubicBezTo>
                    <a:lnTo>
                      <a:pt x="712325" y="807041"/>
                    </a:lnTo>
                    <a:lnTo>
                      <a:pt x="605567" y="793617"/>
                    </a:lnTo>
                    <a:lnTo>
                      <a:pt x="613099" y="718895"/>
                    </a:lnTo>
                    <a:cubicBezTo>
                      <a:pt x="613099" y="380897"/>
                      <a:pt x="339097" y="106895"/>
                      <a:pt x="1099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" name="Groupe 67"/>
          <p:cNvGrpSpPr/>
          <p:nvPr/>
        </p:nvGrpSpPr>
        <p:grpSpPr>
          <a:xfrm>
            <a:off x="6983774" y="3707219"/>
            <a:ext cx="2400300" cy="2430780"/>
            <a:chOff x="6410325" y="3968741"/>
            <a:chExt cx="2400300" cy="2430780"/>
          </a:xfrm>
        </p:grpSpPr>
        <p:sp>
          <p:nvSpPr>
            <p:cNvPr id="69" name="Rectangle 6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28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74" name="Forme libre 73"/>
              <p:cNvSpPr>
                <a:spLocks noChangeAspect="1"/>
              </p:cNvSpPr>
              <p:nvPr/>
            </p:nvSpPr>
            <p:spPr>
              <a:xfrm>
                <a:off x="7610477" y="4464131"/>
                <a:ext cx="721099" cy="856800"/>
              </a:xfrm>
              <a:custGeom>
                <a:avLst/>
                <a:gdLst>
                  <a:gd name="connsiteX0" fmla="*/ 1099 w 721099"/>
                  <a:gd name="connsiteY0" fmla="*/ 0 h 856800"/>
                  <a:gd name="connsiteX1" fmla="*/ 721099 w 721099"/>
                  <a:gd name="connsiteY1" fmla="*/ 720000 h 856800"/>
                  <a:gd name="connsiteX2" fmla="*/ 707309 w 721099"/>
                  <a:gd name="connsiteY2" fmla="*/ 856800 h 856800"/>
                  <a:gd name="connsiteX3" fmla="*/ 601302 w 721099"/>
                  <a:gd name="connsiteY3" fmla="*/ 835919 h 856800"/>
                  <a:gd name="connsiteX4" fmla="*/ 613099 w 721099"/>
                  <a:gd name="connsiteY4" fmla="*/ 718895 h 856800"/>
                  <a:gd name="connsiteX5" fmla="*/ 1099 w 721099"/>
                  <a:gd name="connsiteY5" fmla="*/ 106895 h 856800"/>
                  <a:gd name="connsiteX6" fmla="*/ 0 w 721099"/>
                  <a:gd name="connsiteY6" fmla="*/ 107006 h 856800"/>
                  <a:gd name="connsiteX7" fmla="*/ 0 w 721099"/>
                  <a:gd name="connsiteY7" fmla="*/ 56 h 85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099" h="856800">
                    <a:moveTo>
                      <a:pt x="1099" y="0"/>
                    </a:moveTo>
                    <a:cubicBezTo>
                      <a:pt x="398744" y="0"/>
                      <a:pt x="721099" y="322355"/>
                      <a:pt x="721099" y="720000"/>
                    </a:cubicBezTo>
                    <a:lnTo>
                      <a:pt x="707309" y="856800"/>
                    </a:lnTo>
                    <a:lnTo>
                      <a:pt x="601302" y="835919"/>
                    </a:lnTo>
                    <a:lnTo>
                      <a:pt x="613099" y="718895"/>
                    </a:lnTo>
                    <a:cubicBezTo>
                      <a:pt x="613099" y="380897"/>
                      <a:pt x="339097" y="106895"/>
                      <a:pt x="1099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" name="Groupe 75"/>
          <p:cNvGrpSpPr/>
          <p:nvPr/>
        </p:nvGrpSpPr>
        <p:grpSpPr>
          <a:xfrm>
            <a:off x="9071699" y="3707219"/>
            <a:ext cx="2400300" cy="2430780"/>
            <a:chOff x="6410325" y="3968741"/>
            <a:chExt cx="2400300" cy="2430780"/>
          </a:xfrm>
        </p:grpSpPr>
        <p:sp>
          <p:nvSpPr>
            <p:cNvPr id="77" name="Rectangle 76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29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81" name="Groupe 80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82" name="Forme libre 81"/>
              <p:cNvSpPr>
                <a:spLocks noChangeAspect="1"/>
              </p:cNvSpPr>
              <p:nvPr/>
            </p:nvSpPr>
            <p:spPr>
              <a:xfrm>
                <a:off x="7610477" y="4464131"/>
                <a:ext cx="721099" cy="893338"/>
              </a:xfrm>
              <a:custGeom>
                <a:avLst/>
                <a:gdLst>
                  <a:gd name="connsiteX0" fmla="*/ 1099 w 721099"/>
                  <a:gd name="connsiteY0" fmla="*/ 0 h 893338"/>
                  <a:gd name="connsiteX1" fmla="*/ 721099 w 721099"/>
                  <a:gd name="connsiteY1" fmla="*/ 720000 h 893338"/>
                  <a:gd name="connsiteX2" fmla="*/ 706471 w 721099"/>
                  <a:gd name="connsiteY2" fmla="*/ 865105 h 893338"/>
                  <a:gd name="connsiteX3" fmla="*/ 697707 w 721099"/>
                  <a:gd name="connsiteY3" fmla="*/ 893338 h 893338"/>
                  <a:gd name="connsiteX4" fmla="*/ 592995 w 721099"/>
                  <a:gd name="connsiteY4" fmla="*/ 866944 h 893338"/>
                  <a:gd name="connsiteX5" fmla="*/ 600666 w 721099"/>
                  <a:gd name="connsiteY5" fmla="*/ 842235 h 893338"/>
                  <a:gd name="connsiteX6" fmla="*/ 613099 w 721099"/>
                  <a:gd name="connsiteY6" fmla="*/ 718895 h 893338"/>
                  <a:gd name="connsiteX7" fmla="*/ 1099 w 721099"/>
                  <a:gd name="connsiteY7" fmla="*/ 106895 h 893338"/>
                  <a:gd name="connsiteX8" fmla="*/ 0 w 721099"/>
                  <a:gd name="connsiteY8" fmla="*/ 107006 h 893338"/>
                  <a:gd name="connsiteX9" fmla="*/ 0 w 721099"/>
                  <a:gd name="connsiteY9" fmla="*/ 56 h 893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099" h="893338">
                    <a:moveTo>
                      <a:pt x="1099" y="0"/>
                    </a:moveTo>
                    <a:cubicBezTo>
                      <a:pt x="398744" y="0"/>
                      <a:pt x="721099" y="322355"/>
                      <a:pt x="721099" y="720000"/>
                    </a:cubicBezTo>
                    <a:cubicBezTo>
                      <a:pt x="721099" y="769706"/>
                      <a:pt x="716062" y="818235"/>
                      <a:pt x="706471" y="865105"/>
                    </a:cubicBezTo>
                    <a:lnTo>
                      <a:pt x="697707" y="893338"/>
                    </a:lnTo>
                    <a:lnTo>
                      <a:pt x="592995" y="866944"/>
                    </a:lnTo>
                    <a:lnTo>
                      <a:pt x="600666" y="842235"/>
                    </a:lnTo>
                    <a:cubicBezTo>
                      <a:pt x="608818" y="802395"/>
                      <a:pt x="613099" y="761145"/>
                      <a:pt x="613099" y="718895"/>
                    </a:cubicBezTo>
                    <a:cubicBezTo>
                      <a:pt x="613099" y="380897"/>
                      <a:pt x="339097" y="106895"/>
                      <a:pt x="1099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5408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720001" y="720002"/>
            <a:ext cx="2400300" cy="2430780"/>
            <a:chOff x="6410325" y="3968741"/>
            <a:chExt cx="2400300" cy="2430780"/>
          </a:xfrm>
        </p:grpSpPr>
        <p:sp>
          <p:nvSpPr>
            <p:cNvPr id="4" name="Rectangle 3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noProof="0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30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10" name="Forme libre 9"/>
              <p:cNvSpPr>
                <a:spLocks noChangeAspect="1"/>
              </p:cNvSpPr>
              <p:nvPr/>
            </p:nvSpPr>
            <p:spPr>
              <a:xfrm>
                <a:off x="7610477" y="4464131"/>
                <a:ext cx="721099" cy="941018"/>
              </a:xfrm>
              <a:custGeom>
                <a:avLst/>
                <a:gdLst>
                  <a:gd name="connsiteX0" fmla="*/ 1099 w 721099"/>
                  <a:gd name="connsiteY0" fmla="*/ 0 h 941018"/>
                  <a:gd name="connsiteX1" fmla="*/ 721099 w 721099"/>
                  <a:gd name="connsiteY1" fmla="*/ 720000 h 941018"/>
                  <a:gd name="connsiteX2" fmla="*/ 706471 w 721099"/>
                  <a:gd name="connsiteY2" fmla="*/ 865105 h 941018"/>
                  <a:gd name="connsiteX3" fmla="*/ 682907 w 721099"/>
                  <a:gd name="connsiteY3" fmla="*/ 941018 h 941018"/>
                  <a:gd name="connsiteX4" fmla="*/ 580416 w 721099"/>
                  <a:gd name="connsiteY4" fmla="*/ 907468 h 941018"/>
                  <a:gd name="connsiteX5" fmla="*/ 600666 w 721099"/>
                  <a:gd name="connsiteY5" fmla="*/ 842235 h 941018"/>
                  <a:gd name="connsiteX6" fmla="*/ 613099 w 721099"/>
                  <a:gd name="connsiteY6" fmla="*/ 718895 h 941018"/>
                  <a:gd name="connsiteX7" fmla="*/ 1099 w 721099"/>
                  <a:gd name="connsiteY7" fmla="*/ 106895 h 941018"/>
                  <a:gd name="connsiteX8" fmla="*/ 0 w 721099"/>
                  <a:gd name="connsiteY8" fmla="*/ 107006 h 941018"/>
                  <a:gd name="connsiteX9" fmla="*/ 0 w 721099"/>
                  <a:gd name="connsiteY9" fmla="*/ 56 h 94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099" h="941018">
                    <a:moveTo>
                      <a:pt x="1099" y="0"/>
                    </a:moveTo>
                    <a:cubicBezTo>
                      <a:pt x="398744" y="0"/>
                      <a:pt x="721099" y="322355"/>
                      <a:pt x="721099" y="720000"/>
                    </a:cubicBezTo>
                    <a:cubicBezTo>
                      <a:pt x="721099" y="769706"/>
                      <a:pt x="716062" y="818235"/>
                      <a:pt x="706471" y="865105"/>
                    </a:cubicBezTo>
                    <a:lnTo>
                      <a:pt x="682907" y="941018"/>
                    </a:lnTo>
                    <a:lnTo>
                      <a:pt x="580416" y="907468"/>
                    </a:lnTo>
                    <a:lnTo>
                      <a:pt x="600666" y="842235"/>
                    </a:lnTo>
                    <a:cubicBezTo>
                      <a:pt x="608818" y="802395"/>
                      <a:pt x="613099" y="761145"/>
                      <a:pt x="613099" y="718895"/>
                    </a:cubicBezTo>
                    <a:cubicBezTo>
                      <a:pt x="613099" y="380897"/>
                      <a:pt x="339097" y="106895"/>
                      <a:pt x="1099" y="106895"/>
                    </a:cubicBezTo>
                    <a:lnTo>
                      <a:pt x="0" y="10700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e 11"/>
          <p:cNvGrpSpPr/>
          <p:nvPr/>
        </p:nvGrpSpPr>
        <p:grpSpPr>
          <a:xfrm>
            <a:off x="2807925" y="720002"/>
            <a:ext cx="2400300" cy="2430780"/>
            <a:chOff x="6410325" y="3968741"/>
            <a:chExt cx="2400300" cy="2430780"/>
          </a:xfrm>
        </p:grpSpPr>
        <p:sp>
          <p:nvSpPr>
            <p:cNvPr id="13" name="Rectangle 1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noProof="0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31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18" name="Forme libre 17"/>
              <p:cNvSpPr>
                <a:spLocks noChangeAspect="1"/>
              </p:cNvSpPr>
              <p:nvPr/>
            </p:nvSpPr>
            <p:spPr>
              <a:xfrm>
                <a:off x="7610475" y="4464131"/>
                <a:ext cx="721100" cy="990758"/>
              </a:xfrm>
              <a:custGeom>
                <a:avLst/>
                <a:gdLst>
                  <a:gd name="connsiteX0" fmla="*/ 1100 w 721100"/>
                  <a:gd name="connsiteY0" fmla="*/ 0 h 990758"/>
                  <a:gd name="connsiteX1" fmla="*/ 721100 w 721100"/>
                  <a:gd name="connsiteY1" fmla="*/ 720000 h 990758"/>
                  <a:gd name="connsiteX2" fmla="*/ 706472 w 721100"/>
                  <a:gd name="connsiteY2" fmla="*/ 865105 h 990758"/>
                  <a:gd name="connsiteX3" fmla="*/ 667468 w 721100"/>
                  <a:gd name="connsiteY3" fmla="*/ 990758 h 990758"/>
                  <a:gd name="connsiteX4" fmla="*/ 567294 w 721100"/>
                  <a:gd name="connsiteY4" fmla="*/ 949743 h 990758"/>
                  <a:gd name="connsiteX5" fmla="*/ 600667 w 721100"/>
                  <a:gd name="connsiteY5" fmla="*/ 842235 h 990758"/>
                  <a:gd name="connsiteX6" fmla="*/ 613100 w 721100"/>
                  <a:gd name="connsiteY6" fmla="*/ 718895 h 990758"/>
                  <a:gd name="connsiteX7" fmla="*/ 1100 w 721100"/>
                  <a:gd name="connsiteY7" fmla="*/ 106895 h 990758"/>
                  <a:gd name="connsiteX8" fmla="*/ 0 w 721100"/>
                  <a:gd name="connsiteY8" fmla="*/ 107006 h 990758"/>
                  <a:gd name="connsiteX9" fmla="*/ 0 w 721100"/>
                  <a:gd name="connsiteY9" fmla="*/ 111 h 990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100" h="990758">
                    <a:moveTo>
                      <a:pt x="1100" y="0"/>
                    </a:moveTo>
                    <a:cubicBezTo>
                      <a:pt x="398745" y="0"/>
                      <a:pt x="721100" y="322355"/>
                      <a:pt x="721100" y="720000"/>
                    </a:cubicBezTo>
                    <a:cubicBezTo>
                      <a:pt x="721100" y="769706"/>
                      <a:pt x="716063" y="818235"/>
                      <a:pt x="706472" y="865105"/>
                    </a:cubicBezTo>
                    <a:lnTo>
                      <a:pt x="667468" y="990758"/>
                    </a:lnTo>
                    <a:lnTo>
                      <a:pt x="567294" y="949743"/>
                    </a:lnTo>
                    <a:lnTo>
                      <a:pt x="600667" y="842235"/>
                    </a:lnTo>
                    <a:cubicBezTo>
                      <a:pt x="608819" y="802395"/>
                      <a:pt x="613100" y="761145"/>
                      <a:pt x="613100" y="718895"/>
                    </a:cubicBezTo>
                    <a:cubicBezTo>
                      <a:pt x="613100" y="380897"/>
                      <a:pt x="339098" y="106895"/>
                      <a:pt x="1100" y="106895"/>
                    </a:cubicBezTo>
                    <a:lnTo>
                      <a:pt x="0" y="107006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oupe 19"/>
          <p:cNvGrpSpPr/>
          <p:nvPr/>
        </p:nvGrpSpPr>
        <p:grpSpPr>
          <a:xfrm>
            <a:off x="4895849" y="720002"/>
            <a:ext cx="2400300" cy="2430780"/>
            <a:chOff x="6410325" y="3968741"/>
            <a:chExt cx="2400300" cy="2430780"/>
          </a:xfrm>
        </p:grpSpPr>
        <p:sp>
          <p:nvSpPr>
            <p:cNvPr id="21" name="Rectangle 20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noProof="0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32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26" name="Forme libre 25"/>
              <p:cNvSpPr>
                <a:spLocks noChangeAspect="1"/>
              </p:cNvSpPr>
              <p:nvPr/>
            </p:nvSpPr>
            <p:spPr>
              <a:xfrm>
                <a:off x="7610475" y="4464132"/>
                <a:ext cx="721100" cy="1023015"/>
              </a:xfrm>
              <a:custGeom>
                <a:avLst/>
                <a:gdLst>
                  <a:gd name="connsiteX0" fmla="*/ 1100 w 721100"/>
                  <a:gd name="connsiteY0" fmla="*/ 0 h 1023015"/>
                  <a:gd name="connsiteX1" fmla="*/ 721100 w 721100"/>
                  <a:gd name="connsiteY1" fmla="*/ 720000 h 1023015"/>
                  <a:gd name="connsiteX2" fmla="*/ 664519 w 721100"/>
                  <a:gd name="connsiteY2" fmla="*/ 1000257 h 1023015"/>
                  <a:gd name="connsiteX3" fmla="*/ 652166 w 721100"/>
                  <a:gd name="connsiteY3" fmla="*/ 1023015 h 1023015"/>
                  <a:gd name="connsiteX4" fmla="*/ 554159 w 721100"/>
                  <a:gd name="connsiteY4" fmla="*/ 977098 h 1023015"/>
                  <a:gd name="connsiteX5" fmla="*/ 565006 w 721100"/>
                  <a:gd name="connsiteY5" fmla="*/ 957113 h 1023015"/>
                  <a:gd name="connsiteX6" fmla="*/ 613100 w 721100"/>
                  <a:gd name="connsiteY6" fmla="*/ 718895 h 1023015"/>
                  <a:gd name="connsiteX7" fmla="*/ 1100 w 721100"/>
                  <a:gd name="connsiteY7" fmla="*/ 106895 h 1023015"/>
                  <a:gd name="connsiteX8" fmla="*/ 0 w 721100"/>
                  <a:gd name="connsiteY8" fmla="*/ 107006 h 1023015"/>
                  <a:gd name="connsiteX9" fmla="*/ 0 w 721100"/>
                  <a:gd name="connsiteY9" fmla="*/ 111 h 102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100" h="1023015">
                    <a:moveTo>
                      <a:pt x="1100" y="0"/>
                    </a:moveTo>
                    <a:cubicBezTo>
                      <a:pt x="398745" y="0"/>
                      <a:pt x="721100" y="322355"/>
                      <a:pt x="721100" y="720000"/>
                    </a:cubicBezTo>
                    <a:cubicBezTo>
                      <a:pt x="721100" y="819412"/>
                      <a:pt x="700953" y="914117"/>
                      <a:pt x="664519" y="1000257"/>
                    </a:cubicBezTo>
                    <a:lnTo>
                      <a:pt x="652166" y="1023015"/>
                    </a:lnTo>
                    <a:lnTo>
                      <a:pt x="554159" y="977098"/>
                    </a:lnTo>
                    <a:lnTo>
                      <a:pt x="565006" y="957113"/>
                    </a:lnTo>
                    <a:cubicBezTo>
                      <a:pt x="595975" y="883895"/>
                      <a:pt x="613100" y="803395"/>
                      <a:pt x="613100" y="718895"/>
                    </a:cubicBezTo>
                    <a:cubicBezTo>
                      <a:pt x="613100" y="380897"/>
                      <a:pt x="339098" y="106895"/>
                      <a:pt x="1100" y="106895"/>
                    </a:cubicBezTo>
                    <a:lnTo>
                      <a:pt x="0" y="107006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e 27"/>
          <p:cNvGrpSpPr/>
          <p:nvPr/>
        </p:nvGrpSpPr>
        <p:grpSpPr>
          <a:xfrm>
            <a:off x="6983774" y="720002"/>
            <a:ext cx="2400300" cy="2430780"/>
            <a:chOff x="6410325" y="3968741"/>
            <a:chExt cx="2400300" cy="2430780"/>
          </a:xfrm>
        </p:grpSpPr>
        <p:sp>
          <p:nvSpPr>
            <p:cNvPr id="29" name="Rectangle 2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noProof="0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33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34" name="Forme libre 33"/>
              <p:cNvSpPr>
                <a:spLocks noChangeAspect="1"/>
              </p:cNvSpPr>
              <p:nvPr/>
            </p:nvSpPr>
            <p:spPr>
              <a:xfrm>
                <a:off x="7610475" y="4464131"/>
                <a:ext cx="721100" cy="1066936"/>
              </a:xfrm>
              <a:custGeom>
                <a:avLst/>
                <a:gdLst>
                  <a:gd name="connsiteX0" fmla="*/ 1100 w 721100"/>
                  <a:gd name="connsiteY0" fmla="*/ 0 h 1066936"/>
                  <a:gd name="connsiteX1" fmla="*/ 721100 w 721100"/>
                  <a:gd name="connsiteY1" fmla="*/ 720000 h 1066936"/>
                  <a:gd name="connsiteX2" fmla="*/ 664519 w 721100"/>
                  <a:gd name="connsiteY2" fmla="*/ 1000257 h 1066936"/>
                  <a:gd name="connsiteX3" fmla="*/ 628327 w 721100"/>
                  <a:gd name="connsiteY3" fmla="*/ 1066936 h 1066936"/>
                  <a:gd name="connsiteX4" fmla="*/ 533902 w 721100"/>
                  <a:gd name="connsiteY4" fmla="*/ 1014419 h 1066936"/>
                  <a:gd name="connsiteX5" fmla="*/ 565006 w 721100"/>
                  <a:gd name="connsiteY5" fmla="*/ 957113 h 1066936"/>
                  <a:gd name="connsiteX6" fmla="*/ 613100 w 721100"/>
                  <a:gd name="connsiteY6" fmla="*/ 718895 h 1066936"/>
                  <a:gd name="connsiteX7" fmla="*/ 1100 w 721100"/>
                  <a:gd name="connsiteY7" fmla="*/ 106895 h 1066936"/>
                  <a:gd name="connsiteX8" fmla="*/ 0 w 721100"/>
                  <a:gd name="connsiteY8" fmla="*/ 107006 h 1066936"/>
                  <a:gd name="connsiteX9" fmla="*/ 0 w 721100"/>
                  <a:gd name="connsiteY9" fmla="*/ 111 h 106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100" h="1066936">
                    <a:moveTo>
                      <a:pt x="1100" y="0"/>
                    </a:moveTo>
                    <a:cubicBezTo>
                      <a:pt x="398745" y="0"/>
                      <a:pt x="721100" y="322355"/>
                      <a:pt x="721100" y="720000"/>
                    </a:cubicBezTo>
                    <a:cubicBezTo>
                      <a:pt x="721100" y="819412"/>
                      <a:pt x="700953" y="914117"/>
                      <a:pt x="664519" y="1000257"/>
                    </a:cubicBezTo>
                    <a:lnTo>
                      <a:pt x="628327" y="1066936"/>
                    </a:lnTo>
                    <a:lnTo>
                      <a:pt x="533902" y="1014419"/>
                    </a:lnTo>
                    <a:lnTo>
                      <a:pt x="565006" y="957113"/>
                    </a:lnTo>
                    <a:cubicBezTo>
                      <a:pt x="595975" y="883895"/>
                      <a:pt x="613100" y="803395"/>
                      <a:pt x="613100" y="718895"/>
                    </a:cubicBezTo>
                    <a:cubicBezTo>
                      <a:pt x="613100" y="380897"/>
                      <a:pt x="339098" y="106895"/>
                      <a:pt x="1100" y="106895"/>
                    </a:cubicBezTo>
                    <a:lnTo>
                      <a:pt x="0" y="107006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" name="Groupe 35"/>
          <p:cNvGrpSpPr/>
          <p:nvPr/>
        </p:nvGrpSpPr>
        <p:grpSpPr>
          <a:xfrm>
            <a:off x="9071699" y="720002"/>
            <a:ext cx="2400300" cy="2430780"/>
            <a:chOff x="6410325" y="3968741"/>
            <a:chExt cx="2400300" cy="2430780"/>
          </a:xfrm>
        </p:grpSpPr>
        <p:sp>
          <p:nvSpPr>
            <p:cNvPr id="37" name="Rectangle 36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noProof="0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34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41" name="Groupe 40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42" name="Forme libre 41"/>
              <p:cNvSpPr>
                <a:spLocks noChangeAspect="1"/>
              </p:cNvSpPr>
              <p:nvPr/>
            </p:nvSpPr>
            <p:spPr>
              <a:xfrm>
                <a:off x="7610475" y="4464132"/>
                <a:ext cx="721100" cy="1100079"/>
              </a:xfrm>
              <a:custGeom>
                <a:avLst/>
                <a:gdLst>
                  <a:gd name="connsiteX0" fmla="*/ 1100 w 721100"/>
                  <a:gd name="connsiteY0" fmla="*/ 0 h 1100079"/>
                  <a:gd name="connsiteX1" fmla="*/ 721100 w 721100"/>
                  <a:gd name="connsiteY1" fmla="*/ 720000 h 1100079"/>
                  <a:gd name="connsiteX2" fmla="*/ 664519 w 721100"/>
                  <a:gd name="connsiteY2" fmla="*/ 1000257 h 1100079"/>
                  <a:gd name="connsiteX3" fmla="*/ 610337 w 721100"/>
                  <a:gd name="connsiteY3" fmla="*/ 1100079 h 1100079"/>
                  <a:gd name="connsiteX4" fmla="*/ 518616 w 721100"/>
                  <a:gd name="connsiteY4" fmla="*/ 1042581 h 1100079"/>
                  <a:gd name="connsiteX5" fmla="*/ 565006 w 721100"/>
                  <a:gd name="connsiteY5" fmla="*/ 957113 h 1100079"/>
                  <a:gd name="connsiteX6" fmla="*/ 613100 w 721100"/>
                  <a:gd name="connsiteY6" fmla="*/ 718895 h 1100079"/>
                  <a:gd name="connsiteX7" fmla="*/ 1100 w 721100"/>
                  <a:gd name="connsiteY7" fmla="*/ 106895 h 1100079"/>
                  <a:gd name="connsiteX8" fmla="*/ 0 w 721100"/>
                  <a:gd name="connsiteY8" fmla="*/ 107006 h 1100079"/>
                  <a:gd name="connsiteX9" fmla="*/ 0 w 721100"/>
                  <a:gd name="connsiteY9" fmla="*/ 111 h 1100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100" h="1100079">
                    <a:moveTo>
                      <a:pt x="1100" y="0"/>
                    </a:moveTo>
                    <a:cubicBezTo>
                      <a:pt x="398745" y="0"/>
                      <a:pt x="721100" y="322355"/>
                      <a:pt x="721100" y="720000"/>
                    </a:cubicBezTo>
                    <a:cubicBezTo>
                      <a:pt x="721100" y="819412"/>
                      <a:pt x="700953" y="914117"/>
                      <a:pt x="664519" y="1000257"/>
                    </a:cubicBezTo>
                    <a:lnTo>
                      <a:pt x="610337" y="1100079"/>
                    </a:lnTo>
                    <a:lnTo>
                      <a:pt x="518616" y="1042581"/>
                    </a:lnTo>
                    <a:lnTo>
                      <a:pt x="565006" y="957113"/>
                    </a:lnTo>
                    <a:cubicBezTo>
                      <a:pt x="595975" y="883895"/>
                      <a:pt x="613100" y="803395"/>
                      <a:pt x="613100" y="718895"/>
                    </a:cubicBezTo>
                    <a:cubicBezTo>
                      <a:pt x="613100" y="380897"/>
                      <a:pt x="339098" y="106895"/>
                      <a:pt x="1100" y="106895"/>
                    </a:cubicBezTo>
                    <a:lnTo>
                      <a:pt x="0" y="107006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e 43"/>
          <p:cNvGrpSpPr/>
          <p:nvPr/>
        </p:nvGrpSpPr>
        <p:grpSpPr>
          <a:xfrm>
            <a:off x="720001" y="3707219"/>
            <a:ext cx="2400300" cy="2430780"/>
            <a:chOff x="6410325" y="3968741"/>
            <a:chExt cx="2400300" cy="2430780"/>
          </a:xfrm>
        </p:grpSpPr>
        <p:sp>
          <p:nvSpPr>
            <p:cNvPr id="45" name="Rectangle 44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noProof="0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35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49" name="Groupe 4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50" name="Forme libre 49"/>
              <p:cNvSpPr>
                <a:spLocks noChangeAspect="1"/>
              </p:cNvSpPr>
              <p:nvPr/>
            </p:nvSpPr>
            <p:spPr>
              <a:xfrm>
                <a:off x="7610475" y="4464132"/>
                <a:ext cx="721100" cy="1140563"/>
              </a:xfrm>
              <a:custGeom>
                <a:avLst/>
                <a:gdLst>
                  <a:gd name="connsiteX0" fmla="*/ 1100 w 721100"/>
                  <a:gd name="connsiteY0" fmla="*/ 0 h 1140563"/>
                  <a:gd name="connsiteX1" fmla="*/ 721100 w 721100"/>
                  <a:gd name="connsiteY1" fmla="*/ 720000 h 1140563"/>
                  <a:gd name="connsiteX2" fmla="*/ 598136 w 721100"/>
                  <a:gd name="connsiteY2" fmla="*/ 1122559 h 1140563"/>
                  <a:gd name="connsiteX3" fmla="*/ 583281 w 721100"/>
                  <a:gd name="connsiteY3" fmla="*/ 1140563 h 1140563"/>
                  <a:gd name="connsiteX4" fmla="*/ 495518 w 721100"/>
                  <a:gd name="connsiteY4" fmla="*/ 1076902 h 1140563"/>
                  <a:gd name="connsiteX5" fmla="*/ 508580 w 721100"/>
                  <a:gd name="connsiteY5" fmla="*/ 1061070 h 1140563"/>
                  <a:gd name="connsiteX6" fmla="*/ 613100 w 721100"/>
                  <a:gd name="connsiteY6" fmla="*/ 718895 h 1140563"/>
                  <a:gd name="connsiteX7" fmla="*/ 1100 w 721100"/>
                  <a:gd name="connsiteY7" fmla="*/ 106895 h 1140563"/>
                  <a:gd name="connsiteX8" fmla="*/ 0 w 721100"/>
                  <a:gd name="connsiteY8" fmla="*/ 107006 h 1140563"/>
                  <a:gd name="connsiteX9" fmla="*/ 0 w 721100"/>
                  <a:gd name="connsiteY9" fmla="*/ 111 h 114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100" h="1140563">
                    <a:moveTo>
                      <a:pt x="1100" y="0"/>
                    </a:moveTo>
                    <a:cubicBezTo>
                      <a:pt x="398745" y="0"/>
                      <a:pt x="721100" y="322355"/>
                      <a:pt x="721100" y="720000"/>
                    </a:cubicBezTo>
                    <a:cubicBezTo>
                      <a:pt x="721100" y="869117"/>
                      <a:pt x="675769" y="1007646"/>
                      <a:pt x="598136" y="1122559"/>
                    </a:cubicBezTo>
                    <a:lnTo>
                      <a:pt x="583281" y="1140563"/>
                    </a:lnTo>
                    <a:lnTo>
                      <a:pt x="495518" y="1076902"/>
                    </a:lnTo>
                    <a:lnTo>
                      <a:pt x="508580" y="1061070"/>
                    </a:lnTo>
                    <a:cubicBezTo>
                      <a:pt x="574569" y="963394"/>
                      <a:pt x="613100" y="845645"/>
                      <a:pt x="613100" y="718895"/>
                    </a:cubicBezTo>
                    <a:cubicBezTo>
                      <a:pt x="613100" y="380897"/>
                      <a:pt x="339098" y="106895"/>
                      <a:pt x="1100" y="106895"/>
                    </a:cubicBezTo>
                    <a:lnTo>
                      <a:pt x="0" y="107006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" name="Groupe 51"/>
          <p:cNvGrpSpPr/>
          <p:nvPr/>
        </p:nvGrpSpPr>
        <p:grpSpPr>
          <a:xfrm>
            <a:off x="2807925" y="3707219"/>
            <a:ext cx="2400300" cy="2430780"/>
            <a:chOff x="6410325" y="3968741"/>
            <a:chExt cx="2400300" cy="2430780"/>
          </a:xfrm>
        </p:grpSpPr>
        <p:sp>
          <p:nvSpPr>
            <p:cNvPr id="53" name="Rectangle 5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noProof="0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36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57" name="Groupe 5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58" name="Forme libre 57"/>
              <p:cNvSpPr>
                <a:spLocks noChangeAspect="1"/>
              </p:cNvSpPr>
              <p:nvPr/>
            </p:nvSpPr>
            <p:spPr>
              <a:xfrm>
                <a:off x="7610475" y="4464132"/>
                <a:ext cx="721100" cy="1179873"/>
              </a:xfrm>
              <a:custGeom>
                <a:avLst/>
                <a:gdLst>
                  <a:gd name="connsiteX0" fmla="*/ 1100 w 721100"/>
                  <a:gd name="connsiteY0" fmla="*/ 0 h 1179873"/>
                  <a:gd name="connsiteX1" fmla="*/ 721100 w 721100"/>
                  <a:gd name="connsiteY1" fmla="*/ 720000 h 1179873"/>
                  <a:gd name="connsiteX2" fmla="*/ 598136 w 721100"/>
                  <a:gd name="connsiteY2" fmla="*/ 1122559 h 1179873"/>
                  <a:gd name="connsiteX3" fmla="*/ 550847 w 721100"/>
                  <a:gd name="connsiteY3" fmla="*/ 1179873 h 1179873"/>
                  <a:gd name="connsiteX4" fmla="*/ 467964 w 721100"/>
                  <a:gd name="connsiteY4" fmla="*/ 1110298 h 1179873"/>
                  <a:gd name="connsiteX5" fmla="*/ 508580 w 721100"/>
                  <a:gd name="connsiteY5" fmla="*/ 1061070 h 1179873"/>
                  <a:gd name="connsiteX6" fmla="*/ 613100 w 721100"/>
                  <a:gd name="connsiteY6" fmla="*/ 718895 h 1179873"/>
                  <a:gd name="connsiteX7" fmla="*/ 1100 w 721100"/>
                  <a:gd name="connsiteY7" fmla="*/ 106895 h 1179873"/>
                  <a:gd name="connsiteX8" fmla="*/ 0 w 721100"/>
                  <a:gd name="connsiteY8" fmla="*/ 107006 h 1179873"/>
                  <a:gd name="connsiteX9" fmla="*/ 0 w 721100"/>
                  <a:gd name="connsiteY9" fmla="*/ 111 h 117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100" h="1179873">
                    <a:moveTo>
                      <a:pt x="1100" y="0"/>
                    </a:moveTo>
                    <a:cubicBezTo>
                      <a:pt x="398745" y="0"/>
                      <a:pt x="721100" y="322355"/>
                      <a:pt x="721100" y="720000"/>
                    </a:cubicBezTo>
                    <a:cubicBezTo>
                      <a:pt x="721100" y="869117"/>
                      <a:pt x="675769" y="1007646"/>
                      <a:pt x="598136" y="1122559"/>
                    </a:cubicBezTo>
                    <a:lnTo>
                      <a:pt x="550847" y="1179873"/>
                    </a:lnTo>
                    <a:lnTo>
                      <a:pt x="467964" y="1110298"/>
                    </a:lnTo>
                    <a:lnTo>
                      <a:pt x="508580" y="1061070"/>
                    </a:lnTo>
                    <a:cubicBezTo>
                      <a:pt x="574569" y="963394"/>
                      <a:pt x="613100" y="845645"/>
                      <a:pt x="613100" y="718895"/>
                    </a:cubicBezTo>
                    <a:cubicBezTo>
                      <a:pt x="613100" y="380897"/>
                      <a:pt x="339098" y="106895"/>
                      <a:pt x="1100" y="106895"/>
                    </a:cubicBezTo>
                    <a:lnTo>
                      <a:pt x="0" y="107006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" name="Groupe 59"/>
          <p:cNvGrpSpPr/>
          <p:nvPr/>
        </p:nvGrpSpPr>
        <p:grpSpPr>
          <a:xfrm>
            <a:off x="4895849" y="3707219"/>
            <a:ext cx="2400300" cy="2430780"/>
            <a:chOff x="6410325" y="3968741"/>
            <a:chExt cx="2400300" cy="2430780"/>
          </a:xfrm>
        </p:grpSpPr>
        <p:sp>
          <p:nvSpPr>
            <p:cNvPr id="61" name="Rectangle 60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noProof="0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37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65" name="Groupe 6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66" name="Forme libre 65"/>
              <p:cNvSpPr>
                <a:spLocks noChangeAspect="1"/>
              </p:cNvSpPr>
              <p:nvPr/>
            </p:nvSpPr>
            <p:spPr>
              <a:xfrm>
                <a:off x="7610475" y="4464131"/>
                <a:ext cx="721100" cy="1210504"/>
              </a:xfrm>
              <a:custGeom>
                <a:avLst/>
                <a:gdLst>
                  <a:gd name="connsiteX0" fmla="*/ 1100 w 721100"/>
                  <a:gd name="connsiteY0" fmla="*/ 0 h 1210504"/>
                  <a:gd name="connsiteX1" fmla="*/ 721100 w 721100"/>
                  <a:gd name="connsiteY1" fmla="*/ 720000 h 1210504"/>
                  <a:gd name="connsiteX2" fmla="*/ 598136 w 721100"/>
                  <a:gd name="connsiteY2" fmla="*/ 1122559 h 1210504"/>
                  <a:gd name="connsiteX3" fmla="*/ 525575 w 721100"/>
                  <a:gd name="connsiteY3" fmla="*/ 1210504 h 1210504"/>
                  <a:gd name="connsiteX4" fmla="*/ 446494 w 721100"/>
                  <a:gd name="connsiteY4" fmla="*/ 1136319 h 1210504"/>
                  <a:gd name="connsiteX5" fmla="*/ 508580 w 721100"/>
                  <a:gd name="connsiteY5" fmla="*/ 1061070 h 1210504"/>
                  <a:gd name="connsiteX6" fmla="*/ 613100 w 721100"/>
                  <a:gd name="connsiteY6" fmla="*/ 718895 h 1210504"/>
                  <a:gd name="connsiteX7" fmla="*/ 1100 w 721100"/>
                  <a:gd name="connsiteY7" fmla="*/ 106895 h 1210504"/>
                  <a:gd name="connsiteX8" fmla="*/ 0 w 721100"/>
                  <a:gd name="connsiteY8" fmla="*/ 107006 h 1210504"/>
                  <a:gd name="connsiteX9" fmla="*/ 0 w 721100"/>
                  <a:gd name="connsiteY9" fmla="*/ 111 h 121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100" h="1210504">
                    <a:moveTo>
                      <a:pt x="1100" y="0"/>
                    </a:moveTo>
                    <a:cubicBezTo>
                      <a:pt x="398745" y="0"/>
                      <a:pt x="721100" y="322355"/>
                      <a:pt x="721100" y="720000"/>
                    </a:cubicBezTo>
                    <a:cubicBezTo>
                      <a:pt x="721100" y="869117"/>
                      <a:pt x="675769" y="1007646"/>
                      <a:pt x="598136" y="1122559"/>
                    </a:cubicBezTo>
                    <a:lnTo>
                      <a:pt x="525575" y="1210504"/>
                    </a:lnTo>
                    <a:lnTo>
                      <a:pt x="446494" y="1136319"/>
                    </a:lnTo>
                    <a:lnTo>
                      <a:pt x="508580" y="1061070"/>
                    </a:lnTo>
                    <a:cubicBezTo>
                      <a:pt x="574569" y="963394"/>
                      <a:pt x="613100" y="845645"/>
                      <a:pt x="613100" y="718895"/>
                    </a:cubicBezTo>
                    <a:cubicBezTo>
                      <a:pt x="613100" y="380897"/>
                      <a:pt x="339098" y="106895"/>
                      <a:pt x="1100" y="106895"/>
                    </a:cubicBezTo>
                    <a:lnTo>
                      <a:pt x="0" y="107006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" name="Groupe 67"/>
          <p:cNvGrpSpPr/>
          <p:nvPr/>
        </p:nvGrpSpPr>
        <p:grpSpPr>
          <a:xfrm>
            <a:off x="6983774" y="3707219"/>
            <a:ext cx="2400300" cy="2430780"/>
            <a:chOff x="6410325" y="3968741"/>
            <a:chExt cx="2400300" cy="2430780"/>
          </a:xfrm>
        </p:grpSpPr>
        <p:sp>
          <p:nvSpPr>
            <p:cNvPr id="69" name="Rectangle 6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noProof="0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38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74" name="Forme libre 73"/>
              <p:cNvSpPr>
                <a:spLocks noChangeAspect="1"/>
              </p:cNvSpPr>
              <p:nvPr/>
            </p:nvSpPr>
            <p:spPr>
              <a:xfrm>
                <a:off x="7610475" y="4464132"/>
                <a:ext cx="721100" cy="1244525"/>
              </a:xfrm>
              <a:custGeom>
                <a:avLst/>
                <a:gdLst>
                  <a:gd name="connsiteX0" fmla="*/ 1100 w 721100"/>
                  <a:gd name="connsiteY0" fmla="*/ 0 h 1244525"/>
                  <a:gd name="connsiteX1" fmla="*/ 721100 w 721100"/>
                  <a:gd name="connsiteY1" fmla="*/ 720000 h 1244525"/>
                  <a:gd name="connsiteX2" fmla="*/ 510217 w 721100"/>
                  <a:gd name="connsiteY2" fmla="*/ 1229117 h 1244525"/>
                  <a:gd name="connsiteX3" fmla="*/ 491542 w 721100"/>
                  <a:gd name="connsiteY3" fmla="*/ 1244525 h 1244525"/>
                  <a:gd name="connsiteX4" fmla="*/ 417500 w 721100"/>
                  <a:gd name="connsiteY4" fmla="*/ 1165134 h 1244525"/>
                  <a:gd name="connsiteX5" fmla="*/ 433850 w 721100"/>
                  <a:gd name="connsiteY5" fmla="*/ 1151645 h 1244525"/>
                  <a:gd name="connsiteX6" fmla="*/ 613100 w 721100"/>
                  <a:gd name="connsiteY6" fmla="*/ 718895 h 1244525"/>
                  <a:gd name="connsiteX7" fmla="*/ 1100 w 721100"/>
                  <a:gd name="connsiteY7" fmla="*/ 106895 h 1244525"/>
                  <a:gd name="connsiteX8" fmla="*/ 0 w 721100"/>
                  <a:gd name="connsiteY8" fmla="*/ 107006 h 1244525"/>
                  <a:gd name="connsiteX9" fmla="*/ 0 w 721100"/>
                  <a:gd name="connsiteY9" fmla="*/ 111 h 124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100" h="1244525">
                    <a:moveTo>
                      <a:pt x="1100" y="0"/>
                    </a:moveTo>
                    <a:cubicBezTo>
                      <a:pt x="398745" y="0"/>
                      <a:pt x="721100" y="322355"/>
                      <a:pt x="721100" y="720000"/>
                    </a:cubicBezTo>
                    <a:cubicBezTo>
                      <a:pt x="721100" y="918823"/>
                      <a:pt x="640512" y="1098823"/>
                      <a:pt x="510217" y="1229117"/>
                    </a:cubicBezTo>
                    <a:lnTo>
                      <a:pt x="491542" y="1244525"/>
                    </a:lnTo>
                    <a:lnTo>
                      <a:pt x="417500" y="1165134"/>
                    </a:lnTo>
                    <a:lnTo>
                      <a:pt x="433850" y="1151645"/>
                    </a:lnTo>
                    <a:cubicBezTo>
                      <a:pt x="544600" y="1040894"/>
                      <a:pt x="613100" y="887894"/>
                      <a:pt x="613100" y="718895"/>
                    </a:cubicBezTo>
                    <a:cubicBezTo>
                      <a:pt x="613100" y="380897"/>
                      <a:pt x="339098" y="106895"/>
                      <a:pt x="1100" y="106895"/>
                    </a:cubicBezTo>
                    <a:lnTo>
                      <a:pt x="0" y="107006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" name="Groupe 75"/>
          <p:cNvGrpSpPr/>
          <p:nvPr/>
        </p:nvGrpSpPr>
        <p:grpSpPr>
          <a:xfrm>
            <a:off x="9071699" y="3707219"/>
            <a:ext cx="2400300" cy="2430780"/>
            <a:chOff x="6410325" y="3968741"/>
            <a:chExt cx="2400300" cy="2430780"/>
          </a:xfrm>
        </p:grpSpPr>
        <p:sp>
          <p:nvSpPr>
            <p:cNvPr id="77" name="Rectangle 76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noProof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39</a:t>
              </a:r>
              <a:r>
                <a:rPr kumimoji="0" lang="fr-FR" sz="28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  <a:endPara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ITC Avant Garde Pro Bk" panose="02000503030000020004" pitchFamily="50" charset="0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81" name="Groupe 80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82" name="Forme libre 81"/>
              <p:cNvSpPr>
                <a:spLocks noChangeAspect="1"/>
              </p:cNvSpPr>
              <p:nvPr/>
            </p:nvSpPr>
            <p:spPr>
              <a:xfrm>
                <a:off x="7610475" y="4464132"/>
                <a:ext cx="721100" cy="1268693"/>
              </a:xfrm>
              <a:custGeom>
                <a:avLst/>
                <a:gdLst>
                  <a:gd name="connsiteX0" fmla="*/ 1100 w 721100"/>
                  <a:gd name="connsiteY0" fmla="*/ 0 h 1268693"/>
                  <a:gd name="connsiteX1" fmla="*/ 721100 w 721100"/>
                  <a:gd name="connsiteY1" fmla="*/ 720000 h 1268693"/>
                  <a:gd name="connsiteX2" fmla="*/ 510217 w 721100"/>
                  <a:gd name="connsiteY2" fmla="*/ 1229117 h 1268693"/>
                  <a:gd name="connsiteX3" fmla="*/ 462251 w 721100"/>
                  <a:gd name="connsiteY3" fmla="*/ 1268693 h 1268693"/>
                  <a:gd name="connsiteX4" fmla="*/ 392621 w 721100"/>
                  <a:gd name="connsiteY4" fmla="*/ 1185661 h 1268693"/>
                  <a:gd name="connsiteX5" fmla="*/ 433850 w 721100"/>
                  <a:gd name="connsiteY5" fmla="*/ 1151645 h 1268693"/>
                  <a:gd name="connsiteX6" fmla="*/ 613100 w 721100"/>
                  <a:gd name="connsiteY6" fmla="*/ 718895 h 1268693"/>
                  <a:gd name="connsiteX7" fmla="*/ 1100 w 721100"/>
                  <a:gd name="connsiteY7" fmla="*/ 106895 h 1268693"/>
                  <a:gd name="connsiteX8" fmla="*/ 0 w 721100"/>
                  <a:gd name="connsiteY8" fmla="*/ 107006 h 1268693"/>
                  <a:gd name="connsiteX9" fmla="*/ 0 w 721100"/>
                  <a:gd name="connsiteY9" fmla="*/ 111 h 1268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100" h="1268693">
                    <a:moveTo>
                      <a:pt x="1100" y="0"/>
                    </a:moveTo>
                    <a:cubicBezTo>
                      <a:pt x="398745" y="0"/>
                      <a:pt x="721100" y="322355"/>
                      <a:pt x="721100" y="720000"/>
                    </a:cubicBezTo>
                    <a:cubicBezTo>
                      <a:pt x="721100" y="918823"/>
                      <a:pt x="640512" y="1098823"/>
                      <a:pt x="510217" y="1229117"/>
                    </a:cubicBezTo>
                    <a:lnTo>
                      <a:pt x="462251" y="1268693"/>
                    </a:lnTo>
                    <a:lnTo>
                      <a:pt x="392621" y="1185661"/>
                    </a:lnTo>
                    <a:lnTo>
                      <a:pt x="433850" y="1151645"/>
                    </a:lnTo>
                    <a:cubicBezTo>
                      <a:pt x="544600" y="1040894"/>
                      <a:pt x="613100" y="887894"/>
                      <a:pt x="613100" y="718895"/>
                    </a:cubicBezTo>
                    <a:cubicBezTo>
                      <a:pt x="613100" y="380897"/>
                      <a:pt x="339098" y="106895"/>
                      <a:pt x="1100" y="106895"/>
                    </a:cubicBezTo>
                    <a:lnTo>
                      <a:pt x="0" y="107006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8175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720001" y="720002"/>
            <a:ext cx="2400300" cy="2430780"/>
            <a:chOff x="6410325" y="3968741"/>
            <a:chExt cx="2400300" cy="2430780"/>
          </a:xfrm>
        </p:grpSpPr>
        <p:sp>
          <p:nvSpPr>
            <p:cNvPr id="4" name="Rectangle 3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40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10" name="Forme libre 9"/>
              <p:cNvSpPr>
                <a:spLocks noChangeAspect="1"/>
              </p:cNvSpPr>
              <p:nvPr/>
            </p:nvSpPr>
            <p:spPr>
              <a:xfrm>
                <a:off x="7610475" y="4464132"/>
                <a:ext cx="721100" cy="1300061"/>
              </a:xfrm>
              <a:custGeom>
                <a:avLst/>
                <a:gdLst>
                  <a:gd name="connsiteX0" fmla="*/ 1100 w 721100"/>
                  <a:gd name="connsiteY0" fmla="*/ 0 h 1300061"/>
                  <a:gd name="connsiteX1" fmla="*/ 721100 w 721100"/>
                  <a:gd name="connsiteY1" fmla="*/ 720000 h 1300061"/>
                  <a:gd name="connsiteX2" fmla="*/ 510217 w 721100"/>
                  <a:gd name="connsiteY2" fmla="*/ 1229117 h 1300061"/>
                  <a:gd name="connsiteX3" fmla="*/ 424232 w 721100"/>
                  <a:gd name="connsiteY3" fmla="*/ 1300061 h 1300061"/>
                  <a:gd name="connsiteX4" fmla="*/ 360329 w 721100"/>
                  <a:gd name="connsiteY4" fmla="*/ 1212304 h 1300061"/>
                  <a:gd name="connsiteX5" fmla="*/ 433850 w 721100"/>
                  <a:gd name="connsiteY5" fmla="*/ 1151645 h 1300061"/>
                  <a:gd name="connsiteX6" fmla="*/ 613100 w 721100"/>
                  <a:gd name="connsiteY6" fmla="*/ 718895 h 1300061"/>
                  <a:gd name="connsiteX7" fmla="*/ 1100 w 721100"/>
                  <a:gd name="connsiteY7" fmla="*/ 106895 h 1300061"/>
                  <a:gd name="connsiteX8" fmla="*/ 0 w 721100"/>
                  <a:gd name="connsiteY8" fmla="*/ 107006 h 1300061"/>
                  <a:gd name="connsiteX9" fmla="*/ 0 w 721100"/>
                  <a:gd name="connsiteY9" fmla="*/ 111 h 130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100" h="1300061">
                    <a:moveTo>
                      <a:pt x="1100" y="0"/>
                    </a:moveTo>
                    <a:cubicBezTo>
                      <a:pt x="398745" y="0"/>
                      <a:pt x="721100" y="322355"/>
                      <a:pt x="721100" y="720000"/>
                    </a:cubicBezTo>
                    <a:cubicBezTo>
                      <a:pt x="721100" y="918823"/>
                      <a:pt x="640512" y="1098823"/>
                      <a:pt x="510217" y="1229117"/>
                    </a:cubicBezTo>
                    <a:lnTo>
                      <a:pt x="424232" y="1300061"/>
                    </a:lnTo>
                    <a:lnTo>
                      <a:pt x="360329" y="1212304"/>
                    </a:lnTo>
                    <a:lnTo>
                      <a:pt x="433850" y="1151645"/>
                    </a:lnTo>
                    <a:cubicBezTo>
                      <a:pt x="544600" y="1040894"/>
                      <a:pt x="613100" y="887894"/>
                      <a:pt x="613100" y="718895"/>
                    </a:cubicBezTo>
                    <a:cubicBezTo>
                      <a:pt x="613100" y="380897"/>
                      <a:pt x="339098" y="106895"/>
                      <a:pt x="1100" y="106895"/>
                    </a:cubicBezTo>
                    <a:lnTo>
                      <a:pt x="0" y="107006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e 11"/>
          <p:cNvGrpSpPr/>
          <p:nvPr/>
        </p:nvGrpSpPr>
        <p:grpSpPr>
          <a:xfrm>
            <a:off x="2807925" y="720002"/>
            <a:ext cx="2400300" cy="2430780"/>
            <a:chOff x="6410325" y="3968741"/>
            <a:chExt cx="2400300" cy="2430780"/>
          </a:xfrm>
        </p:grpSpPr>
        <p:sp>
          <p:nvSpPr>
            <p:cNvPr id="13" name="Rectangle 1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41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18" name="Forme libre 17"/>
              <p:cNvSpPr>
                <a:spLocks noChangeAspect="1"/>
              </p:cNvSpPr>
              <p:nvPr/>
            </p:nvSpPr>
            <p:spPr>
              <a:xfrm>
                <a:off x="7610475" y="4464131"/>
                <a:ext cx="721100" cy="1328688"/>
              </a:xfrm>
              <a:custGeom>
                <a:avLst/>
                <a:gdLst>
                  <a:gd name="connsiteX0" fmla="*/ 1100 w 721100"/>
                  <a:gd name="connsiteY0" fmla="*/ 0 h 1328688"/>
                  <a:gd name="connsiteX1" fmla="*/ 721100 w 721100"/>
                  <a:gd name="connsiteY1" fmla="*/ 720000 h 1328688"/>
                  <a:gd name="connsiteX2" fmla="*/ 403659 w 721100"/>
                  <a:gd name="connsiteY2" fmla="*/ 1317036 h 1328688"/>
                  <a:gd name="connsiteX3" fmla="*/ 382190 w 721100"/>
                  <a:gd name="connsiteY3" fmla="*/ 1328688 h 1328688"/>
                  <a:gd name="connsiteX4" fmla="*/ 324565 w 721100"/>
                  <a:gd name="connsiteY4" fmla="*/ 1236531 h 1328688"/>
                  <a:gd name="connsiteX5" fmla="*/ 343275 w 721100"/>
                  <a:gd name="connsiteY5" fmla="*/ 1226375 h 1328688"/>
                  <a:gd name="connsiteX6" fmla="*/ 613100 w 721100"/>
                  <a:gd name="connsiteY6" fmla="*/ 718895 h 1328688"/>
                  <a:gd name="connsiteX7" fmla="*/ 1100 w 721100"/>
                  <a:gd name="connsiteY7" fmla="*/ 106895 h 1328688"/>
                  <a:gd name="connsiteX8" fmla="*/ 0 w 721100"/>
                  <a:gd name="connsiteY8" fmla="*/ 107006 h 1328688"/>
                  <a:gd name="connsiteX9" fmla="*/ 0 w 721100"/>
                  <a:gd name="connsiteY9" fmla="*/ 111 h 1328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100" h="1328688">
                    <a:moveTo>
                      <a:pt x="1100" y="0"/>
                    </a:moveTo>
                    <a:cubicBezTo>
                      <a:pt x="398745" y="0"/>
                      <a:pt x="721100" y="322355"/>
                      <a:pt x="721100" y="720000"/>
                    </a:cubicBezTo>
                    <a:cubicBezTo>
                      <a:pt x="721100" y="968528"/>
                      <a:pt x="595180" y="1187646"/>
                      <a:pt x="403659" y="1317036"/>
                    </a:cubicBezTo>
                    <a:lnTo>
                      <a:pt x="382190" y="1328688"/>
                    </a:lnTo>
                    <a:lnTo>
                      <a:pt x="324565" y="1236531"/>
                    </a:lnTo>
                    <a:lnTo>
                      <a:pt x="343275" y="1226375"/>
                    </a:lnTo>
                    <a:cubicBezTo>
                      <a:pt x="506068" y="1116394"/>
                      <a:pt x="613100" y="930144"/>
                      <a:pt x="613100" y="718895"/>
                    </a:cubicBezTo>
                    <a:cubicBezTo>
                      <a:pt x="613100" y="380897"/>
                      <a:pt x="339098" y="106895"/>
                      <a:pt x="1100" y="106895"/>
                    </a:cubicBezTo>
                    <a:lnTo>
                      <a:pt x="0" y="107006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oupe 19"/>
          <p:cNvGrpSpPr/>
          <p:nvPr/>
        </p:nvGrpSpPr>
        <p:grpSpPr>
          <a:xfrm>
            <a:off x="4895849" y="720002"/>
            <a:ext cx="2400300" cy="2430780"/>
            <a:chOff x="6410325" y="3968741"/>
            <a:chExt cx="2400300" cy="2430780"/>
          </a:xfrm>
        </p:grpSpPr>
        <p:sp>
          <p:nvSpPr>
            <p:cNvPr id="21" name="Rectangle 20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42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26" name="Forme libre 25"/>
              <p:cNvSpPr>
                <a:spLocks noChangeAspect="1"/>
              </p:cNvSpPr>
              <p:nvPr/>
            </p:nvSpPr>
            <p:spPr>
              <a:xfrm>
                <a:off x="7610475" y="4464132"/>
                <a:ext cx="721100" cy="1347015"/>
              </a:xfrm>
              <a:custGeom>
                <a:avLst/>
                <a:gdLst>
                  <a:gd name="connsiteX0" fmla="*/ 1100 w 721100"/>
                  <a:gd name="connsiteY0" fmla="*/ 0 h 1347015"/>
                  <a:gd name="connsiteX1" fmla="*/ 721100 w 721100"/>
                  <a:gd name="connsiteY1" fmla="*/ 720000 h 1347015"/>
                  <a:gd name="connsiteX2" fmla="*/ 403659 w 721100"/>
                  <a:gd name="connsiteY2" fmla="*/ 1317036 h 1347015"/>
                  <a:gd name="connsiteX3" fmla="*/ 348425 w 721100"/>
                  <a:gd name="connsiteY3" fmla="*/ 1347015 h 1347015"/>
                  <a:gd name="connsiteX4" fmla="*/ 295891 w 721100"/>
                  <a:gd name="connsiteY4" fmla="*/ 1252095 h 1347015"/>
                  <a:gd name="connsiteX5" fmla="*/ 343275 w 721100"/>
                  <a:gd name="connsiteY5" fmla="*/ 1226375 h 1347015"/>
                  <a:gd name="connsiteX6" fmla="*/ 613100 w 721100"/>
                  <a:gd name="connsiteY6" fmla="*/ 718895 h 1347015"/>
                  <a:gd name="connsiteX7" fmla="*/ 1100 w 721100"/>
                  <a:gd name="connsiteY7" fmla="*/ 106895 h 1347015"/>
                  <a:gd name="connsiteX8" fmla="*/ 0 w 721100"/>
                  <a:gd name="connsiteY8" fmla="*/ 107006 h 1347015"/>
                  <a:gd name="connsiteX9" fmla="*/ 0 w 721100"/>
                  <a:gd name="connsiteY9" fmla="*/ 111 h 1347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100" h="1347015">
                    <a:moveTo>
                      <a:pt x="1100" y="0"/>
                    </a:moveTo>
                    <a:cubicBezTo>
                      <a:pt x="398745" y="0"/>
                      <a:pt x="721100" y="322355"/>
                      <a:pt x="721100" y="720000"/>
                    </a:cubicBezTo>
                    <a:cubicBezTo>
                      <a:pt x="721100" y="968528"/>
                      <a:pt x="595180" y="1187646"/>
                      <a:pt x="403659" y="1317036"/>
                    </a:cubicBezTo>
                    <a:lnTo>
                      <a:pt x="348425" y="1347015"/>
                    </a:lnTo>
                    <a:lnTo>
                      <a:pt x="295891" y="1252095"/>
                    </a:lnTo>
                    <a:lnTo>
                      <a:pt x="343275" y="1226375"/>
                    </a:lnTo>
                    <a:cubicBezTo>
                      <a:pt x="506068" y="1116394"/>
                      <a:pt x="613100" y="930144"/>
                      <a:pt x="613100" y="718895"/>
                    </a:cubicBezTo>
                    <a:cubicBezTo>
                      <a:pt x="613100" y="380897"/>
                      <a:pt x="339098" y="106895"/>
                      <a:pt x="1100" y="106895"/>
                    </a:cubicBezTo>
                    <a:lnTo>
                      <a:pt x="0" y="107006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e 27"/>
          <p:cNvGrpSpPr/>
          <p:nvPr/>
        </p:nvGrpSpPr>
        <p:grpSpPr>
          <a:xfrm>
            <a:off x="6983774" y="720002"/>
            <a:ext cx="2400300" cy="2430780"/>
            <a:chOff x="6410325" y="3968741"/>
            <a:chExt cx="2400300" cy="2430780"/>
          </a:xfrm>
        </p:grpSpPr>
        <p:sp>
          <p:nvSpPr>
            <p:cNvPr id="29" name="Rectangle 2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43</a:t>
              </a:r>
              <a:r>
                <a:rPr kumimoji="0" lang="fr-FR" sz="28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  <a:endPara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ITC Avant Garde Pro Bk" panose="02000503030000020004" pitchFamily="50" charset="0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34" name="Forme libre 33"/>
              <p:cNvSpPr>
                <a:spLocks noChangeAspect="1"/>
              </p:cNvSpPr>
              <p:nvPr/>
            </p:nvSpPr>
            <p:spPr>
              <a:xfrm>
                <a:off x="7610477" y="4464131"/>
                <a:ext cx="721099" cy="1371598"/>
              </a:xfrm>
              <a:custGeom>
                <a:avLst/>
                <a:gdLst>
                  <a:gd name="connsiteX0" fmla="*/ 1099 w 721099"/>
                  <a:gd name="connsiteY0" fmla="*/ 0 h 1371598"/>
                  <a:gd name="connsiteX1" fmla="*/ 721099 w 721099"/>
                  <a:gd name="connsiteY1" fmla="*/ 720000 h 1371598"/>
                  <a:gd name="connsiteX2" fmla="*/ 403658 w 721099"/>
                  <a:gd name="connsiteY2" fmla="*/ 1317036 h 1371598"/>
                  <a:gd name="connsiteX3" fmla="*/ 303135 w 721099"/>
                  <a:gd name="connsiteY3" fmla="*/ 1371598 h 1371598"/>
                  <a:gd name="connsiteX4" fmla="*/ 257429 w 721099"/>
                  <a:gd name="connsiteY4" fmla="*/ 1272971 h 1371598"/>
                  <a:gd name="connsiteX5" fmla="*/ 343274 w 721099"/>
                  <a:gd name="connsiteY5" fmla="*/ 1226375 h 1371598"/>
                  <a:gd name="connsiteX6" fmla="*/ 613099 w 721099"/>
                  <a:gd name="connsiteY6" fmla="*/ 718895 h 1371598"/>
                  <a:gd name="connsiteX7" fmla="*/ 1099 w 721099"/>
                  <a:gd name="connsiteY7" fmla="*/ 106895 h 1371598"/>
                  <a:gd name="connsiteX8" fmla="*/ 0 w 721099"/>
                  <a:gd name="connsiteY8" fmla="*/ 107006 h 1371598"/>
                  <a:gd name="connsiteX9" fmla="*/ 0 w 721099"/>
                  <a:gd name="connsiteY9" fmla="*/ 111 h 1371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099" h="1371598">
                    <a:moveTo>
                      <a:pt x="1099" y="0"/>
                    </a:moveTo>
                    <a:cubicBezTo>
                      <a:pt x="398744" y="0"/>
                      <a:pt x="721099" y="322355"/>
                      <a:pt x="721099" y="720000"/>
                    </a:cubicBezTo>
                    <a:cubicBezTo>
                      <a:pt x="721099" y="968528"/>
                      <a:pt x="595179" y="1187646"/>
                      <a:pt x="403658" y="1317036"/>
                    </a:cubicBezTo>
                    <a:lnTo>
                      <a:pt x="303135" y="1371598"/>
                    </a:lnTo>
                    <a:lnTo>
                      <a:pt x="257429" y="1272971"/>
                    </a:lnTo>
                    <a:lnTo>
                      <a:pt x="343274" y="1226375"/>
                    </a:lnTo>
                    <a:cubicBezTo>
                      <a:pt x="506067" y="1116394"/>
                      <a:pt x="613099" y="930144"/>
                      <a:pt x="613099" y="718895"/>
                    </a:cubicBezTo>
                    <a:cubicBezTo>
                      <a:pt x="613099" y="380897"/>
                      <a:pt x="339097" y="106895"/>
                      <a:pt x="1099" y="106895"/>
                    </a:cubicBezTo>
                    <a:lnTo>
                      <a:pt x="0" y="107006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" name="Groupe 35"/>
          <p:cNvGrpSpPr/>
          <p:nvPr/>
        </p:nvGrpSpPr>
        <p:grpSpPr>
          <a:xfrm>
            <a:off x="9071699" y="720002"/>
            <a:ext cx="2400300" cy="2430780"/>
            <a:chOff x="6410325" y="3968741"/>
            <a:chExt cx="2400300" cy="2430780"/>
          </a:xfrm>
        </p:grpSpPr>
        <p:sp>
          <p:nvSpPr>
            <p:cNvPr id="37" name="Rectangle 36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44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41" name="Groupe 40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42" name="Forme libre 41"/>
              <p:cNvSpPr>
                <a:spLocks noChangeAspect="1"/>
              </p:cNvSpPr>
              <p:nvPr/>
            </p:nvSpPr>
            <p:spPr>
              <a:xfrm>
                <a:off x="7610477" y="4464132"/>
                <a:ext cx="721099" cy="1386669"/>
              </a:xfrm>
              <a:custGeom>
                <a:avLst/>
                <a:gdLst>
                  <a:gd name="connsiteX0" fmla="*/ 1099 w 721099"/>
                  <a:gd name="connsiteY0" fmla="*/ 0 h 1386669"/>
                  <a:gd name="connsiteX1" fmla="*/ 721099 w 721099"/>
                  <a:gd name="connsiteY1" fmla="*/ 720000 h 1386669"/>
                  <a:gd name="connsiteX2" fmla="*/ 281356 w 721099"/>
                  <a:gd name="connsiteY2" fmla="*/ 1383419 h 1386669"/>
                  <a:gd name="connsiteX3" fmla="*/ 270885 w 721099"/>
                  <a:gd name="connsiteY3" fmla="*/ 1386669 h 1386669"/>
                  <a:gd name="connsiteX4" fmla="*/ 230010 w 721099"/>
                  <a:gd name="connsiteY4" fmla="*/ 1285690 h 1386669"/>
                  <a:gd name="connsiteX5" fmla="*/ 239317 w 721099"/>
                  <a:gd name="connsiteY5" fmla="*/ 1282801 h 1386669"/>
                  <a:gd name="connsiteX6" fmla="*/ 613099 w 721099"/>
                  <a:gd name="connsiteY6" fmla="*/ 718895 h 1386669"/>
                  <a:gd name="connsiteX7" fmla="*/ 1099 w 721099"/>
                  <a:gd name="connsiteY7" fmla="*/ 106895 h 1386669"/>
                  <a:gd name="connsiteX8" fmla="*/ 0 w 721099"/>
                  <a:gd name="connsiteY8" fmla="*/ 107006 h 1386669"/>
                  <a:gd name="connsiteX9" fmla="*/ 0 w 721099"/>
                  <a:gd name="connsiteY9" fmla="*/ 111 h 1386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099" h="1386669">
                    <a:moveTo>
                      <a:pt x="1099" y="0"/>
                    </a:moveTo>
                    <a:cubicBezTo>
                      <a:pt x="398744" y="0"/>
                      <a:pt x="721099" y="322355"/>
                      <a:pt x="721099" y="720000"/>
                    </a:cubicBezTo>
                    <a:cubicBezTo>
                      <a:pt x="721099" y="1018234"/>
                      <a:pt x="539775" y="1274117"/>
                      <a:pt x="281356" y="1383419"/>
                    </a:cubicBezTo>
                    <a:lnTo>
                      <a:pt x="270885" y="1386669"/>
                    </a:lnTo>
                    <a:lnTo>
                      <a:pt x="230010" y="1285690"/>
                    </a:lnTo>
                    <a:lnTo>
                      <a:pt x="239317" y="1282801"/>
                    </a:lnTo>
                    <a:cubicBezTo>
                      <a:pt x="458973" y="1189895"/>
                      <a:pt x="613099" y="972394"/>
                      <a:pt x="613099" y="718895"/>
                    </a:cubicBezTo>
                    <a:cubicBezTo>
                      <a:pt x="613099" y="380897"/>
                      <a:pt x="339097" y="106895"/>
                      <a:pt x="1099" y="106895"/>
                    </a:cubicBezTo>
                    <a:lnTo>
                      <a:pt x="0" y="107006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e 43"/>
          <p:cNvGrpSpPr/>
          <p:nvPr/>
        </p:nvGrpSpPr>
        <p:grpSpPr>
          <a:xfrm>
            <a:off x="720001" y="3707219"/>
            <a:ext cx="2400300" cy="2430780"/>
            <a:chOff x="6410325" y="3968741"/>
            <a:chExt cx="2400300" cy="2430780"/>
          </a:xfrm>
        </p:grpSpPr>
        <p:sp>
          <p:nvSpPr>
            <p:cNvPr id="45" name="Rectangle 44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45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49" name="Groupe 4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50" name="Forme libre 49"/>
              <p:cNvSpPr>
                <a:spLocks noChangeAspect="1"/>
              </p:cNvSpPr>
              <p:nvPr/>
            </p:nvSpPr>
            <p:spPr>
              <a:xfrm>
                <a:off x="7610477" y="4464131"/>
                <a:ext cx="721099" cy="1401764"/>
              </a:xfrm>
              <a:custGeom>
                <a:avLst/>
                <a:gdLst>
                  <a:gd name="connsiteX0" fmla="*/ 1099 w 721099"/>
                  <a:gd name="connsiteY0" fmla="*/ 0 h 1401764"/>
                  <a:gd name="connsiteX1" fmla="*/ 721099 w 721099"/>
                  <a:gd name="connsiteY1" fmla="*/ 720000 h 1401764"/>
                  <a:gd name="connsiteX2" fmla="*/ 281356 w 721099"/>
                  <a:gd name="connsiteY2" fmla="*/ 1383419 h 1401764"/>
                  <a:gd name="connsiteX3" fmla="*/ 222258 w 721099"/>
                  <a:gd name="connsiteY3" fmla="*/ 1401764 h 1401764"/>
                  <a:gd name="connsiteX4" fmla="*/ 188720 w 721099"/>
                  <a:gd name="connsiteY4" fmla="*/ 1298507 h 1401764"/>
                  <a:gd name="connsiteX5" fmla="*/ 239317 w 721099"/>
                  <a:gd name="connsiteY5" fmla="*/ 1282801 h 1401764"/>
                  <a:gd name="connsiteX6" fmla="*/ 613099 w 721099"/>
                  <a:gd name="connsiteY6" fmla="*/ 718895 h 1401764"/>
                  <a:gd name="connsiteX7" fmla="*/ 1099 w 721099"/>
                  <a:gd name="connsiteY7" fmla="*/ 106895 h 1401764"/>
                  <a:gd name="connsiteX8" fmla="*/ 0 w 721099"/>
                  <a:gd name="connsiteY8" fmla="*/ 107006 h 1401764"/>
                  <a:gd name="connsiteX9" fmla="*/ 0 w 721099"/>
                  <a:gd name="connsiteY9" fmla="*/ 111 h 1401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099" h="1401764">
                    <a:moveTo>
                      <a:pt x="1099" y="0"/>
                    </a:moveTo>
                    <a:cubicBezTo>
                      <a:pt x="398744" y="0"/>
                      <a:pt x="721099" y="322355"/>
                      <a:pt x="721099" y="720000"/>
                    </a:cubicBezTo>
                    <a:cubicBezTo>
                      <a:pt x="721099" y="1018234"/>
                      <a:pt x="539775" y="1274117"/>
                      <a:pt x="281356" y="1383419"/>
                    </a:cubicBezTo>
                    <a:lnTo>
                      <a:pt x="222258" y="1401764"/>
                    </a:lnTo>
                    <a:lnTo>
                      <a:pt x="188720" y="1298507"/>
                    </a:lnTo>
                    <a:lnTo>
                      <a:pt x="239317" y="1282801"/>
                    </a:lnTo>
                    <a:cubicBezTo>
                      <a:pt x="458973" y="1189895"/>
                      <a:pt x="613099" y="972394"/>
                      <a:pt x="613099" y="718895"/>
                    </a:cubicBezTo>
                    <a:cubicBezTo>
                      <a:pt x="613099" y="380897"/>
                      <a:pt x="339097" y="106895"/>
                      <a:pt x="1099" y="106895"/>
                    </a:cubicBezTo>
                    <a:lnTo>
                      <a:pt x="0" y="107006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" name="Groupe 51"/>
          <p:cNvGrpSpPr/>
          <p:nvPr/>
        </p:nvGrpSpPr>
        <p:grpSpPr>
          <a:xfrm>
            <a:off x="2807925" y="3707219"/>
            <a:ext cx="2400300" cy="2430780"/>
            <a:chOff x="6410325" y="3968741"/>
            <a:chExt cx="2400300" cy="2430780"/>
          </a:xfrm>
        </p:grpSpPr>
        <p:sp>
          <p:nvSpPr>
            <p:cNvPr id="53" name="Rectangle 5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46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57" name="Groupe 5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58" name="Forme libre 57"/>
              <p:cNvSpPr>
                <a:spLocks noChangeAspect="1"/>
              </p:cNvSpPr>
              <p:nvPr/>
            </p:nvSpPr>
            <p:spPr>
              <a:xfrm>
                <a:off x="7610477" y="4464131"/>
                <a:ext cx="721099" cy="1416458"/>
              </a:xfrm>
              <a:custGeom>
                <a:avLst/>
                <a:gdLst>
                  <a:gd name="connsiteX0" fmla="*/ 1099 w 721099"/>
                  <a:gd name="connsiteY0" fmla="*/ 0 h 1416458"/>
                  <a:gd name="connsiteX1" fmla="*/ 721099 w 721099"/>
                  <a:gd name="connsiteY1" fmla="*/ 720000 h 1416458"/>
                  <a:gd name="connsiteX2" fmla="*/ 281356 w 721099"/>
                  <a:gd name="connsiteY2" fmla="*/ 1383419 h 1416458"/>
                  <a:gd name="connsiteX3" fmla="*/ 174922 w 721099"/>
                  <a:gd name="connsiteY3" fmla="*/ 1416458 h 1416458"/>
                  <a:gd name="connsiteX4" fmla="*/ 148527 w 721099"/>
                  <a:gd name="connsiteY4" fmla="*/ 1310984 h 1416458"/>
                  <a:gd name="connsiteX5" fmla="*/ 239317 w 721099"/>
                  <a:gd name="connsiteY5" fmla="*/ 1282801 h 1416458"/>
                  <a:gd name="connsiteX6" fmla="*/ 613099 w 721099"/>
                  <a:gd name="connsiteY6" fmla="*/ 718895 h 1416458"/>
                  <a:gd name="connsiteX7" fmla="*/ 1099 w 721099"/>
                  <a:gd name="connsiteY7" fmla="*/ 106895 h 1416458"/>
                  <a:gd name="connsiteX8" fmla="*/ 0 w 721099"/>
                  <a:gd name="connsiteY8" fmla="*/ 107006 h 1416458"/>
                  <a:gd name="connsiteX9" fmla="*/ 0 w 721099"/>
                  <a:gd name="connsiteY9" fmla="*/ 111 h 1416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099" h="1416458">
                    <a:moveTo>
                      <a:pt x="1099" y="0"/>
                    </a:moveTo>
                    <a:cubicBezTo>
                      <a:pt x="398744" y="0"/>
                      <a:pt x="721099" y="322355"/>
                      <a:pt x="721099" y="720000"/>
                    </a:cubicBezTo>
                    <a:cubicBezTo>
                      <a:pt x="721099" y="1018234"/>
                      <a:pt x="539775" y="1274117"/>
                      <a:pt x="281356" y="1383419"/>
                    </a:cubicBezTo>
                    <a:lnTo>
                      <a:pt x="174922" y="1416458"/>
                    </a:lnTo>
                    <a:lnTo>
                      <a:pt x="148527" y="1310984"/>
                    </a:lnTo>
                    <a:lnTo>
                      <a:pt x="239317" y="1282801"/>
                    </a:lnTo>
                    <a:cubicBezTo>
                      <a:pt x="458973" y="1189894"/>
                      <a:pt x="613099" y="972394"/>
                      <a:pt x="613099" y="718895"/>
                    </a:cubicBezTo>
                    <a:cubicBezTo>
                      <a:pt x="613099" y="380897"/>
                      <a:pt x="339097" y="106895"/>
                      <a:pt x="1099" y="106895"/>
                    </a:cubicBezTo>
                    <a:lnTo>
                      <a:pt x="0" y="107006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" name="Groupe 59"/>
          <p:cNvGrpSpPr/>
          <p:nvPr/>
        </p:nvGrpSpPr>
        <p:grpSpPr>
          <a:xfrm>
            <a:off x="4895849" y="3707219"/>
            <a:ext cx="2400300" cy="2430780"/>
            <a:chOff x="6410325" y="3968741"/>
            <a:chExt cx="2400300" cy="2430780"/>
          </a:xfrm>
        </p:grpSpPr>
        <p:sp>
          <p:nvSpPr>
            <p:cNvPr id="61" name="Rectangle 60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47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65" name="Groupe 6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66" name="Forme libre 65"/>
              <p:cNvSpPr>
                <a:spLocks noChangeAspect="1"/>
              </p:cNvSpPr>
              <p:nvPr/>
            </p:nvSpPr>
            <p:spPr>
              <a:xfrm>
                <a:off x="7610477" y="4464132"/>
                <a:ext cx="721099" cy="1426157"/>
              </a:xfrm>
              <a:custGeom>
                <a:avLst/>
                <a:gdLst>
                  <a:gd name="connsiteX0" fmla="*/ 1099 w 721099"/>
                  <a:gd name="connsiteY0" fmla="*/ 0 h 1426157"/>
                  <a:gd name="connsiteX1" fmla="*/ 721099 w 721099"/>
                  <a:gd name="connsiteY1" fmla="*/ 720000 h 1426157"/>
                  <a:gd name="connsiteX2" fmla="*/ 146204 w 721099"/>
                  <a:gd name="connsiteY2" fmla="*/ 1425372 h 1426157"/>
                  <a:gd name="connsiteX3" fmla="*/ 138418 w 721099"/>
                  <a:gd name="connsiteY3" fmla="*/ 1426157 h 1426157"/>
                  <a:gd name="connsiteX4" fmla="*/ 117519 w 721099"/>
                  <a:gd name="connsiteY4" fmla="*/ 1319159 h 1426157"/>
                  <a:gd name="connsiteX5" fmla="*/ 124439 w 721099"/>
                  <a:gd name="connsiteY5" fmla="*/ 1318462 h 1426157"/>
                  <a:gd name="connsiteX6" fmla="*/ 613099 w 721099"/>
                  <a:gd name="connsiteY6" fmla="*/ 718895 h 1426157"/>
                  <a:gd name="connsiteX7" fmla="*/ 1099 w 721099"/>
                  <a:gd name="connsiteY7" fmla="*/ 106895 h 1426157"/>
                  <a:gd name="connsiteX8" fmla="*/ 0 w 721099"/>
                  <a:gd name="connsiteY8" fmla="*/ 107006 h 1426157"/>
                  <a:gd name="connsiteX9" fmla="*/ 0 w 721099"/>
                  <a:gd name="connsiteY9" fmla="*/ 111 h 142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099" h="1426157">
                    <a:moveTo>
                      <a:pt x="1099" y="0"/>
                    </a:moveTo>
                    <a:cubicBezTo>
                      <a:pt x="398744" y="0"/>
                      <a:pt x="721099" y="322355"/>
                      <a:pt x="721099" y="720000"/>
                    </a:cubicBezTo>
                    <a:cubicBezTo>
                      <a:pt x="721099" y="1067940"/>
                      <a:pt x="474296" y="1358235"/>
                      <a:pt x="146204" y="1425372"/>
                    </a:cubicBezTo>
                    <a:lnTo>
                      <a:pt x="138418" y="1426157"/>
                    </a:lnTo>
                    <a:lnTo>
                      <a:pt x="117519" y="1319159"/>
                    </a:lnTo>
                    <a:lnTo>
                      <a:pt x="124439" y="1318462"/>
                    </a:lnTo>
                    <a:cubicBezTo>
                      <a:pt x="403316" y="1261395"/>
                      <a:pt x="613099" y="1014644"/>
                      <a:pt x="613099" y="718895"/>
                    </a:cubicBezTo>
                    <a:cubicBezTo>
                      <a:pt x="613099" y="380897"/>
                      <a:pt x="339097" y="106895"/>
                      <a:pt x="1099" y="106895"/>
                    </a:cubicBezTo>
                    <a:lnTo>
                      <a:pt x="0" y="107006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" name="Groupe 67"/>
          <p:cNvGrpSpPr/>
          <p:nvPr/>
        </p:nvGrpSpPr>
        <p:grpSpPr>
          <a:xfrm>
            <a:off x="6983774" y="3707219"/>
            <a:ext cx="2400300" cy="2430780"/>
            <a:chOff x="6410325" y="3968741"/>
            <a:chExt cx="2400300" cy="2430780"/>
          </a:xfrm>
        </p:grpSpPr>
        <p:sp>
          <p:nvSpPr>
            <p:cNvPr id="69" name="Rectangle 6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48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74" name="Forme libre 73"/>
              <p:cNvSpPr>
                <a:spLocks noChangeAspect="1"/>
              </p:cNvSpPr>
              <p:nvPr/>
            </p:nvSpPr>
            <p:spPr>
              <a:xfrm>
                <a:off x="7610477" y="4464132"/>
                <a:ext cx="721098" cy="1431301"/>
              </a:xfrm>
              <a:custGeom>
                <a:avLst/>
                <a:gdLst>
                  <a:gd name="connsiteX0" fmla="*/ 1098 w 721098"/>
                  <a:gd name="connsiteY0" fmla="*/ 0 h 1431301"/>
                  <a:gd name="connsiteX1" fmla="*/ 721098 w 721098"/>
                  <a:gd name="connsiteY1" fmla="*/ 720000 h 1431301"/>
                  <a:gd name="connsiteX2" fmla="*/ 146203 w 721098"/>
                  <a:gd name="connsiteY2" fmla="*/ 1425372 h 1431301"/>
                  <a:gd name="connsiteX3" fmla="*/ 87396 w 721098"/>
                  <a:gd name="connsiteY3" fmla="*/ 1431301 h 1431301"/>
                  <a:gd name="connsiteX4" fmla="*/ 74201 w 721098"/>
                  <a:gd name="connsiteY4" fmla="*/ 1323526 h 1431301"/>
                  <a:gd name="connsiteX5" fmla="*/ 124438 w 721098"/>
                  <a:gd name="connsiteY5" fmla="*/ 1318462 h 1431301"/>
                  <a:gd name="connsiteX6" fmla="*/ 613098 w 721098"/>
                  <a:gd name="connsiteY6" fmla="*/ 718895 h 1431301"/>
                  <a:gd name="connsiteX7" fmla="*/ 1098 w 721098"/>
                  <a:gd name="connsiteY7" fmla="*/ 106895 h 1431301"/>
                  <a:gd name="connsiteX8" fmla="*/ 0 w 721098"/>
                  <a:gd name="connsiteY8" fmla="*/ 107006 h 1431301"/>
                  <a:gd name="connsiteX9" fmla="*/ 0 w 721098"/>
                  <a:gd name="connsiteY9" fmla="*/ 111 h 143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098" h="1431301">
                    <a:moveTo>
                      <a:pt x="1098" y="0"/>
                    </a:moveTo>
                    <a:cubicBezTo>
                      <a:pt x="398743" y="0"/>
                      <a:pt x="721098" y="322355"/>
                      <a:pt x="721098" y="720000"/>
                    </a:cubicBezTo>
                    <a:cubicBezTo>
                      <a:pt x="721098" y="1067940"/>
                      <a:pt x="474295" y="1358235"/>
                      <a:pt x="146203" y="1425372"/>
                    </a:cubicBezTo>
                    <a:lnTo>
                      <a:pt x="87396" y="1431301"/>
                    </a:lnTo>
                    <a:lnTo>
                      <a:pt x="74201" y="1323526"/>
                    </a:lnTo>
                    <a:lnTo>
                      <a:pt x="124438" y="1318462"/>
                    </a:lnTo>
                    <a:cubicBezTo>
                      <a:pt x="403315" y="1261395"/>
                      <a:pt x="613098" y="1014644"/>
                      <a:pt x="613098" y="718895"/>
                    </a:cubicBezTo>
                    <a:cubicBezTo>
                      <a:pt x="613098" y="380897"/>
                      <a:pt x="339096" y="106895"/>
                      <a:pt x="1098" y="106895"/>
                    </a:cubicBezTo>
                    <a:lnTo>
                      <a:pt x="0" y="107006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" name="Groupe 75"/>
          <p:cNvGrpSpPr/>
          <p:nvPr/>
        </p:nvGrpSpPr>
        <p:grpSpPr>
          <a:xfrm>
            <a:off x="9071699" y="3707219"/>
            <a:ext cx="2400300" cy="2430780"/>
            <a:chOff x="6410325" y="3968741"/>
            <a:chExt cx="2400300" cy="2430780"/>
          </a:xfrm>
        </p:grpSpPr>
        <p:sp>
          <p:nvSpPr>
            <p:cNvPr id="77" name="Rectangle 76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49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81" name="Groupe 80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82" name="Forme libre 81"/>
              <p:cNvSpPr>
                <a:spLocks noChangeAspect="1"/>
              </p:cNvSpPr>
              <p:nvPr/>
            </p:nvSpPr>
            <p:spPr>
              <a:xfrm>
                <a:off x="7610477" y="4464132"/>
                <a:ext cx="721099" cy="1435065"/>
              </a:xfrm>
              <a:custGeom>
                <a:avLst/>
                <a:gdLst>
                  <a:gd name="connsiteX0" fmla="*/ 1099 w 721099"/>
                  <a:gd name="connsiteY0" fmla="*/ 0 h 1435065"/>
                  <a:gd name="connsiteX1" fmla="*/ 721099 w 721099"/>
                  <a:gd name="connsiteY1" fmla="*/ 720000 h 1435065"/>
                  <a:gd name="connsiteX2" fmla="*/ 146204 w 721099"/>
                  <a:gd name="connsiteY2" fmla="*/ 1425372 h 1435065"/>
                  <a:gd name="connsiteX3" fmla="*/ 50051 w 721099"/>
                  <a:gd name="connsiteY3" fmla="*/ 1435065 h 1435065"/>
                  <a:gd name="connsiteX4" fmla="*/ 42494 w 721099"/>
                  <a:gd name="connsiteY4" fmla="*/ 1326722 h 1435065"/>
                  <a:gd name="connsiteX5" fmla="*/ 124439 w 721099"/>
                  <a:gd name="connsiteY5" fmla="*/ 1318462 h 1435065"/>
                  <a:gd name="connsiteX6" fmla="*/ 613099 w 721099"/>
                  <a:gd name="connsiteY6" fmla="*/ 718895 h 1435065"/>
                  <a:gd name="connsiteX7" fmla="*/ 1099 w 721099"/>
                  <a:gd name="connsiteY7" fmla="*/ 106895 h 1435065"/>
                  <a:gd name="connsiteX8" fmla="*/ 0 w 721099"/>
                  <a:gd name="connsiteY8" fmla="*/ 107006 h 1435065"/>
                  <a:gd name="connsiteX9" fmla="*/ 0 w 721099"/>
                  <a:gd name="connsiteY9" fmla="*/ 111 h 1435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099" h="1435065">
                    <a:moveTo>
                      <a:pt x="1099" y="0"/>
                    </a:moveTo>
                    <a:cubicBezTo>
                      <a:pt x="398744" y="0"/>
                      <a:pt x="721099" y="322355"/>
                      <a:pt x="721099" y="720000"/>
                    </a:cubicBezTo>
                    <a:cubicBezTo>
                      <a:pt x="721099" y="1067940"/>
                      <a:pt x="474296" y="1358235"/>
                      <a:pt x="146204" y="1425372"/>
                    </a:cubicBezTo>
                    <a:lnTo>
                      <a:pt x="50051" y="1435065"/>
                    </a:lnTo>
                    <a:lnTo>
                      <a:pt x="42494" y="1326722"/>
                    </a:lnTo>
                    <a:lnTo>
                      <a:pt x="124439" y="1318462"/>
                    </a:lnTo>
                    <a:cubicBezTo>
                      <a:pt x="403316" y="1261395"/>
                      <a:pt x="613099" y="1014644"/>
                      <a:pt x="613099" y="718895"/>
                    </a:cubicBezTo>
                    <a:cubicBezTo>
                      <a:pt x="613099" y="380897"/>
                      <a:pt x="339097" y="106895"/>
                      <a:pt x="1099" y="106895"/>
                    </a:cubicBezTo>
                    <a:lnTo>
                      <a:pt x="0" y="107006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1437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720001" y="720002"/>
            <a:ext cx="2400300" cy="2430780"/>
            <a:chOff x="6410325" y="3968741"/>
            <a:chExt cx="2400300" cy="243078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50%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10" name="Forme libre 9"/>
              <p:cNvSpPr>
                <a:spLocks noChangeAspect="1"/>
              </p:cNvSpPr>
              <p:nvPr/>
            </p:nvSpPr>
            <p:spPr>
              <a:xfrm>
                <a:off x="7611575" y="4464131"/>
                <a:ext cx="720001" cy="1440000"/>
              </a:xfrm>
              <a:custGeom>
                <a:avLst/>
                <a:gdLst>
                  <a:gd name="connsiteX0" fmla="*/ 1 w 720001"/>
                  <a:gd name="connsiteY0" fmla="*/ 0 h 1440000"/>
                  <a:gd name="connsiteX1" fmla="*/ 720001 w 720001"/>
                  <a:gd name="connsiteY1" fmla="*/ 720000 h 1440000"/>
                  <a:gd name="connsiteX2" fmla="*/ 1 w 720001"/>
                  <a:gd name="connsiteY2" fmla="*/ 1440000 h 1440000"/>
                  <a:gd name="connsiteX3" fmla="*/ 0 w 720001"/>
                  <a:gd name="connsiteY3" fmla="*/ 1440000 h 1440000"/>
                  <a:gd name="connsiteX4" fmla="*/ 0 w 720001"/>
                  <a:gd name="connsiteY4" fmla="*/ 1330895 h 1440000"/>
                  <a:gd name="connsiteX5" fmla="*/ 1 w 720001"/>
                  <a:gd name="connsiteY5" fmla="*/ 1330895 h 1440000"/>
                  <a:gd name="connsiteX6" fmla="*/ 612001 w 720001"/>
                  <a:gd name="connsiteY6" fmla="*/ 718895 h 1440000"/>
                  <a:gd name="connsiteX7" fmla="*/ 1 w 720001"/>
                  <a:gd name="connsiteY7" fmla="*/ 106895 h 1440000"/>
                  <a:gd name="connsiteX8" fmla="*/ 0 w 720001"/>
                  <a:gd name="connsiteY8" fmla="*/ 106895 h 1440000"/>
                  <a:gd name="connsiteX9" fmla="*/ 0 w 720001"/>
                  <a:gd name="connsiteY9" fmla="*/ 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0001" h="1440000">
                    <a:moveTo>
                      <a:pt x="1" y="0"/>
                    </a:moveTo>
                    <a:cubicBezTo>
                      <a:pt x="397646" y="0"/>
                      <a:pt x="720001" y="322355"/>
                      <a:pt x="720001" y="720000"/>
                    </a:cubicBezTo>
                    <a:cubicBezTo>
                      <a:pt x="720001" y="1117645"/>
                      <a:pt x="397646" y="1440000"/>
                      <a:pt x="1" y="1440000"/>
                    </a:cubicBezTo>
                    <a:lnTo>
                      <a:pt x="0" y="1440000"/>
                    </a:lnTo>
                    <a:lnTo>
                      <a:pt x="0" y="1330895"/>
                    </a:lnTo>
                    <a:lnTo>
                      <a:pt x="1" y="1330895"/>
                    </a:lnTo>
                    <a:cubicBezTo>
                      <a:pt x="337999" y="1330895"/>
                      <a:pt x="612001" y="1056893"/>
                      <a:pt x="612001" y="718895"/>
                    </a:cubicBezTo>
                    <a:cubicBezTo>
                      <a:pt x="612001" y="380897"/>
                      <a:pt x="337999" y="106895"/>
                      <a:pt x="1" y="106895"/>
                    </a:cubicBezTo>
                    <a:lnTo>
                      <a:pt x="0" y="1068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e 11"/>
          <p:cNvGrpSpPr/>
          <p:nvPr/>
        </p:nvGrpSpPr>
        <p:grpSpPr>
          <a:xfrm>
            <a:off x="2807925" y="720002"/>
            <a:ext cx="2400300" cy="2430780"/>
            <a:chOff x="6410325" y="3968741"/>
            <a:chExt cx="2400300" cy="2430780"/>
          </a:xfrm>
        </p:grpSpPr>
        <p:sp>
          <p:nvSpPr>
            <p:cNvPr id="13" name="Rectangle 1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51%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18" name="Forme libre 17"/>
              <p:cNvSpPr>
                <a:spLocks noChangeAspect="1"/>
              </p:cNvSpPr>
              <p:nvPr/>
            </p:nvSpPr>
            <p:spPr>
              <a:xfrm>
                <a:off x="7562779" y="4464131"/>
                <a:ext cx="768796" cy="1440000"/>
              </a:xfrm>
              <a:custGeom>
                <a:avLst/>
                <a:gdLst>
                  <a:gd name="connsiteX0" fmla="*/ 48796 w 768796"/>
                  <a:gd name="connsiteY0" fmla="*/ 0 h 1440000"/>
                  <a:gd name="connsiteX1" fmla="*/ 768796 w 768796"/>
                  <a:gd name="connsiteY1" fmla="*/ 720000 h 1440000"/>
                  <a:gd name="connsiteX2" fmla="*/ 48796 w 768796"/>
                  <a:gd name="connsiteY2" fmla="*/ 1440000 h 1440000"/>
                  <a:gd name="connsiteX3" fmla="*/ 0 w 768796"/>
                  <a:gd name="connsiteY3" fmla="*/ 1435081 h 1440000"/>
                  <a:gd name="connsiteX4" fmla="*/ 7203 w 768796"/>
                  <a:gd name="connsiteY4" fmla="*/ 1326702 h 1440000"/>
                  <a:gd name="connsiteX5" fmla="*/ 48796 w 768796"/>
                  <a:gd name="connsiteY5" fmla="*/ 1330895 h 1440000"/>
                  <a:gd name="connsiteX6" fmla="*/ 660796 w 768796"/>
                  <a:gd name="connsiteY6" fmla="*/ 718895 h 1440000"/>
                  <a:gd name="connsiteX7" fmla="*/ 48796 w 768796"/>
                  <a:gd name="connsiteY7" fmla="*/ 106895 h 1440000"/>
                  <a:gd name="connsiteX8" fmla="*/ 47696 w 768796"/>
                  <a:gd name="connsiteY8" fmla="*/ 107006 h 1440000"/>
                  <a:gd name="connsiteX9" fmla="*/ 47696 w 768796"/>
                  <a:gd name="connsiteY9" fmla="*/ 111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8796" h="1440000">
                    <a:moveTo>
                      <a:pt x="48796" y="0"/>
                    </a:moveTo>
                    <a:cubicBezTo>
                      <a:pt x="446441" y="0"/>
                      <a:pt x="768796" y="322355"/>
                      <a:pt x="768796" y="720000"/>
                    </a:cubicBezTo>
                    <a:cubicBezTo>
                      <a:pt x="768796" y="1117645"/>
                      <a:pt x="446441" y="1440000"/>
                      <a:pt x="48796" y="1440000"/>
                    </a:cubicBezTo>
                    <a:lnTo>
                      <a:pt x="0" y="1435081"/>
                    </a:lnTo>
                    <a:lnTo>
                      <a:pt x="7203" y="1326702"/>
                    </a:lnTo>
                    <a:lnTo>
                      <a:pt x="48796" y="1330895"/>
                    </a:lnTo>
                    <a:cubicBezTo>
                      <a:pt x="386794" y="1330895"/>
                      <a:pt x="660796" y="1056893"/>
                      <a:pt x="660796" y="718895"/>
                    </a:cubicBezTo>
                    <a:cubicBezTo>
                      <a:pt x="660796" y="380897"/>
                      <a:pt x="386794" y="106895"/>
                      <a:pt x="48796" y="106895"/>
                    </a:cubicBezTo>
                    <a:lnTo>
                      <a:pt x="47696" y="107006"/>
                    </a:lnTo>
                    <a:lnTo>
                      <a:pt x="47696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oupe 19"/>
          <p:cNvGrpSpPr/>
          <p:nvPr/>
        </p:nvGrpSpPr>
        <p:grpSpPr>
          <a:xfrm>
            <a:off x="4895849" y="720002"/>
            <a:ext cx="2400300" cy="2430780"/>
            <a:chOff x="6410325" y="3968741"/>
            <a:chExt cx="2400300" cy="2430780"/>
          </a:xfrm>
        </p:grpSpPr>
        <p:sp>
          <p:nvSpPr>
            <p:cNvPr id="21" name="Rectangle 20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52%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26" name="Forme libre 25"/>
              <p:cNvSpPr>
                <a:spLocks noChangeAspect="1"/>
              </p:cNvSpPr>
              <p:nvPr/>
            </p:nvSpPr>
            <p:spPr>
              <a:xfrm>
                <a:off x="7522653" y="4464131"/>
                <a:ext cx="808923" cy="1440000"/>
              </a:xfrm>
              <a:custGeom>
                <a:avLst/>
                <a:gdLst>
                  <a:gd name="connsiteX0" fmla="*/ 88923 w 808923"/>
                  <a:gd name="connsiteY0" fmla="*/ 0 h 1440000"/>
                  <a:gd name="connsiteX1" fmla="*/ 808923 w 808923"/>
                  <a:gd name="connsiteY1" fmla="*/ 720000 h 1440000"/>
                  <a:gd name="connsiteX2" fmla="*/ 88923 w 808923"/>
                  <a:gd name="connsiteY2" fmla="*/ 1440000 h 1440000"/>
                  <a:gd name="connsiteX3" fmla="*/ 0 w 808923"/>
                  <a:gd name="connsiteY3" fmla="*/ 1431036 h 1440000"/>
                  <a:gd name="connsiteX4" fmla="*/ 13264 w 808923"/>
                  <a:gd name="connsiteY4" fmla="*/ 1323268 h 1440000"/>
                  <a:gd name="connsiteX5" fmla="*/ 88923 w 808923"/>
                  <a:gd name="connsiteY5" fmla="*/ 1330895 h 1440000"/>
                  <a:gd name="connsiteX6" fmla="*/ 700923 w 808923"/>
                  <a:gd name="connsiteY6" fmla="*/ 718895 h 1440000"/>
                  <a:gd name="connsiteX7" fmla="*/ 88923 w 808923"/>
                  <a:gd name="connsiteY7" fmla="*/ 106895 h 1440000"/>
                  <a:gd name="connsiteX8" fmla="*/ 87823 w 808923"/>
                  <a:gd name="connsiteY8" fmla="*/ 107006 h 1440000"/>
                  <a:gd name="connsiteX9" fmla="*/ 87823 w 808923"/>
                  <a:gd name="connsiteY9" fmla="*/ 111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8923" h="1440000">
                    <a:moveTo>
                      <a:pt x="88923" y="0"/>
                    </a:moveTo>
                    <a:cubicBezTo>
                      <a:pt x="486568" y="0"/>
                      <a:pt x="808923" y="322355"/>
                      <a:pt x="808923" y="720000"/>
                    </a:cubicBezTo>
                    <a:cubicBezTo>
                      <a:pt x="808923" y="1117645"/>
                      <a:pt x="486568" y="1440000"/>
                      <a:pt x="88923" y="1440000"/>
                    </a:cubicBezTo>
                    <a:lnTo>
                      <a:pt x="0" y="1431036"/>
                    </a:lnTo>
                    <a:lnTo>
                      <a:pt x="13264" y="1323268"/>
                    </a:lnTo>
                    <a:lnTo>
                      <a:pt x="88923" y="1330895"/>
                    </a:lnTo>
                    <a:cubicBezTo>
                      <a:pt x="426921" y="1330895"/>
                      <a:pt x="700923" y="1056893"/>
                      <a:pt x="700923" y="718895"/>
                    </a:cubicBezTo>
                    <a:cubicBezTo>
                      <a:pt x="700923" y="380897"/>
                      <a:pt x="426921" y="106895"/>
                      <a:pt x="88923" y="106895"/>
                    </a:cubicBezTo>
                    <a:lnTo>
                      <a:pt x="87823" y="107006"/>
                    </a:lnTo>
                    <a:lnTo>
                      <a:pt x="87823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e 27"/>
          <p:cNvGrpSpPr/>
          <p:nvPr/>
        </p:nvGrpSpPr>
        <p:grpSpPr>
          <a:xfrm>
            <a:off x="6983774" y="720002"/>
            <a:ext cx="2400300" cy="2430780"/>
            <a:chOff x="6410325" y="3968741"/>
            <a:chExt cx="2400300" cy="2430780"/>
          </a:xfrm>
        </p:grpSpPr>
        <p:sp>
          <p:nvSpPr>
            <p:cNvPr id="29" name="Rectangle 2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53%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34" name="Forme libre 33"/>
              <p:cNvSpPr>
                <a:spLocks noChangeAspect="1"/>
              </p:cNvSpPr>
              <p:nvPr/>
            </p:nvSpPr>
            <p:spPr>
              <a:xfrm>
                <a:off x="7475361" y="4464131"/>
                <a:ext cx="856215" cy="1440000"/>
              </a:xfrm>
              <a:custGeom>
                <a:avLst/>
                <a:gdLst>
                  <a:gd name="connsiteX0" fmla="*/ 136215 w 856215"/>
                  <a:gd name="connsiteY0" fmla="*/ 0 h 1440000"/>
                  <a:gd name="connsiteX1" fmla="*/ 856215 w 856215"/>
                  <a:gd name="connsiteY1" fmla="*/ 720000 h 1440000"/>
                  <a:gd name="connsiteX2" fmla="*/ 136215 w 856215"/>
                  <a:gd name="connsiteY2" fmla="*/ 1440000 h 1440000"/>
                  <a:gd name="connsiteX3" fmla="*/ 0 w 856215"/>
                  <a:gd name="connsiteY3" fmla="*/ 1426269 h 1440000"/>
                  <a:gd name="connsiteX4" fmla="*/ 20406 w 856215"/>
                  <a:gd name="connsiteY4" fmla="*/ 1319221 h 1440000"/>
                  <a:gd name="connsiteX5" fmla="*/ 136215 w 856215"/>
                  <a:gd name="connsiteY5" fmla="*/ 1330895 h 1440000"/>
                  <a:gd name="connsiteX6" fmla="*/ 748215 w 856215"/>
                  <a:gd name="connsiteY6" fmla="*/ 718895 h 1440000"/>
                  <a:gd name="connsiteX7" fmla="*/ 136215 w 856215"/>
                  <a:gd name="connsiteY7" fmla="*/ 106895 h 1440000"/>
                  <a:gd name="connsiteX8" fmla="*/ 135115 w 856215"/>
                  <a:gd name="connsiteY8" fmla="*/ 107006 h 1440000"/>
                  <a:gd name="connsiteX9" fmla="*/ 135115 w 856215"/>
                  <a:gd name="connsiteY9" fmla="*/ 111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6215" h="1440000">
                    <a:moveTo>
                      <a:pt x="136215" y="0"/>
                    </a:moveTo>
                    <a:cubicBezTo>
                      <a:pt x="533860" y="0"/>
                      <a:pt x="856215" y="322355"/>
                      <a:pt x="856215" y="720000"/>
                    </a:cubicBezTo>
                    <a:cubicBezTo>
                      <a:pt x="856215" y="1117645"/>
                      <a:pt x="533860" y="1440000"/>
                      <a:pt x="136215" y="1440000"/>
                    </a:cubicBezTo>
                    <a:lnTo>
                      <a:pt x="0" y="1426269"/>
                    </a:lnTo>
                    <a:lnTo>
                      <a:pt x="20406" y="1319221"/>
                    </a:lnTo>
                    <a:lnTo>
                      <a:pt x="136215" y="1330895"/>
                    </a:lnTo>
                    <a:cubicBezTo>
                      <a:pt x="474213" y="1330895"/>
                      <a:pt x="748215" y="1056893"/>
                      <a:pt x="748215" y="718895"/>
                    </a:cubicBezTo>
                    <a:cubicBezTo>
                      <a:pt x="748215" y="380897"/>
                      <a:pt x="474213" y="106895"/>
                      <a:pt x="136215" y="106895"/>
                    </a:cubicBezTo>
                    <a:lnTo>
                      <a:pt x="135115" y="107006"/>
                    </a:lnTo>
                    <a:lnTo>
                      <a:pt x="135115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" name="Groupe 35"/>
          <p:cNvGrpSpPr/>
          <p:nvPr/>
        </p:nvGrpSpPr>
        <p:grpSpPr>
          <a:xfrm>
            <a:off x="9071699" y="720002"/>
            <a:ext cx="2400300" cy="2430780"/>
            <a:chOff x="6410325" y="3968741"/>
            <a:chExt cx="2400300" cy="2430780"/>
          </a:xfrm>
        </p:grpSpPr>
        <p:sp>
          <p:nvSpPr>
            <p:cNvPr id="37" name="Rectangle 36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54%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41" name="Groupe 40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42" name="Forme libre 41"/>
              <p:cNvSpPr>
                <a:spLocks noChangeAspect="1"/>
              </p:cNvSpPr>
              <p:nvPr/>
            </p:nvSpPr>
            <p:spPr>
              <a:xfrm>
                <a:off x="7436907" y="4464131"/>
                <a:ext cx="894669" cy="1440000"/>
              </a:xfrm>
              <a:custGeom>
                <a:avLst/>
                <a:gdLst>
                  <a:gd name="connsiteX0" fmla="*/ 174669 w 894669"/>
                  <a:gd name="connsiteY0" fmla="*/ 0 h 1440000"/>
                  <a:gd name="connsiteX1" fmla="*/ 894669 w 894669"/>
                  <a:gd name="connsiteY1" fmla="*/ 720000 h 1440000"/>
                  <a:gd name="connsiteX2" fmla="*/ 174669 w 894669"/>
                  <a:gd name="connsiteY2" fmla="*/ 1440000 h 1440000"/>
                  <a:gd name="connsiteX3" fmla="*/ 29564 w 894669"/>
                  <a:gd name="connsiteY3" fmla="*/ 1425372 h 1440000"/>
                  <a:gd name="connsiteX4" fmla="*/ 0 w 894669"/>
                  <a:gd name="connsiteY4" fmla="*/ 1416195 h 1440000"/>
                  <a:gd name="connsiteX5" fmla="*/ 26215 w 894669"/>
                  <a:gd name="connsiteY5" fmla="*/ 1310665 h 1440000"/>
                  <a:gd name="connsiteX6" fmla="*/ 51330 w 894669"/>
                  <a:gd name="connsiteY6" fmla="*/ 1318462 h 1440000"/>
                  <a:gd name="connsiteX7" fmla="*/ 174669 w 894669"/>
                  <a:gd name="connsiteY7" fmla="*/ 1330895 h 1440000"/>
                  <a:gd name="connsiteX8" fmla="*/ 786669 w 894669"/>
                  <a:gd name="connsiteY8" fmla="*/ 718895 h 1440000"/>
                  <a:gd name="connsiteX9" fmla="*/ 174669 w 894669"/>
                  <a:gd name="connsiteY9" fmla="*/ 106895 h 1440000"/>
                  <a:gd name="connsiteX10" fmla="*/ 173569 w 894669"/>
                  <a:gd name="connsiteY10" fmla="*/ 107006 h 1440000"/>
                  <a:gd name="connsiteX11" fmla="*/ 173569 w 894669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94669" h="1440000">
                    <a:moveTo>
                      <a:pt x="174669" y="0"/>
                    </a:moveTo>
                    <a:cubicBezTo>
                      <a:pt x="572314" y="0"/>
                      <a:pt x="894669" y="322355"/>
                      <a:pt x="894669" y="720000"/>
                    </a:cubicBezTo>
                    <a:cubicBezTo>
                      <a:pt x="894669" y="1117645"/>
                      <a:pt x="572314" y="1440000"/>
                      <a:pt x="174669" y="1440000"/>
                    </a:cubicBezTo>
                    <a:cubicBezTo>
                      <a:pt x="124964" y="1440000"/>
                      <a:pt x="76434" y="1434963"/>
                      <a:pt x="29564" y="1425372"/>
                    </a:cubicBezTo>
                    <a:lnTo>
                      <a:pt x="0" y="1416195"/>
                    </a:lnTo>
                    <a:lnTo>
                      <a:pt x="26215" y="1310665"/>
                    </a:lnTo>
                    <a:lnTo>
                      <a:pt x="51330" y="1318462"/>
                    </a:lnTo>
                    <a:cubicBezTo>
                      <a:pt x="91170" y="1326614"/>
                      <a:pt x="132419" y="1330895"/>
                      <a:pt x="174669" y="1330895"/>
                    </a:cubicBezTo>
                    <a:cubicBezTo>
                      <a:pt x="512667" y="1330895"/>
                      <a:pt x="786669" y="1056893"/>
                      <a:pt x="786669" y="718895"/>
                    </a:cubicBezTo>
                    <a:cubicBezTo>
                      <a:pt x="786669" y="380897"/>
                      <a:pt x="512667" y="106895"/>
                      <a:pt x="174669" y="106895"/>
                    </a:cubicBezTo>
                    <a:lnTo>
                      <a:pt x="173569" y="107006"/>
                    </a:lnTo>
                    <a:lnTo>
                      <a:pt x="173569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e 43"/>
          <p:cNvGrpSpPr/>
          <p:nvPr/>
        </p:nvGrpSpPr>
        <p:grpSpPr>
          <a:xfrm>
            <a:off x="720001" y="3707219"/>
            <a:ext cx="2400300" cy="2430780"/>
            <a:chOff x="6410325" y="3968741"/>
            <a:chExt cx="2400300" cy="2430780"/>
          </a:xfrm>
        </p:grpSpPr>
        <p:sp>
          <p:nvSpPr>
            <p:cNvPr id="45" name="Rectangle 44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55%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49" name="Groupe 4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50" name="Forme libre 49"/>
              <p:cNvSpPr>
                <a:spLocks noChangeAspect="1"/>
              </p:cNvSpPr>
              <p:nvPr/>
            </p:nvSpPr>
            <p:spPr>
              <a:xfrm>
                <a:off x="7389863" y="4464131"/>
                <a:ext cx="941713" cy="1440000"/>
              </a:xfrm>
              <a:custGeom>
                <a:avLst/>
                <a:gdLst>
                  <a:gd name="connsiteX0" fmla="*/ 221713 w 941713"/>
                  <a:gd name="connsiteY0" fmla="*/ 0 h 1440000"/>
                  <a:gd name="connsiteX1" fmla="*/ 941713 w 941713"/>
                  <a:gd name="connsiteY1" fmla="*/ 720000 h 1440000"/>
                  <a:gd name="connsiteX2" fmla="*/ 221713 w 941713"/>
                  <a:gd name="connsiteY2" fmla="*/ 1440000 h 1440000"/>
                  <a:gd name="connsiteX3" fmla="*/ 76608 w 941713"/>
                  <a:gd name="connsiteY3" fmla="*/ 1425372 h 1440000"/>
                  <a:gd name="connsiteX4" fmla="*/ 0 w 941713"/>
                  <a:gd name="connsiteY4" fmla="*/ 1401592 h 1440000"/>
                  <a:gd name="connsiteX5" fmla="*/ 33320 w 941713"/>
                  <a:gd name="connsiteY5" fmla="*/ 1298268 h 1440000"/>
                  <a:gd name="connsiteX6" fmla="*/ 98374 w 941713"/>
                  <a:gd name="connsiteY6" fmla="*/ 1318462 h 1440000"/>
                  <a:gd name="connsiteX7" fmla="*/ 221713 w 941713"/>
                  <a:gd name="connsiteY7" fmla="*/ 1330895 h 1440000"/>
                  <a:gd name="connsiteX8" fmla="*/ 833713 w 941713"/>
                  <a:gd name="connsiteY8" fmla="*/ 718895 h 1440000"/>
                  <a:gd name="connsiteX9" fmla="*/ 221713 w 941713"/>
                  <a:gd name="connsiteY9" fmla="*/ 106895 h 1440000"/>
                  <a:gd name="connsiteX10" fmla="*/ 220613 w 941713"/>
                  <a:gd name="connsiteY10" fmla="*/ 107006 h 1440000"/>
                  <a:gd name="connsiteX11" fmla="*/ 220613 w 941713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41713" h="1440000">
                    <a:moveTo>
                      <a:pt x="221713" y="0"/>
                    </a:moveTo>
                    <a:cubicBezTo>
                      <a:pt x="619358" y="0"/>
                      <a:pt x="941713" y="322355"/>
                      <a:pt x="941713" y="720000"/>
                    </a:cubicBezTo>
                    <a:cubicBezTo>
                      <a:pt x="941713" y="1117645"/>
                      <a:pt x="619358" y="1440000"/>
                      <a:pt x="221713" y="1440000"/>
                    </a:cubicBezTo>
                    <a:cubicBezTo>
                      <a:pt x="172008" y="1440000"/>
                      <a:pt x="123478" y="1434963"/>
                      <a:pt x="76608" y="1425372"/>
                    </a:cubicBezTo>
                    <a:lnTo>
                      <a:pt x="0" y="1401592"/>
                    </a:lnTo>
                    <a:lnTo>
                      <a:pt x="33320" y="1298268"/>
                    </a:lnTo>
                    <a:lnTo>
                      <a:pt x="98374" y="1318462"/>
                    </a:lnTo>
                    <a:cubicBezTo>
                      <a:pt x="138214" y="1326614"/>
                      <a:pt x="179463" y="1330895"/>
                      <a:pt x="221713" y="1330895"/>
                    </a:cubicBezTo>
                    <a:cubicBezTo>
                      <a:pt x="559711" y="1330895"/>
                      <a:pt x="833713" y="1056893"/>
                      <a:pt x="833713" y="718895"/>
                    </a:cubicBezTo>
                    <a:cubicBezTo>
                      <a:pt x="833713" y="380897"/>
                      <a:pt x="559711" y="106895"/>
                      <a:pt x="221713" y="106895"/>
                    </a:cubicBezTo>
                    <a:lnTo>
                      <a:pt x="220613" y="107006"/>
                    </a:lnTo>
                    <a:lnTo>
                      <a:pt x="220613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" name="Groupe 51"/>
          <p:cNvGrpSpPr/>
          <p:nvPr/>
        </p:nvGrpSpPr>
        <p:grpSpPr>
          <a:xfrm>
            <a:off x="2807925" y="3707219"/>
            <a:ext cx="2400300" cy="2430780"/>
            <a:chOff x="6410325" y="3968741"/>
            <a:chExt cx="2400300" cy="2430780"/>
          </a:xfrm>
        </p:grpSpPr>
        <p:sp>
          <p:nvSpPr>
            <p:cNvPr id="53" name="Rectangle 5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56%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57" name="Groupe 5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58" name="Forme libre 57"/>
              <p:cNvSpPr>
                <a:spLocks noChangeAspect="1"/>
              </p:cNvSpPr>
              <p:nvPr/>
            </p:nvSpPr>
            <p:spPr>
              <a:xfrm>
                <a:off x="7342685" y="4464131"/>
                <a:ext cx="988891" cy="1440000"/>
              </a:xfrm>
              <a:custGeom>
                <a:avLst/>
                <a:gdLst>
                  <a:gd name="connsiteX0" fmla="*/ 268891 w 988891"/>
                  <a:gd name="connsiteY0" fmla="*/ 0 h 1440000"/>
                  <a:gd name="connsiteX1" fmla="*/ 988891 w 988891"/>
                  <a:gd name="connsiteY1" fmla="*/ 720000 h 1440000"/>
                  <a:gd name="connsiteX2" fmla="*/ 268891 w 988891"/>
                  <a:gd name="connsiteY2" fmla="*/ 1440000 h 1440000"/>
                  <a:gd name="connsiteX3" fmla="*/ 123786 w 988891"/>
                  <a:gd name="connsiteY3" fmla="*/ 1425372 h 1440000"/>
                  <a:gd name="connsiteX4" fmla="*/ 0 w 988891"/>
                  <a:gd name="connsiteY4" fmla="*/ 1386947 h 1440000"/>
                  <a:gd name="connsiteX5" fmla="*/ 40445 w 988891"/>
                  <a:gd name="connsiteY5" fmla="*/ 1285835 h 1440000"/>
                  <a:gd name="connsiteX6" fmla="*/ 145552 w 988891"/>
                  <a:gd name="connsiteY6" fmla="*/ 1318462 h 1440000"/>
                  <a:gd name="connsiteX7" fmla="*/ 268891 w 988891"/>
                  <a:gd name="connsiteY7" fmla="*/ 1330895 h 1440000"/>
                  <a:gd name="connsiteX8" fmla="*/ 880891 w 988891"/>
                  <a:gd name="connsiteY8" fmla="*/ 718895 h 1440000"/>
                  <a:gd name="connsiteX9" fmla="*/ 268891 w 988891"/>
                  <a:gd name="connsiteY9" fmla="*/ 106895 h 1440000"/>
                  <a:gd name="connsiteX10" fmla="*/ 267791 w 988891"/>
                  <a:gd name="connsiteY10" fmla="*/ 107006 h 1440000"/>
                  <a:gd name="connsiteX11" fmla="*/ 267791 w 988891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8891" h="1440000">
                    <a:moveTo>
                      <a:pt x="268891" y="0"/>
                    </a:moveTo>
                    <a:cubicBezTo>
                      <a:pt x="666536" y="0"/>
                      <a:pt x="988891" y="322355"/>
                      <a:pt x="988891" y="720000"/>
                    </a:cubicBezTo>
                    <a:cubicBezTo>
                      <a:pt x="988891" y="1117645"/>
                      <a:pt x="666536" y="1440000"/>
                      <a:pt x="268891" y="1440000"/>
                    </a:cubicBezTo>
                    <a:cubicBezTo>
                      <a:pt x="219186" y="1440000"/>
                      <a:pt x="170656" y="1434963"/>
                      <a:pt x="123786" y="1425372"/>
                    </a:cubicBezTo>
                    <a:lnTo>
                      <a:pt x="0" y="1386947"/>
                    </a:lnTo>
                    <a:lnTo>
                      <a:pt x="40445" y="1285835"/>
                    </a:lnTo>
                    <a:lnTo>
                      <a:pt x="145552" y="1318462"/>
                    </a:lnTo>
                    <a:cubicBezTo>
                      <a:pt x="185392" y="1326614"/>
                      <a:pt x="226641" y="1330895"/>
                      <a:pt x="268891" y="1330895"/>
                    </a:cubicBezTo>
                    <a:cubicBezTo>
                      <a:pt x="606889" y="1330895"/>
                      <a:pt x="880891" y="1056893"/>
                      <a:pt x="880891" y="718895"/>
                    </a:cubicBezTo>
                    <a:cubicBezTo>
                      <a:pt x="880891" y="380897"/>
                      <a:pt x="606889" y="106895"/>
                      <a:pt x="268891" y="106895"/>
                    </a:cubicBezTo>
                    <a:lnTo>
                      <a:pt x="267791" y="107006"/>
                    </a:lnTo>
                    <a:lnTo>
                      <a:pt x="267791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" name="Groupe 59"/>
          <p:cNvGrpSpPr/>
          <p:nvPr/>
        </p:nvGrpSpPr>
        <p:grpSpPr>
          <a:xfrm>
            <a:off x="4895849" y="3707219"/>
            <a:ext cx="2400300" cy="2430780"/>
            <a:chOff x="6410325" y="3968741"/>
            <a:chExt cx="2400300" cy="2430780"/>
          </a:xfrm>
        </p:grpSpPr>
        <p:sp>
          <p:nvSpPr>
            <p:cNvPr id="61" name="Rectangle 60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57%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65" name="Groupe 6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66" name="Forme libre 65"/>
              <p:cNvSpPr>
                <a:spLocks noChangeAspect="1"/>
              </p:cNvSpPr>
              <p:nvPr/>
            </p:nvSpPr>
            <p:spPr>
              <a:xfrm>
                <a:off x="7310369" y="4464131"/>
                <a:ext cx="1021206" cy="1440000"/>
              </a:xfrm>
              <a:custGeom>
                <a:avLst/>
                <a:gdLst>
                  <a:gd name="connsiteX0" fmla="*/ 301206 w 1021206"/>
                  <a:gd name="connsiteY0" fmla="*/ 0 h 1440000"/>
                  <a:gd name="connsiteX1" fmla="*/ 1021206 w 1021206"/>
                  <a:gd name="connsiteY1" fmla="*/ 720000 h 1440000"/>
                  <a:gd name="connsiteX2" fmla="*/ 301206 w 1021206"/>
                  <a:gd name="connsiteY2" fmla="*/ 1440000 h 1440000"/>
                  <a:gd name="connsiteX3" fmla="*/ 20950 w 1021206"/>
                  <a:gd name="connsiteY3" fmla="*/ 1383419 h 1440000"/>
                  <a:gd name="connsiteX4" fmla="*/ 0 w 1021206"/>
                  <a:gd name="connsiteY4" fmla="*/ 1372048 h 1440000"/>
                  <a:gd name="connsiteX5" fmla="*/ 45315 w 1021206"/>
                  <a:gd name="connsiteY5" fmla="*/ 1273209 h 1440000"/>
                  <a:gd name="connsiteX6" fmla="*/ 62988 w 1021206"/>
                  <a:gd name="connsiteY6" fmla="*/ 1282801 h 1440000"/>
                  <a:gd name="connsiteX7" fmla="*/ 301206 w 1021206"/>
                  <a:gd name="connsiteY7" fmla="*/ 1330895 h 1440000"/>
                  <a:gd name="connsiteX8" fmla="*/ 913206 w 1021206"/>
                  <a:gd name="connsiteY8" fmla="*/ 718895 h 1440000"/>
                  <a:gd name="connsiteX9" fmla="*/ 301206 w 1021206"/>
                  <a:gd name="connsiteY9" fmla="*/ 106895 h 1440000"/>
                  <a:gd name="connsiteX10" fmla="*/ 300106 w 1021206"/>
                  <a:gd name="connsiteY10" fmla="*/ 107006 h 1440000"/>
                  <a:gd name="connsiteX11" fmla="*/ 300106 w 1021206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21206" h="1440000">
                    <a:moveTo>
                      <a:pt x="301206" y="0"/>
                    </a:moveTo>
                    <a:cubicBezTo>
                      <a:pt x="698851" y="0"/>
                      <a:pt x="1021206" y="322355"/>
                      <a:pt x="1021206" y="720000"/>
                    </a:cubicBezTo>
                    <a:cubicBezTo>
                      <a:pt x="1021206" y="1117645"/>
                      <a:pt x="698851" y="1440000"/>
                      <a:pt x="301206" y="1440000"/>
                    </a:cubicBezTo>
                    <a:cubicBezTo>
                      <a:pt x="201795" y="1440000"/>
                      <a:pt x="107089" y="1419853"/>
                      <a:pt x="20950" y="1383419"/>
                    </a:cubicBezTo>
                    <a:lnTo>
                      <a:pt x="0" y="1372048"/>
                    </a:lnTo>
                    <a:lnTo>
                      <a:pt x="45315" y="1273209"/>
                    </a:lnTo>
                    <a:lnTo>
                      <a:pt x="62988" y="1282801"/>
                    </a:lnTo>
                    <a:cubicBezTo>
                      <a:pt x="136207" y="1313770"/>
                      <a:pt x="216707" y="1330895"/>
                      <a:pt x="301206" y="1330895"/>
                    </a:cubicBezTo>
                    <a:cubicBezTo>
                      <a:pt x="639204" y="1330895"/>
                      <a:pt x="913206" y="1056893"/>
                      <a:pt x="913206" y="718895"/>
                    </a:cubicBezTo>
                    <a:cubicBezTo>
                      <a:pt x="913206" y="380897"/>
                      <a:pt x="639204" y="106895"/>
                      <a:pt x="301206" y="106895"/>
                    </a:cubicBezTo>
                    <a:lnTo>
                      <a:pt x="300106" y="107006"/>
                    </a:lnTo>
                    <a:lnTo>
                      <a:pt x="300106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" name="Groupe 67"/>
          <p:cNvGrpSpPr/>
          <p:nvPr/>
        </p:nvGrpSpPr>
        <p:grpSpPr>
          <a:xfrm>
            <a:off x="6983774" y="3707219"/>
            <a:ext cx="2400300" cy="2430780"/>
            <a:chOff x="6410325" y="3968741"/>
            <a:chExt cx="2400300" cy="2430780"/>
          </a:xfrm>
        </p:grpSpPr>
        <p:sp>
          <p:nvSpPr>
            <p:cNvPr id="69" name="Rectangle 6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58%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74" name="Forme libre 73"/>
              <p:cNvSpPr>
                <a:spLocks noChangeAspect="1"/>
              </p:cNvSpPr>
              <p:nvPr/>
            </p:nvSpPr>
            <p:spPr>
              <a:xfrm>
                <a:off x="7264479" y="4464131"/>
                <a:ext cx="1067096" cy="1440000"/>
              </a:xfrm>
              <a:custGeom>
                <a:avLst/>
                <a:gdLst>
                  <a:gd name="connsiteX0" fmla="*/ 347096 w 1067096"/>
                  <a:gd name="connsiteY0" fmla="*/ 0 h 1440000"/>
                  <a:gd name="connsiteX1" fmla="*/ 1067096 w 1067096"/>
                  <a:gd name="connsiteY1" fmla="*/ 720000 h 1440000"/>
                  <a:gd name="connsiteX2" fmla="*/ 347096 w 1067096"/>
                  <a:gd name="connsiteY2" fmla="*/ 1440000 h 1440000"/>
                  <a:gd name="connsiteX3" fmla="*/ 66840 w 1067096"/>
                  <a:gd name="connsiteY3" fmla="*/ 1383419 h 1440000"/>
                  <a:gd name="connsiteX4" fmla="*/ 0 w 1067096"/>
                  <a:gd name="connsiteY4" fmla="*/ 1347140 h 1440000"/>
                  <a:gd name="connsiteX5" fmla="*/ 52245 w 1067096"/>
                  <a:gd name="connsiteY5" fmla="*/ 1252062 h 1440000"/>
                  <a:gd name="connsiteX6" fmla="*/ 108878 w 1067096"/>
                  <a:gd name="connsiteY6" fmla="*/ 1282801 h 1440000"/>
                  <a:gd name="connsiteX7" fmla="*/ 347096 w 1067096"/>
                  <a:gd name="connsiteY7" fmla="*/ 1330895 h 1440000"/>
                  <a:gd name="connsiteX8" fmla="*/ 959096 w 1067096"/>
                  <a:gd name="connsiteY8" fmla="*/ 718895 h 1440000"/>
                  <a:gd name="connsiteX9" fmla="*/ 347096 w 1067096"/>
                  <a:gd name="connsiteY9" fmla="*/ 106895 h 1440000"/>
                  <a:gd name="connsiteX10" fmla="*/ 345996 w 1067096"/>
                  <a:gd name="connsiteY10" fmla="*/ 107006 h 1440000"/>
                  <a:gd name="connsiteX11" fmla="*/ 345996 w 1067096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67096" h="1440000">
                    <a:moveTo>
                      <a:pt x="347096" y="0"/>
                    </a:moveTo>
                    <a:cubicBezTo>
                      <a:pt x="744741" y="0"/>
                      <a:pt x="1067096" y="322355"/>
                      <a:pt x="1067096" y="720000"/>
                    </a:cubicBezTo>
                    <a:cubicBezTo>
                      <a:pt x="1067096" y="1117645"/>
                      <a:pt x="744741" y="1440000"/>
                      <a:pt x="347096" y="1440000"/>
                    </a:cubicBezTo>
                    <a:cubicBezTo>
                      <a:pt x="247685" y="1440000"/>
                      <a:pt x="152979" y="1419853"/>
                      <a:pt x="66840" y="1383419"/>
                    </a:cubicBezTo>
                    <a:lnTo>
                      <a:pt x="0" y="1347140"/>
                    </a:lnTo>
                    <a:lnTo>
                      <a:pt x="52245" y="1252062"/>
                    </a:lnTo>
                    <a:lnTo>
                      <a:pt x="108878" y="1282801"/>
                    </a:lnTo>
                    <a:cubicBezTo>
                      <a:pt x="182097" y="1313770"/>
                      <a:pt x="262597" y="1330895"/>
                      <a:pt x="347096" y="1330895"/>
                    </a:cubicBezTo>
                    <a:cubicBezTo>
                      <a:pt x="685094" y="1330895"/>
                      <a:pt x="959096" y="1056893"/>
                      <a:pt x="959096" y="718895"/>
                    </a:cubicBezTo>
                    <a:cubicBezTo>
                      <a:pt x="959096" y="380897"/>
                      <a:pt x="685094" y="106895"/>
                      <a:pt x="347096" y="106895"/>
                    </a:cubicBezTo>
                    <a:lnTo>
                      <a:pt x="345996" y="107006"/>
                    </a:lnTo>
                    <a:lnTo>
                      <a:pt x="345996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" name="Groupe 75"/>
          <p:cNvGrpSpPr/>
          <p:nvPr/>
        </p:nvGrpSpPr>
        <p:grpSpPr>
          <a:xfrm>
            <a:off x="9071699" y="3707219"/>
            <a:ext cx="2400300" cy="2430780"/>
            <a:chOff x="6410325" y="3968741"/>
            <a:chExt cx="2400300" cy="2430780"/>
          </a:xfrm>
        </p:grpSpPr>
        <p:sp>
          <p:nvSpPr>
            <p:cNvPr id="77" name="Rectangle 76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59%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81" name="Groupe 80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82" name="Forme libre 81"/>
              <p:cNvSpPr>
                <a:spLocks noChangeAspect="1"/>
              </p:cNvSpPr>
              <p:nvPr/>
            </p:nvSpPr>
            <p:spPr>
              <a:xfrm>
                <a:off x="7230779" y="4464131"/>
                <a:ext cx="1100797" cy="1440000"/>
              </a:xfrm>
              <a:custGeom>
                <a:avLst/>
                <a:gdLst>
                  <a:gd name="connsiteX0" fmla="*/ 380797 w 1100797"/>
                  <a:gd name="connsiteY0" fmla="*/ 0 h 1440000"/>
                  <a:gd name="connsiteX1" fmla="*/ 1100797 w 1100797"/>
                  <a:gd name="connsiteY1" fmla="*/ 720000 h 1440000"/>
                  <a:gd name="connsiteX2" fmla="*/ 380797 w 1100797"/>
                  <a:gd name="connsiteY2" fmla="*/ 1440000 h 1440000"/>
                  <a:gd name="connsiteX3" fmla="*/ 100541 w 1100797"/>
                  <a:gd name="connsiteY3" fmla="*/ 1383419 h 1440000"/>
                  <a:gd name="connsiteX4" fmla="*/ 0 w 1100797"/>
                  <a:gd name="connsiteY4" fmla="*/ 1328847 h 1440000"/>
                  <a:gd name="connsiteX5" fmla="*/ 57333 w 1100797"/>
                  <a:gd name="connsiteY5" fmla="*/ 1236531 h 1440000"/>
                  <a:gd name="connsiteX6" fmla="*/ 142579 w 1100797"/>
                  <a:gd name="connsiteY6" fmla="*/ 1282801 h 1440000"/>
                  <a:gd name="connsiteX7" fmla="*/ 380797 w 1100797"/>
                  <a:gd name="connsiteY7" fmla="*/ 1330895 h 1440000"/>
                  <a:gd name="connsiteX8" fmla="*/ 992797 w 1100797"/>
                  <a:gd name="connsiteY8" fmla="*/ 718895 h 1440000"/>
                  <a:gd name="connsiteX9" fmla="*/ 380797 w 1100797"/>
                  <a:gd name="connsiteY9" fmla="*/ 106895 h 1440000"/>
                  <a:gd name="connsiteX10" fmla="*/ 379697 w 1100797"/>
                  <a:gd name="connsiteY10" fmla="*/ 107006 h 1440000"/>
                  <a:gd name="connsiteX11" fmla="*/ 379697 w 1100797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0797" h="1440000">
                    <a:moveTo>
                      <a:pt x="380797" y="0"/>
                    </a:moveTo>
                    <a:cubicBezTo>
                      <a:pt x="778442" y="0"/>
                      <a:pt x="1100797" y="322355"/>
                      <a:pt x="1100797" y="720000"/>
                    </a:cubicBezTo>
                    <a:cubicBezTo>
                      <a:pt x="1100797" y="1117645"/>
                      <a:pt x="778442" y="1440000"/>
                      <a:pt x="380797" y="1440000"/>
                    </a:cubicBezTo>
                    <a:cubicBezTo>
                      <a:pt x="281386" y="1440000"/>
                      <a:pt x="186680" y="1419853"/>
                      <a:pt x="100541" y="1383419"/>
                    </a:cubicBezTo>
                    <a:lnTo>
                      <a:pt x="0" y="1328847"/>
                    </a:lnTo>
                    <a:lnTo>
                      <a:pt x="57333" y="1236531"/>
                    </a:lnTo>
                    <a:lnTo>
                      <a:pt x="142579" y="1282801"/>
                    </a:lnTo>
                    <a:cubicBezTo>
                      <a:pt x="215798" y="1313770"/>
                      <a:pt x="296298" y="1330895"/>
                      <a:pt x="380797" y="1330895"/>
                    </a:cubicBezTo>
                    <a:cubicBezTo>
                      <a:pt x="718795" y="1330895"/>
                      <a:pt x="992797" y="1056893"/>
                      <a:pt x="992797" y="718895"/>
                    </a:cubicBezTo>
                    <a:cubicBezTo>
                      <a:pt x="992797" y="380897"/>
                      <a:pt x="718795" y="106895"/>
                      <a:pt x="380797" y="106895"/>
                    </a:cubicBezTo>
                    <a:lnTo>
                      <a:pt x="379697" y="107006"/>
                    </a:lnTo>
                    <a:lnTo>
                      <a:pt x="379697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1401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720001" y="720002"/>
            <a:ext cx="2400300" cy="2430780"/>
            <a:chOff x="6410325" y="3968741"/>
            <a:chExt cx="2400300" cy="2430780"/>
          </a:xfrm>
        </p:grpSpPr>
        <p:sp>
          <p:nvSpPr>
            <p:cNvPr id="4" name="Rectangle 3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6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0%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10" name="Forme libre 9"/>
              <p:cNvSpPr>
                <a:spLocks noChangeAspect="1"/>
              </p:cNvSpPr>
              <p:nvPr/>
            </p:nvSpPr>
            <p:spPr>
              <a:xfrm>
                <a:off x="7188495" y="4464131"/>
                <a:ext cx="1143080" cy="1440000"/>
              </a:xfrm>
              <a:custGeom>
                <a:avLst/>
                <a:gdLst>
                  <a:gd name="connsiteX0" fmla="*/ 423080 w 1143080"/>
                  <a:gd name="connsiteY0" fmla="*/ 0 h 1440000"/>
                  <a:gd name="connsiteX1" fmla="*/ 1143080 w 1143080"/>
                  <a:gd name="connsiteY1" fmla="*/ 720000 h 1440000"/>
                  <a:gd name="connsiteX2" fmla="*/ 423080 w 1143080"/>
                  <a:gd name="connsiteY2" fmla="*/ 1440000 h 1440000"/>
                  <a:gd name="connsiteX3" fmla="*/ 20521 w 1143080"/>
                  <a:gd name="connsiteY3" fmla="*/ 1317036 h 1440000"/>
                  <a:gd name="connsiteX4" fmla="*/ 0 w 1143080"/>
                  <a:gd name="connsiteY4" fmla="*/ 1300104 h 1440000"/>
                  <a:gd name="connsiteX5" fmla="*/ 63688 w 1143080"/>
                  <a:gd name="connsiteY5" fmla="*/ 1212169 h 1440000"/>
                  <a:gd name="connsiteX6" fmla="*/ 80905 w 1143080"/>
                  <a:gd name="connsiteY6" fmla="*/ 1226375 h 1440000"/>
                  <a:gd name="connsiteX7" fmla="*/ 423080 w 1143080"/>
                  <a:gd name="connsiteY7" fmla="*/ 1330895 h 1440000"/>
                  <a:gd name="connsiteX8" fmla="*/ 1035080 w 1143080"/>
                  <a:gd name="connsiteY8" fmla="*/ 718895 h 1440000"/>
                  <a:gd name="connsiteX9" fmla="*/ 423080 w 1143080"/>
                  <a:gd name="connsiteY9" fmla="*/ 106895 h 1440000"/>
                  <a:gd name="connsiteX10" fmla="*/ 421980 w 1143080"/>
                  <a:gd name="connsiteY10" fmla="*/ 107006 h 1440000"/>
                  <a:gd name="connsiteX11" fmla="*/ 421980 w 1143080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43080" h="1440000">
                    <a:moveTo>
                      <a:pt x="423080" y="0"/>
                    </a:moveTo>
                    <a:cubicBezTo>
                      <a:pt x="820725" y="0"/>
                      <a:pt x="1143080" y="322355"/>
                      <a:pt x="1143080" y="720000"/>
                    </a:cubicBezTo>
                    <a:cubicBezTo>
                      <a:pt x="1143080" y="1117645"/>
                      <a:pt x="820725" y="1440000"/>
                      <a:pt x="423080" y="1440000"/>
                    </a:cubicBezTo>
                    <a:cubicBezTo>
                      <a:pt x="273963" y="1440000"/>
                      <a:pt x="135434" y="1394669"/>
                      <a:pt x="20521" y="1317036"/>
                    </a:cubicBezTo>
                    <a:lnTo>
                      <a:pt x="0" y="1300104"/>
                    </a:lnTo>
                    <a:lnTo>
                      <a:pt x="63688" y="1212169"/>
                    </a:lnTo>
                    <a:lnTo>
                      <a:pt x="80905" y="1226375"/>
                    </a:lnTo>
                    <a:cubicBezTo>
                      <a:pt x="178581" y="1292364"/>
                      <a:pt x="296331" y="1330895"/>
                      <a:pt x="423080" y="1330895"/>
                    </a:cubicBezTo>
                    <a:cubicBezTo>
                      <a:pt x="761078" y="1330895"/>
                      <a:pt x="1035080" y="1056893"/>
                      <a:pt x="1035080" y="718895"/>
                    </a:cubicBezTo>
                    <a:cubicBezTo>
                      <a:pt x="1035080" y="380897"/>
                      <a:pt x="761078" y="106895"/>
                      <a:pt x="423080" y="106895"/>
                    </a:cubicBezTo>
                    <a:lnTo>
                      <a:pt x="421980" y="107006"/>
                    </a:lnTo>
                    <a:lnTo>
                      <a:pt x="42198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e 11"/>
          <p:cNvGrpSpPr/>
          <p:nvPr/>
        </p:nvGrpSpPr>
        <p:grpSpPr>
          <a:xfrm>
            <a:off x="2807925" y="720002"/>
            <a:ext cx="2400300" cy="2430780"/>
            <a:chOff x="6410325" y="3968741"/>
            <a:chExt cx="2400300" cy="2430780"/>
          </a:xfrm>
        </p:grpSpPr>
        <p:sp>
          <p:nvSpPr>
            <p:cNvPr id="13" name="Rectangle 1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61%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18" name="Forme libre 17"/>
              <p:cNvSpPr>
                <a:spLocks noChangeAspect="1"/>
              </p:cNvSpPr>
              <p:nvPr/>
            </p:nvSpPr>
            <p:spPr>
              <a:xfrm>
                <a:off x="7149575" y="4464131"/>
                <a:ext cx="1182001" cy="1440000"/>
              </a:xfrm>
              <a:custGeom>
                <a:avLst/>
                <a:gdLst>
                  <a:gd name="connsiteX0" fmla="*/ 462001 w 1182001"/>
                  <a:gd name="connsiteY0" fmla="*/ 0 h 1440000"/>
                  <a:gd name="connsiteX1" fmla="*/ 1182001 w 1182001"/>
                  <a:gd name="connsiteY1" fmla="*/ 720000 h 1440000"/>
                  <a:gd name="connsiteX2" fmla="*/ 462001 w 1182001"/>
                  <a:gd name="connsiteY2" fmla="*/ 1440000 h 1440000"/>
                  <a:gd name="connsiteX3" fmla="*/ 59442 w 1182001"/>
                  <a:gd name="connsiteY3" fmla="*/ 1317036 h 1440000"/>
                  <a:gd name="connsiteX4" fmla="*/ 0 w 1182001"/>
                  <a:gd name="connsiteY4" fmla="*/ 1267991 h 1440000"/>
                  <a:gd name="connsiteX5" fmla="*/ 69562 w 1182001"/>
                  <a:gd name="connsiteY5" fmla="*/ 1184903 h 1440000"/>
                  <a:gd name="connsiteX6" fmla="*/ 119826 w 1182001"/>
                  <a:gd name="connsiteY6" fmla="*/ 1226375 h 1440000"/>
                  <a:gd name="connsiteX7" fmla="*/ 462001 w 1182001"/>
                  <a:gd name="connsiteY7" fmla="*/ 1330895 h 1440000"/>
                  <a:gd name="connsiteX8" fmla="*/ 1074001 w 1182001"/>
                  <a:gd name="connsiteY8" fmla="*/ 718895 h 1440000"/>
                  <a:gd name="connsiteX9" fmla="*/ 462001 w 1182001"/>
                  <a:gd name="connsiteY9" fmla="*/ 106895 h 1440000"/>
                  <a:gd name="connsiteX10" fmla="*/ 460901 w 1182001"/>
                  <a:gd name="connsiteY10" fmla="*/ 107006 h 1440000"/>
                  <a:gd name="connsiteX11" fmla="*/ 460901 w 1182001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82001" h="1440000">
                    <a:moveTo>
                      <a:pt x="462001" y="0"/>
                    </a:moveTo>
                    <a:cubicBezTo>
                      <a:pt x="859646" y="0"/>
                      <a:pt x="1182001" y="322355"/>
                      <a:pt x="1182001" y="720000"/>
                    </a:cubicBezTo>
                    <a:cubicBezTo>
                      <a:pt x="1182001" y="1117645"/>
                      <a:pt x="859646" y="1440000"/>
                      <a:pt x="462001" y="1440000"/>
                    </a:cubicBezTo>
                    <a:cubicBezTo>
                      <a:pt x="312884" y="1440000"/>
                      <a:pt x="174355" y="1394669"/>
                      <a:pt x="59442" y="1317036"/>
                    </a:cubicBezTo>
                    <a:lnTo>
                      <a:pt x="0" y="1267991"/>
                    </a:lnTo>
                    <a:lnTo>
                      <a:pt x="69562" y="1184903"/>
                    </a:lnTo>
                    <a:lnTo>
                      <a:pt x="119826" y="1226375"/>
                    </a:lnTo>
                    <a:cubicBezTo>
                      <a:pt x="217502" y="1292364"/>
                      <a:pt x="335252" y="1330895"/>
                      <a:pt x="462001" y="1330895"/>
                    </a:cubicBezTo>
                    <a:cubicBezTo>
                      <a:pt x="799999" y="1330895"/>
                      <a:pt x="1074001" y="1056893"/>
                      <a:pt x="1074001" y="718895"/>
                    </a:cubicBezTo>
                    <a:cubicBezTo>
                      <a:pt x="1074001" y="380897"/>
                      <a:pt x="799999" y="106895"/>
                      <a:pt x="462001" y="106895"/>
                    </a:cubicBezTo>
                    <a:lnTo>
                      <a:pt x="460901" y="107006"/>
                    </a:lnTo>
                    <a:lnTo>
                      <a:pt x="460901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oupe 19"/>
          <p:cNvGrpSpPr/>
          <p:nvPr/>
        </p:nvGrpSpPr>
        <p:grpSpPr>
          <a:xfrm>
            <a:off x="4895849" y="720002"/>
            <a:ext cx="2400300" cy="2430780"/>
            <a:chOff x="6410325" y="3968741"/>
            <a:chExt cx="2400300" cy="2430780"/>
          </a:xfrm>
        </p:grpSpPr>
        <p:sp>
          <p:nvSpPr>
            <p:cNvPr id="21" name="Rectangle 20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62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26" name="Forme libre 25"/>
              <p:cNvSpPr>
                <a:spLocks noChangeAspect="1"/>
              </p:cNvSpPr>
              <p:nvPr/>
            </p:nvSpPr>
            <p:spPr>
              <a:xfrm>
                <a:off x="7120237" y="4464131"/>
                <a:ext cx="1211338" cy="1440000"/>
              </a:xfrm>
              <a:custGeom>
                <a:avLst/>
                <a:gdLst>
                  <a:gd name="connsiteX0" fmla="*/ 491338 w 1211338"/>
                  <a:gd name="connsiteY0" fmla="*/ 0 h 1440000"/>
                  <a:gd name="connsiteX1" fmla="*/ 1211338 w 1211338"/>
                  <a:gd name="connsiteY1" fmla="*/ 720000 h 1440000"/>
                  <a:gd name="connsiteX2" fmla="*/ 491338 w 1211338"/>
                  <a:gd name="connsiteY2" fmla="*/ 1440000 h 1440000"/>
                  <a:gd name="connsiteX3" fmla="*/ 88779 w 1211338"/>
                  <a:gd name="connsiteY3" fmla="*/ 1317036 h 1440000"/>
                  <a:gd name="connsiteX4" fmla="*/ 0 w 1211338"/>
                  <a:gd name="connsiteY4" fmla="*/ 1243786 h 1440000"/>
                  <a:gd name="connsiteX5" fmla="*/ 73989 w 1211338"/>
                  <a:gd name="connsiteY5" fmla="*/ 1164351 h 1440000"/>
                  <a:gd name="connsiteX6" fmla="*/ 149163 w 1211338"/>
                  <a:gd name="connsiteY6" fmla="*/ 1226375 h 1440000"/>
                  <a:gd name="connsiteX7" fmla="*/ 491338 w 1211338"/>
                  <a:gd name="connsiteY7" fmla="*/ 1330895 h 1440000"/>
                  <a:gd name="connsiteX8" fmla="*/ 1103338 w 1211338"/>
                  <a:gd name="connsiteY8" fmla="*/ 718895 h 1440000"/>
                  <a:gd name="connsiteX9" fmla="*/ 491338 w 1211338"/>
                  <a:gd name="connsiteY9" fmla="*/ 106895 h 1440000"/>
                  <a:gd name="connsiteX10" fmla="*/ 490238 w 1211338"/>
                  <a:gd name="connsiteY10" fmla="*/ 107006 h 1440000"/>
                  <a:gd name="connsiteX11" fmla="*/ 490238 w 1211338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1338" h="1440000">
                    <a:moveTo>
                      <a:pt x="491338" y="0"/>
                    </a:moveTo>
                    <a:cubicBezTo>
                      <a:pt x="888983" y="0"/>
                      <a:pt x="1211338" y="322355"/>
                      <a:pt x="1211338" y="720000"/>
                    </a:cubicBezTo>
                    <a:cubicBezTo>
                      <a:pt x="1211338" y="1117645"/>
                      <a:pt x="888983" y="1440000"/>
                      <a:pt x="491338" y="1440000"/>
                    </a:cubicBezTo>
                    <a:cubicBezTo>
                      <a:pt x="342221" y="1440000"/>
                      <a:pt x="203692" y="1394669"/>
                      <a:pt x="88779" y="1317036"/>
                    </a:cubicBezTo>
                    <a:lnTo>
                      <a:pt x="0" y="1243786"/>
                    </a:lnTo>
                    <a:lnTo>
                      <a:pt x="73989" y="1164351"/>
                    </a:lnTo>
                    <a:lnTo>
                      <a:pt x="149163" y="1226375"/>
                    </a:lnTo>
                    <a:cubicBezTo>
                      <a:pt x="246839" y="1292364"/>
                      <a:pt x="364589" y="1330895"/>
                      <a:pt x="491338" y="1330895"/>
                    </a:cubicBezTo>
                    <a:cubicBezTo>
                      <a:pt x="829336" y="1330895"/>
                      <a:pt x="1103338" y="1056893"/>
                      <a:pt x="1103338" y="718895"/>
                    </a:cubicBezTo>
                    <a:cubicBezTo>
                      <a:pt x="1103338" y="380897"/>
                      <a:pt x="829336" y="106895"/>
                      <a:pt x="491338" y="106895"/>
                    </a:cubicBezTo>
                    <a:lnTo>
                      <a:pt x="490238" y="107006"/>
                    </a:lnTo>
                    <a:lnTo>
                      <a:pt x="490238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e 27"/>
          <p:cNvGrpSpPr/>
          <p:nvPr/>
        </p:nvGrpSpPr>
        <p:grpSpPr>
          <a:xfrm>
            <a:off x="6983774" y="720002"/>
            <a:ext cx="2400300" cy="2430780"/>
            <a:chOff x="6410325" y="3968741"/>
            <a:chExt cx="2400300" cy="2430780"/>
          </a:xfrm>
        </p:grpSpPr>
        <p:sp>
          <p:nvSpPr>
            <p:cNvPr id="29" name="Rectangle 2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63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34" name="Forme libre 33"/>
              <p:cNvSpPr>
                <a:spLocks noChangeAspect="1"/>
              </p:cNvSpPr>
              <p:nvPr/>
            </p:nvSpPr>
            <p:spPr>
              <a:xfrm>
                <a:off x="7087245" y="4464131"/>
                <a:ext cx="1244331" cy="1440000"/>
              </a:xfrm>
              <a:custGeom>
                <a:avLst/>
                <a:gdLst>
                  <a:gd name="connsiteX0" fmla="*/ 524331 w 1244331"/>
                  <a:gd name="connsiteY0" fmla="*/ 0 h 1440000"/>
                  <a:gd name="connsiteX1" fmla="*/ 1244331 w 1244331"/>
                  <a:gd name="connsiteY1" fmla="*/ 720000 h 1440000"/>
                  <a:gd name="connsiteX2" fmla="*/ 524331 w 1244331"/>
                  <a:gd name="connsiteY2" fmla="*/ 1440000 h 1440000"/>
                  <a:gd name="connsiteX3" fmla="*/ 15214 w 1244331"/>
                  <a:gd name="connsiteY3" fmla="*/ 1229117 h 1440000"/>
                  <a:gd name="connsiteX4" fmla="*/ 0 w 1244331"/>
                  <a:gd name="connsiteY4" fmla="*/ 1210677 h 1440000"/>
                  <a:gd name="connsiteX5" fmla="*/ 78914 w 1244331"/>
                  <a:gd name="connsiteY5" fmla="*/ 1136291 h 1440000"/>
                  <a:gd name="connsiteX6" fmla="*/ 91582 w 1244331"/>
                  <a:gd name="connsiteY6" fmla="*/ 1151644 h 1440000"/>
                  <a:gd name="connsiteX7" fmla="*/ 524331 w 1244331"/>
                  <a:gd name="connsiteY7" fmla="*/ 1330895 h 1440000"/>
                  <a:gd name="connsiteX8" fmla="*/ 1136331 w 1244331"/>
                  <a:gd name="connsiteY8" fmla="*/ 718895 h 1440000"/>
                  <a:gd name="connsiteX9" fmla="*/ 524331 w 1244331"/>
                  <a:gd name="connsiteY9" fmla="*/ 106895 h 1440000"/>
                  <a:gd name="connsiteX10" fmla="*/ 523231 w 1244331"/>
                  <a:gd name="connsiteY10" fmla="*/ 107006 h 1440000"/>
                  <a:gd name="connsiteX11" fmla="*/ 523231 w 1244331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44331" h="1440000">
                    <a:moveTo>
                      <a:pt x="524331" y="0"/>
                    </a:moveTo>
                    <a:cubicBezTo>
                      <a:pt x="921976" y="0"/>
                      <a:pt x="1244331" y="322355"/>
                      <a:pt x="1244331" y="720000"/>
                    </a:cubicBezTo>
                    <a:cubicBezTo>
                      <a:pt x="1244331" y="1117645"/>
                      <a:pt x="921976" y="1440000"/>
                      <a:pt x="524331" y="1440000"/>
                    </a:cubicBezTo>
                    <a:cubicBezTo>
                      <a:pt x="325509" y="1440000"/>
                      <a:pt x="145509" y="1359411"/>
                      <a:pt x="15214" y="1229117"/>
                    </a:cubicBezTo>
                    <a:lnTo>
                      <a:pt x="0" y="1210677"/>
                    </a:lnTo>
                    <a:lnTo>
                      <a:pt x="78914" y="1136291"/>
                    </a:lnTo>
                    <a:lnTo>
                      <a:pt x="91582" y="1151644"/>
                    </a:lnTo>
                    <a:cubicBezTo>
                      <a:pt x="202332" y="1262395"/>
                      <a:pt x="355332" y="1330895"/>
                      <a:pt x="524331" y="1330895"/>
                    </a:cubicBezTo>
                    <a:cubicBezTo>
                      <a:pt x="862329" y="1330895"/>
                      <a:pt x="1136331" y="1056893"/>
                      <a:pt x="1136331" y="718895"/>
                    </a:cubicBezTo>
                    <a:cubicBezTo>
                      <a:pt x="1136331" y="380897"/>
                      <a:pt x="862329" y="106895"/>
                      <a:pt x="524331" y="106895"/>
                    </a:cubicBezTo>
                    <a:lnTo>
                      <a:pt x="523231" y="107006"/>
                    </a:lnTo>
                    <a:lnTo>
                      <a:pt x="523231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" name="Groupe 35"/>
          <p:cNvGrpSpPr/>
          <p:nvPr/>
        </p:nvGrpSpPr>
        <p:grpSpPr>
          <a:xfrm>
            <a:off x="9071699" y="720002"/>
            <a:ext cx="2400300" cy="2430780"/>
            <a:chOff x="6410325" y="3968741"/>
            <a:chExt cx="2400300" cy="2430780"/>
          </a:xfrm>
        </p:grpSpPr>
        <p:sp>
          <p:nvSpPr>
            <p:cNvPr id="37" name="Rectangle 36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64%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41" name="Groupe 40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42" name="Forme libre 41"/>
              <p:cNvSpPr>
                <a:spLocks noChangeAspect="1"/>
              </p:cNvSpPr>
              <p:nvPr/>
            </p:nvSpPr>
            <p:spPr>
              <a:xfrm>
                <a:off x="7063211" y="4464131"/>
                <a:ext cx="1268365" cy="1440000"/>
              </a:xfrm>
              <a:custGeom>
                <a:avLst/>
                <a:gdLst>
                  <a:gd name="connsiteX0" fmla="*/ 548365 w 1268365"/>
                  <a:gd name="connsiteY0" fmla="*/ 0 h 1440000"/>
                  <a:gd name="connsiteX1" fmla="*/ 1268365 w 1268365"/>
                  <a:gd name="connsiteY1" fmla="*/ 720000 h 1440000"/>
                  <a:gd name="connsiteX2" fmla="*/ 548365 w 1268365"/>
                  <a:gd name="connsiteY2" fmla="*/ 1440000 h 1440000"/>
                  <a:gd name="connsiteX3" fmla="*/ 39248 w 1268365"/>
                  <a:gd name="connsiteY3" fmla="*/ 1229117 h 1440000"/>
                  <a:gd name="connsiteX4" fmla="*/ 0 w 1268365"/>
                  <a:gd name="connsiteY4" fmla="*/ 1181548 h 1440000"/>
                  <a:gd name="connsiteX5" fmla="*/ 82539 w 1268365"/>
                  <a:gd name="connsiteY5" fmla="*/ 1111555 h 1440000"/>
                  <a:gd name="connsiteX6" fmla="*/ 115616 w 1268365"/>
                  <a:gd name="connsiteY6" fmla="*/ 1151644 h 1440000"/>
                  <a:gd name="connsiteX7" fmla="*/ 548365 w 1268365"/>
                  <a:gd name="connsiteY7" fmla="*/ 1330895 h 1440000"/>
                  <a:gd name="connsiteX8" fmla="*/ 1160365 w 1268365"/>
                  <a:gd name="connsiteY8" fmla="*/ 718895 h 1440000"/>
                  <a:gd name="connsiteX9" fmla="*/ 548365 w 1268365"/>
                  <a:gd name="connsiteY9" fmla="*/ 106895 h 1440000"/>
                  <a:gd name="connsiteX10" fmla="*/ 547265 w 1268365"/>
                  <a:gd name="connsiteY10" fmla="*/ 107006 h 1440000"/>
                  <a:gd name="connsiteX11" fmla="*/ 547265 w 1268365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8365" h="1440000">
                    <a:moveTo>
                      <a:pt x="548365" y="0"/>
                    </a:moveTo>
                    <a:cubicBezTo>
                      <a:pt x="946010" y="0"/>
                      <a:pt x="1268365" y="322355"/>
                      <a:pt x="1268365" y="720000"/>
                    </a:cubicBezTo>
                    <a:cubicBezTo>
                      <a:pt x="1268365" y="1117645"/>
                      <a:pt x="946010" y="1440000"/>
                      <a:pt x="548365" y="1440000"/>
                    </a:cubicBezTo>
                    <a:cubicBezTo>
                      <a:pt x="349543" y="1440000"/>
                      <a:pt x="169543" y="1359411"/>
                      <a:pt x="39248" y="1229117"/>
                    </a:cubicBezTo>
                    <a:lnTo>
                      <a:pt x="0" y="1181548"/>
                    </a:lnTo>
                    <a:lnTo>
                      <a:pt x="82539" y="1111555"/>
                    </a:lnTo>
                    <a:lnTo>
                      <a:pt x="115616" y="1151644"/>
                    </a:lnTo>
                    <a:cubicBezTo>
                      <a:pt x="226366" y="1262395"/>
                      <a:pt x="379366" y="1330895"/>
                      <a:pt x="548365" y="1330895"/>
                    </a:cubicBezTo>
                    <a:cubicBezTo>
                      <a:pt x="886363" y="1330895"/>
                      <a:pt x="1160365" y="1056893"/>
                      <a:pt x="1160365" y="718895"/>
                    </a:cubicBezTo>
                    <a:cubicBezTo>
                      <a:pt x="1160365" y="380897"/>
                      <a:pt x="886363" y="106895"/>
                      <a:pt x="548365" y="106895"/>
                    </a:cubicBezTo>
                    <a:lnTo>
                      <a:pt x="547265" y="107006"/>
                    </a:lnTo>
                    <a:lnTo>
                      <a:pt x="547265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e 43"/>
          <p:cNvGrpSpPr/>
          <p:nvPr/>
        </p:nvGrpSpPr>
        <p:grpSpPr>
          <a:xfrm>
            <a:off x="720001" y="3707219"/>
            <a:ext cx="2400300" cy="2430780"/>
            <a:chOff x="6410325" y="3968741"/>
            <a:chExt cx="2400300" cy="2430780"/>
          </a:xfrm>
        </p:grpSpPr>
        <p:sp>
          <p:nvSpPr>
            <p:cNvPr id="45" name="Rectangle 44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65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49" name="Groupe 4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50" name="Forme libre 49"/>
              <p:cNvSpPr>
                <a:spLocks noChangeAspect="1"/>
              </p:cNvSpPr>
              <p:nvPr/>
            </p:nvSpPr>
            <p:spPr>
              <a:xfrm>
                <a:off x="7030497" y="4464131"/>
                <a:ext cx="1301079" cy="1440000"/>
              </a:xfrm>
              <a:custGeom>
                <a:avLst/>
                <a:gdLst>
                  <a:gd name="connsiteX0" fmla="*/ 581079 w 1301079"/>
                  <a:gd name="connsiteY0" fmla="*/ 0 h 1440000"/>
                  <a:gd name="connsiteX1" fmla="*/ 1301079 w 1301079"/>
                  <a:gd name="connsiteY1" fmla="*/ 720000 h 1440000"/>
                  <a:gd name="connsiteX2" fmla="*/ 581079 w 1301079"/>
                  <a:gd name="connsiteY2" fmla="*/ 1440000 h 1440000"/>
                  <a:gd name="connsiteX3" fmla="*/ 71962 w 1301079"/>
                  <a:gd name="connsiteY3" fmla="*/ 1229117 h 1440000"/>
                  <a:gd name="connsiteX4" fmla="*/ 0 w 1301079"/>
                  <a:gd name="connsiteY4" fmla="*/ 1141897 h 1440000"/>
                  <a:gd name="connsiteX5" fmla="*/ 87473 w 1301079"/>
                  <a:gd name="connsiteY5" fmla="*/ 1077885 h 1440000"/>
                  <a:gd name="connsiteX6" fmla="*/ 148330 w 1301079"/>
                  <a:gd name="connsiteY6" fmla="*/ 1151644 h 1440000"/>
                  <a:gd name="connsiteX7" fmla="*/ 581079 w 1301079"/>
                  <a:gd name="connsiteY7" fmla="*/ 1330895 h 1440000"/>
                  <a:gd name="connsiteX8" fmla="*/ 1193079 w 1301079"/>
                  <a:gd name="connsiteY8" fmla="*/ 718895 h 1440000"/>
                  <a:gd name="connsiteX9" fmla="*/ 581079 w 1301079"/>
                  <a:gd name="connsiteY9" fmla="*/ 106895 h 1440000"/>
                  <a:gd name="connsiteX10" fmla="*/ 579979 w 1301079"/>
                  <a:gd name="connsiteY10" fmla="*/ 107006 h 1440000"/>
                  <a:gd name="connsiteX11" fmla="*/ 579979 w 1301079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01079" h="1440000">
                    <a:moveTo>
                      <a:pt x="581079" y="0"/>
                    </a:moveTo>
                    <a:cubicBezTo>
                      <a:pt x="978724" y="0"/>
                      <a:pt x="1301079" y="322355"/>
                      <a:pt x="1301079" y="720000"/>
                    </a:cubicBezTo>
                    <a:cubicBezTo>
                      <a:pt x="1301079" y="1117645"/>
                      <a:pt x="978724" y="1440000"/>
                      <a:pt x="581079" y="1440000"/>
                    </a:cubicBezTo>
                    <a:cubicBezTo>
                      <a:pt x="382257" y="1440000"/>
                      <a:pt x="202257" y="1359411"/>
                      <a:pt x="71962" y="1229117"/>
                    </a:cubicBezTo>
                    <a:lnTo>
                      <a:pt x="0" y="1141897"/>
                    </a:lnTo>
                    <a:lnTo>
                      <a:pt x="87473" y="1077885"/>
                    </a:lnTo>
                    <a:lnTo>
                      <a:pt x="148330" y="1151644"/>
                    </a:lnTo>
                    <a:cubicBezTo>
                      <a:pt x="259080" y="1262395"/>
                      <a:pt x="412080" y="1330895"/>
                      <a:pt x="581079" y="1330895"/>
                    </a:cubicBezTo>
                    <a:cubicBezTo>
                      <a:pt x="919077" y="1330895"/>
                      <a:pt x="1193079" y="1056893"/>
                      <a:pt x="1193079" y="718895"/>
                    </a:cubicBezTo>
                    <a:cubicBezTo>
                      <a:pt x="1193079" y="380897"/>
                      <a:pt x="919077" y="106895"/>
                      <a:pt x="581079" y="106895"/>
                    </a:cubicBezTo>
                    <a:lnTo>
                      <a:pt x="579979" y="107006"/>
                    </a:lnTo>
                    <a:lnTo>
                      <a:pt x="579979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" name="Groupe 51"/>
          <p:cNvGrpSpPr/>
          <p:nvPr/>
        </p:nvGrpSpPr>
        <p:grpSpPr>
          <a:xfrm>
            <a:off x="2807925" y="3707219"/>
            <a:ext cx="2400300" cy="2430780"/>
            <a:chOff x="6410325" y="3968741"/>
            <a:chExt cx="2400300" cy="2430780"/>
          </a:xfrm>
        </p:grpSpPr>
        <p:sp>
          <p:nvSpPr>
            <p:cNvPr id="53" name="Rectangle 5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66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57" name="Groupe 5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58" name="Forme libre 57"/>
              <p:cNvSpPr>
                <a:spLocks noChangeAspect="1"/>
              </p:cNvSpPr>
              <p:nvPr/>
            </p:nvSpPr>
            <p:spPr>
              <a:xfrm>
                <a:off x="7002791" y="4464131"/>
                <a:ext cx="1328784" cy="1440000"/>
              </a:xfrm>
              <a:custGeom>
                <a:avLst/>
                <a:gdLst>
                  <a:gd name="connsiteX0" fmla="*/ 608784 w 1328784"/>
                  <a:gd name="connsiteY0" fmla="*/ 0 h 1440000"/>
                  <a:gd name="connsiteX1" fmla="*/ 1328784 w 1328784"/>
                  <a:gd name="connsiteY1" fmla="*/ 720000 h 1440000"/>
                  <a:gd name="connsiteX2" fmla="*/ 608784 w 1328784"/>
                  <a:gd name="connsiteY2" fmla="*/ 1440000 h 1440000"/>
                  <a:gd name="connsiteX3" fmla="*/ 11749 w 1328784"/>
                  <a:gd name="connsiteY3" fmla="*/ 1122559 h 1440000"/>
                  <a:gd name="connsiteX4" fmla="*/ 0 w 1328784"/>
                  <a:gd name="connsiteY4" fmla="*/ 1100913 h 1440000"/>
                  <a:gd name="connsiteX5" fmla="*/ 91569 w 1328784"/>
                  <a:gd name="connsiteY5" fmla="*/ 1043134 h 1440000"/>
                  <a:gd name="connsiteX6" fmla="*/ 101304 w 1328784"/>
                  <a:gd name="connsiteY6" fmla="*/ 1061070 h 1440000"/>
                  <a:gd name="connsiteX7" fmla="*/ 608784 w 1328784"/>
                  <a:gd name="connsiteY7" fmla="*/ 1330895 h 1440000"/>
                  <a:gd name="connsiteX8" fmla="*/ 1220784 w 1328784"/>
                  <a:gd name="connsiteY8" fmla="*/ 718895 h 1440000"/>
                  <a:gd name="connsiteX9" fmla="*/ 608784 w 1328784"/>
                  <a:gd name="connsiteY9" fmla="*/ 106895 h 1440000"/>
                  <a:gd name="connsiteX10" fmla="*/ 607684 w 1328784"/>
                  <a:gd name="connsiteY10" fmla="*/ 107006 h 1440000"/>
                  <a:gd name="connsiteX11" fmla="*/ 607684 w 1328784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8784" h="1440000">
                    <a:moveTo>
                      <a:pt x="608784" y="0"/>
                    </a:moveTo>
                    <a:cubicBezTo>
                      <a:pt x="1006429" y="0"/>
                      <a:pt x="1328784" y="322355"/>
                      <a:pt x="1328784" y="720000"/>
                    </a:cubicBezTo>
                    <a:cubicBezTo>
                      <a:pt x="1328784" y="1117645"/>
                      <a:pt x="1006429" y="1440000"/>
                      <a:pt x="608784" y="1440000"/>
                    </a:cubicBezTo>
                    <a:cubicBezTo>
                      <a:pt x="360256" y="1440000"/>
                      <a:pt x="141138" y="1314080"/>
                      <a:pt x="11749" y="1122559"/>
                    </a:cubicBezTo>
                    <a:lnTo>
                      <a:pt x="0" y="1100913"/>
                    </a:lnTo>
                    <a:lnTo>
                      <a:pt x="91569" y="1043134"/>
                    </a:lnTo>
                    <a:lnTo>
                      <a:pt x="101304" y="1061070"/>
                    </a:lnTo>
                    <a:cubicBezTo>
                      <a:pt x="211285" y="1223863"/>
                      <a:pt x="397536" y="1330895"/>
                      <a:pt x="608784" y="1330895"/>
                    </a:cubicBezTo>
                    <a:cubicBezTo>
                      <a:pt x="946782" y="1330895"/>
                      <a:pt x="1220784" y="1056893"/>
                      <a:pt x="1220784" y="718895"/>
                    </a:cubicBezTo>
                    <a:cubicBezTo>
                      <a:pt x="1220784" y="380897"/>
                      <a:pt x="946782" y="106895"/>
                      <a:pt x="608784" y="106895"/>
                    </a:cubicBezTo>
                    <a:lnTo>
                      <a:pt x="607684" y="107006"/>
                    </a:lnTo>
                    <a:lnTo>
                      <a:pt x="607684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" name="Groupe 59"/>
          <p:cNvGrpSpPr/>
          <p:nvPr/>
        </p:nvGrpSpPr>
        <p:grpSpPr>
          <a:xfrm>
            <a:off x="4895849" y="3707219"/>
            <a:ext cx="2400300" cy="2430780"/>
            <a:chOff x="6410325" y="3968741"/>
            <a:chExt cx="2400300" cy="2430780"/>
          </a:xfrm>
        </p:grpSpPr>
        <p:sp>
          <p:nvSpPr>
            <p:cNvPr id="61" name="Rectangle 60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67%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65" name="Groupe 6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66" name="Forme libre 65"/>
              <p:cNvSpPr>
                <a:spLocks noChangeAspect="1"/>
              </p:cNvSpPr>
              <p:nvPr/>
            </p:nvSpPr>
            <p:spPr>
              <a:xfrm>
                <a:off x="6984907" y="4464131"/>
                <a:ext cx="1346669" cy="1440000"/>
              </a:xfrm>
              <a:custGeom>
                <a:avLst/>
                <a:gdLst>
                  <a:gd name="connsiteX0" fmla="*/ 626669 w 1346669"/>
                  <a:gd name="connsiteY0" fmla="*/ 0 h 1440000"/>
                  <a:gd name="connsiteX1" fmla="*/ 1346669 w 1346669"/>
                  <a:gd name="connsiteY1" fmla="*/ 720000 h 1440000"/>
                  <a:gd name="connsiteX2" fmla="*/ 626669 w 1346669"/>
                  <a:gd name="connsiteY2" fmla="*/ 1440000 h 1440000"/>
                  <a:gd name="connsiteX3" fmla="*/ 29634 w 1346669"/>
                  <a:gd name="connsiteY3" fmla="*/ 1122559 h 1440000"/>
                  <a:gd name="connsiteX4" fmla="*/ 0 w 1346669"/>
                  <a:gd name="connsiteY4" fmla="*/ 1067963 h 1440000"/>
                  <a:gd name="connsiteX5" fmla="*/ 94264 w 1346669"/>
                  <a:gd name="connsiteY5" fmla="*/ 1015148 h 1440000"/>
                  <a:gd name="connsiteX6" fmla="*/ 119189 w 1346669"/>
                  <a:gd name="connsiteY6" fmla="*/ 1061070 h 1440000"/>
                  <a:gd name="connsiteX7" fmla="*/ 626669 w 1346669"/>
                  <a:gd name="connsiteY7" fmla="*/ 1330895 h 1440000"/>
                  <a:gd name="connsiteX8" fmla="*/ 1238669 w 1346669"/>
                  <a:gd name="connsiteY8" fmla="*/ 718895 h 1440000"/>
                  <a:gd name="connsiteX9" fmla="*/ 626669 w 1346669"/>
                  <a:gd name="connsiteY9" fmla="*/ 106895 h 1440000"/>
                  <a:gd name="connsiteX10" fmla="*/ 625569 w 1346669"/>
                  <a:gd name="connsiteY10" fmla="*/ 107006 h 1440000"/>
                  <a:gd name="connsiteX11" fmla="*/ 625569 w 1346669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46669" h="1440000">
                    <a:moveTo>
                      <a:pt x="626669" y="0"/>
                    </a:moveTo>
                    <a:cubicBezTo>
                      <a:pt x="1024314" y="0"/>
                      <a:pt x="1346669" y="322355"/>
                      <a:pt x="1346669" y="720000"/>
                    </a:cubicBezTo>
                    <a:cubicBezTo>
                      <a:pt x="1346669" y="1117645"/>
                      <a:pt x="1024314" y="1440000"/>
                      <a:pt x="626669" y="1440000"/>
                    </a:cubicBezTo>
                    <a:cubicBezTo>
                      <a:pt x="378141" y="1440000"/>
                      <a:pt x="159023" y="1314080"/>
                      <a:pt x="29634" y="1122559"/>
                    </a:cubicBezTo>
                    <a:lnTo>
                      <a:pt x="0" y="1067963"/>
                    </a:lnTo>
                    <a:lnTo>
                      <a:pt x="94264" y="1015148"/>
                    </a:lnTo>
                    <a:lnTo>
                      <a:pt x="119189" y="1061070"/>
                    </a:lnTo>
                    <a:cubicBezTo>
                      <a:pt x="229170" y="1223863"/>
                      <a:pt x="415421" y="1330895"/>
                      <a:pt x="626669" y="1330895"/>
                    </a:cubicBezTo>
                    <a:cubicBezTo>
                      <a:pt x="964667" y="1330895"/>
                      <a:pt x="1238669" y="1056893"/>
                      <a:pt x="1238669" y="718895"/>
                    </a:cubicBezTo>
                    <a:cubicBezTo>
                      <a:pt x="1238669" y="380897"/>
                      <a:pt x="964667" y="106895"/>
                      <a:pt x="626669" y="106895"/>
                    </a:cubicBezTo>
                    <a:lnTo>
                      <a:pt x="625569" y="107006"/>
                    </a:lnTo>
                    <a:lnTo>
                      <a:pt x="625569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" name="Groupe 67"/>
          <p:cNvGrpSpPr/>
          <p:nvPr/>
        </p:nvGrpSpPr>
        <p:grpSpPr>
          <a:xfrm>
            <a:off x="6983774" y="3707219"/>
            <a:ext cx="2400300" cy="2430780"/>
            <a:chOff x="6410325" y="3968741"/>
            <a:chExt cx="2400300" cy="2430780"/>
          </a:xfrm>
        </p:grpSpPr>
        <p:sp>
          <p:nvSpPr>
            <p:cNvPr id="69" name="Rectangle 6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68%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74" name="Forme libre 73"/>
              <p:cNvSpPr>
                <a:spLocks noChangeAspect="1"/>
              </p:cNvSpPr>
              <p:nvPr/>
            </p:nvSpPr>
            <p:spPr>
              <a:xfrm>
                <a:off x="6960759" y="4464131"/>
                <a:ext cx="1370816" cy="1440000"/>
              </a:xfrm>
              <a:custGeom>
                <a:avLst/>
                <a:gdLst>
                  <a:gd name="connsiteX0" fmla="*/ 650816 w 1370816"/>
                  <a:gd name="connsiteY0" fmla="*/ 0 h 1440000"/>
                  <a:gd name="connsiteX1" fmla="*/ 1370816 w 1370816"/>
                  <a:gd name="connsiteY1" fmla="*/ 720000 h 1440000"/>
                  <a:gd name="connsiteX2" fmla="*/ 650816 w 1370816"/>
                  <a:gd name="connsiteY2" fmla="*/ 1440000 h 1440000"/>
                  <a:gd name="connsiteX3" fmla="*/ 53781 w 1370816"/>
                  <a:gd name="connsiteY3" fmla="*/ 1122559 h 1440000"/>
                  <a:gd name="connsiteX4" fmla="*/ 0 w 1370816"/>
                  <a:gd name="connsiteY4" fmla="*/ 1023475 h 1440000"/>
                  <a:gd name="connsiteX5" fmla="*/ 97902 w 1370816"/>
                  <a:gd name="connsiteY5" fmla="*/ 977364 h 1440000"/>
                  <a:gd name="connsiteX6" fmla="*/ 143336 w 1370816"/>
                  <a:gd name="connsiteY6" fmla="*/ 1061070 h 1440000"/>
                  <a:gd name="connsiteX7" fmla="*/ 650816 w 1370816"/>
                  <a:gd name="connsiteY7" fmla="*/ 1330895 h 1440000"/>
                  <a:gd name="connsiteX8" fmla="*/ 1262816 w 1370816"/>
                  <a:gd name="connsiteY8" fmla="*/ 718895 h 1440000"/>
                  <a:gd name="connsiteX9" fmla="*/ 650816 w 1370816"/>
                  <a:gd name="connsiteY9" fmla="*/ 106895 h 1440000"/>
                  <a:gd name="connsiteX10" fmla="*/ 649716 w 1370816"/>
                  <a:gd name="connsiteY10" fmla="*/ 107006 h 1440000"/>
                  <a:gd name="connsiteX11" fmla="*/ 649716 w 1370816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70816" h="1440000">
                    <a:moveTo>
                      <a:pt x="650816" y="0"/>
                    </a:moveTo>
                    <a:cubicBezTo>
                      <a:pt x="1048461" y="0"/>
                      <a:pt x="1370816" y="322355"/>
                      <a:pt x="1370816" y="720000"/>
                    </a:cubicBezTo>
                    <a:cubicBezTo>
                      <a:pt x="1370816" y="1117645"/>
                      <a:pt x="1048461" y="1440000"/>
                      <a:pt x="650816" y="1440000"/>
                    </a:cubicBezTo>
                    <a:cubicBezTo>
                      <a:pt x="402288" y="1440000"/>
                      <a:pt x="183170" y="1314080"/>
                      <a:pt x="53781" y="1122559"/>
                    </a:cubicBezTo>
                    <a:lnTo>
                      <a:pt x="0" y="1023475"/>
                    </a:lnTo>
                    <a:lnTo>
                      <a:pt x="97902" y="977364"/>
                    </a:lnTo>
                    <a:lnTo>
                      <a:pt x="143336" y="1061070"/>
                    </a:lnTo>
                    <a:cubicBezTo>
                      <a:pt x="253317" y="1223863"/>
                      <a:pt x="439568" y="1330895"/>
                      <a:pt x="650816" y="1330895"/>
                    </a:cubicBezTo>
                    <a:cubicBezTo>
                      <a:pt x="988814" y="1330895"/>
                      <a:pt x="1262816" y="1056893"/>
                      <a:pt x="1262816" y="718895"/>
                    </a:cubicBezTo>
                    <a:cubicBezTo>
                      <a:pt x="1262816" y="380897"/>
                      <a:pt x="988814" y="106895"/>
                      <a:pt x="650816" y="106895"/>
                    </a:cubicBezTo>
                    <a:lnTo>
                      <a:pt x="649716" y="107006"/>
                    </a:lnTo>
                    <a:lnTo>
                      <a:pt x="649716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" name="Groupe 75"/>
          <p:cNvGrpSpPr/>
          <p:nvPr/>
        </p:nvGrpSpPr>
        <p:grpSpPr>
          <a:xfrm>
            <a:off x="9071699" y="3707219"/>
            <a:ext cx="2400300" cy="2430780"/>
            <a:chOff x="6410325" y="3968741"/>
            <a:chExt cx="2400300" cy="2430780"/>
          </a:xfrm>
        </p:grpSpPr>
        <p:sp>
          <p:nvSpPr>
            <p:cNvPr id="77" name="Rectangle 76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69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81" name="Groupe 80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82" name="Forme libre 81"/>
              <p:cNvSpPr>
                <a:spLocks noChangeAspect="1"/>
              </p:cNvSpPr>
              <p:nvPr/>
            </p:nvSpPr>
            <p:spPr>
              <a:xfrm>
                <a:off x="6945061" y="4464131"/>
                <a:ext cx="1386514" cy="1440000"/>
              </a:xfrm>
              <a:custGeom>
                <a:avLst/>
                <a:gdLst>
                  <a:gd name="connsiteX0" fmla="*/ 666514 w 1386514"/>
                  <a:gd name="connsiteY0" fmla="*/ 0 h 1440000"/>
                  <a:gd name="connsiteX1" fmla="*/ 1386514 w 1386514"/>
                  <a:gd name="connsiteY1" fmla="*/ 720000 h 1440000"/>
                  <a:gd name="connsiteX2" fmla="*/ 666514 w 1386514"/>
                  <a:gd name="connsiteY2" fmla="*/ 1440000 h 1440000"/>
                  <a:gd name="connsiteX3" fmla="*/ 3095 w 1386514"/>
                  <a:gd name="connsiteY3" fmla="*/ 1000257 h 1440000"/>
                  <a:gd name="connsiteX4" fmla="*/ 0 w 1386514"/>
                  <a:gd name="connsiteY4" fmla="*/ 990286 h 1440000"/>
                  <a:gd name="connsiteX5" fmla="*/ 100158 w 1386514"/>
                  <a:gd name="connsiteY5" fmla="*/ 949221 h 1440000"/>
                  <a:gd name="connsiteX6" fmla="*/ 102608 w 1386514"/>
                  <a:gd name="connsiteY6" fmla="*/ 957113 h 1440000"/>
                  <a:gd name="connsiteX7" fmla="*/ 666514 w 1386514"/>
                  <a:gd name="connsiteY7" fmla="*/ 1330895 h 1440000"/>
                  <a:gd name="connsiteX8" fmla="*/ 1278514 w 1386514"/>
                  <a:gd name="connsiteY8" fmla="*/ 718895 h 1440000"/>
                  <a:gd name="connsiteX9" fmla="*/ 666514 w 1386514"/>
                  <a:gd name="connsiteY9" fmla="*/ 106895 h 1440000"/>
                  <a:gd name="connsiteX10" fmla="*/ 665414 w 1386514"/>
                  <a:gd name="connsiteY10" fmla="*/ 107006 h 1440000"/>
                  <a:gd name="connsiteX11" fmla="*/ 665414 w 1386514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6514" h="1440000">
                    <a:moveTo>
                      <a:pt x="666514" y="0"/>
                    </a:moveTo>
                    <a:cubicBezTo>
                      <a:pt x="1064159" y="0"/>
                      <a:pt x="1386514" y="322355"/>
                      <a:pt x="1386514" y="720000"/>
                    </a:cubicBezTo>
                    <a:cubicBezTo>
                      <a:pt x="1386514" y="1117645"/>
                      <a:pt x="1064159" y="1440000"/>
                      <a:pt x="666514" y="1440000"/>
                    </a:cubicBezTo>
                    <a:cubicBezTo>
                      <a:pt x="368281" y="1440000"/>
                      <a:pt x="112397" y="1258676"/>
                      <a:pt x="3095" y="1000257"/>
                    </a:cubicBezTo>
                    <a:lnTo>
                      <a:pt x="0" y="990286"/>
                    </a:lnTo>
                    <a:lnTo>
                      <a:pt x="100158" y="949221"/>
                    </a:lnTo>
                    <a:lnTo>
                      <a:pt x="102608" y="957113"/>
                    </a:lnTo>
                    <a:cubicBezTo>
                      <a:pt x="195515" y="1176769"/>
                      <a:pt x="413016" y="1330895"/>
                      <a:pt x="666514" y="1330895"/>
                    </a:cubicBezTo>
                    <a:cubicBezTo>
                      <a:pt x="1004512" y="1330895"/>
                      <a:pt x="1278514" y="1056893"/>
                      <a:pt x="1278514" y="718895"/>
                    </a:cubicBezTo>
                    <a:cubicBezTo>
                      <a:pt x="1278514" y="380897"/>
                      <a:pt x="1004512" y="106895"/>
                      <a:pt x="666514" y="106895"/>
                    </a:cubicBezTo>
                    <a:lnTo>
                      <a:pt x="665414" y="107006"/>
                    </a:lnTo>
                    <a:lnTo>
                      <a:pt x="665414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905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720001" y="720002"/>
            <a:ext cx="2400300" cy="2430780"/>
            <a:chOff x="6410325" y="3968741"/>
            <a:chExt cx="2400300" cy="2430780"/>
          </a:xfrm>
        </p:grpSpPr>
        <p:sp>
          <p:nvSpPr>
            <p:cNvPr id="4" name="Rectangle 3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70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10" name="Forme libre 9"/>
              <p:cNvSpPr>
                <a:spLocks noChangeAspect="1"/>
              </p:cNvSpPr>
              <p:nvPr/>
            </p:nvSpPr>
            <p:spPr>
              <a:xfrm>
                <a:off x="6929459" y="4464131"/>
                <a:ext cx="1402117" cy="1440000"/>
              </a:xfrm>
              <a:custGeom>
                <a:avLst/>
                <a:gdLst>
                  <a:gd name="connsiteX0" fmla="*/ 682117 w 1402117"/>
                  <a:gd name="connsiteY0" fmla="*/ 0 h 1440000"/>
                  <a:gd name="connsiteX1" fmla="*/ 1402117 w 1402117"/>
                  <a:gd name="connsiteY1" fmla="*/ 720000 h 1440000"/>
                  <a:gd name="connsiteX2" fmla="*/ 682117 w 1402117"/>
                  <a:gd name="connsiteY2" fmla="*/ 1440000 h 1440000"/>
                  <a:gd name="connsiteX3" fmla="*/ 18698 w 1402117"/>
                  <a:gd name="connsiteY3" fmla="*/ 1000257 h 1440000"/>
                  <a:gd name="connsiteX4" fmla="*/ 0 w 1402117"/>
                  <a:gd name="connsiteY4" fmla="*/ 940022 h 1440000"/>
                  <a:gd name="connsiteX5" fmla="*/ 102507 w 1402117"/>
                  <a:gd name="connsiteY5" fmla="*/ 906523 h 1440000"/>
                  <a:gd name="connsiteX6" fmla="*/ 118211 w 1402117"/>
                  <a:gd name="connsiteY6" fmla="*/ 957113 h 1440000"/>
                  <a:gd name="connsiteX7" fmla="*/ 682117 w 1402117"/>
                  <a:gd name="connsiteY7" fmla="*/ 1330895 h 1440000"/>
                  <a:gd name="connsiteX8" fmla="*/ 1294117 w 1402117"/>
                  <a:gd name="connsiteY8" fmla="*/ 718895 h 1440000"/>
                  <a:gd name="connsiteX9" fmla="*/ 682117 w 1402117"/>
                  <a:gd name="connsiteY9" fmla="*/ 106895 h 1440000"/>
                  <a:gd name="connsiteX10" fmla="*/ 681017 w 1402117"/>
                  <a:gd name="connsiteY10" fmla="*/ 107006 h 1440000"/>
                  <a:gd name="connsiteX11" fmla="*/ 681017 w 1402117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02117" h="1440000">
                    <a:moveTo>
                      <a:pt x="682117" y="0"/>
                    </a:moveTo>
                    <a:cubicBezTo>
                      <a:pt x="1079762" y="0"/>
                      <a:pt x="1402117" y="322355"/>
                      <a:pt x="1402117" y="720000"/>
                    </a:cubicBezTo>
                    <a:cubicBezTo>
                      <a:pt x="1402117" y="1117645"/>
                      <a:pt x="1079762" y="1440000"/>
                      <a:pt x="682117" y="1440000"/>
                    </a:cubicBezTo>
                    <a:cubicBezTo>
                      <a:pt x="383884" y="1440000"/>
                      <a:pt x="128000" y="1258676"/>
                      <a:pt x="18698" y="1000257"/>
                    </a:cubicBezTo>
                    <a:lnTo>
                      <a:pt x="0" y="940022"/>
                    </a:lnTo>
                    <a:lnTo>
                      <a:pt x="102507" y="906523"/>
                    </a:lnTo>
                    <a:lnTo>
                      <a:pt x="118211" y="957113"/>
                    </a:lnTo>
                    <a:cubicBezTo>
                      <a:pt x="211118" y="1176769"/>
                      <a:pt x="428619" y="1330895"/>
                      <a:pt x="682117" y="1330895"/>
                    </a:cubicBezTo>
                    <a:cubicBezTo>
                      <a:pt x="1020115" y="1330895"/>
                      <a:pt x="1294117" y="1056893"/>
                      <a:pt x="1294117" y="718895"/>
                    </a:cubicBezTo>
                    <a:cubicBezTo>
                      <a:pt x="1294117" y="380897"/>
                      <a:pt x="1020115" y="106895"/>
                      <a:pt x="682117" y="106895"/>
                    </a:cubicBezTo>
                    <a:lnTo>
                      <a:pt x="681017" y="107006"/>
                    </a:lnTo>
                    <a:lnTo>
                      <a:pt x="681017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e 11"/>
          <p:cNvGrpSpPr/>
          <p:nvPr/>
        </p:nvGrpSpPr>
        <p:grpSpPr>
          <a:xfrm>
            <a:off x="2807925" y="720002"/>
            <a:ext cx="2400300" cy="2430780"/>
            <a:chOff x="6410325" y="3968741"/>
            <a:chExt cx="2400300" cy="2430780"/>
          </a:xfrm>
        </p:grpSpPr>
        <p:sp>
          <p:nvSpPr>
            <p:cNvPr id="13" name="Rectangle 1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71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18" name="Forme libre 17"/>
              <p:cNvSpPr>
                <a:spLocks noChangeAspect="1"/>
              </p:cNvSpPr>
              <p:nvPr/>
            </p:nvSpPr>
            <p:spPr>
              <a:xfrm>
                <a:off x="6915035" y="4464131"/>
                <a:ext cx="1416540" cy="1440000"/>
              </a:xfrm>
              <a:custGeom>
                <a:avLst/>
                <a:gdLst>
                  <a:gd name="connsiteX0" fmla="*/ 696540 w 1416540"/>
                  <a:gd name="connsiteY0" fmla="*/ 0 h 1440000"/>
                  <a:gd name="connsiteX1" fmla="*/ 1416540 w 1416540"/>
                  <a:gd name="connsiteY1" fmla="*/ 720000 h 1440000"/>
                  <a:gd name="connsiteX2" fmla="*/ 696540 w 1416540"/>
                  <a:gd name="connsiteY2" fmla="*/ 1440000 h 1440000"/>
                  <a:gd name="connsiteX3" fmla="*/ 33121 w 1416540"/>
                  <a:gd name="connsiteY3" fmla="*/ 1000257 h 1440000"/>
                  <a:gd name="connsiteX4" fmla="*/ 0 w 1416540"/>
                  <a:gd name="connsiteY4" fmla="*/ 893557 h 1440000"/>
                  <a:gd name="connsiteX5" fmla="*/ 104678 w 1416540"/>
                  <a:gd name="connsiteY5" fmla="*/ 867052 h 1440000"/>
                  <a:gd name="connsiteX6" fmla="*/ 132634 w 1416540"/>
                  <a:gd name="connsiteY6" fmla="*/ 957113 h 1440000"/>
                  <a:gd name="connsiteX7" fmla="*/ 696540 w 1416540"/>
                  <a:gd name="connsiteY7" fmla="*/ 1330895 h 1440000"/>
                  <a:gd name="connsiteX8" fmla="*/ 1308540 w 1416540"/>
                  <a:gd name="connsiteY8" fmla="*/ 718895 h 1440000"/>
                  <a:gd name="connsiteX9" fmla="*/ 696540 w 1416540"/>
                  <a:gd name="connsiteY9" fmla="*/ 106895 h 1440000"/>
                  <a:gd name="connsiteX10" fmla="*/ 695440 w 1416540"/>
                  <a:gd name="connsiteY10" fmla="*/ 107006 h 1440000"/>
                  <a:gd name="connsiteX11" fmla="*/ 695440 w 1416540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16540" h="1440000">
                    <a:moveTo>
                      <a:pt x="696540" y="0"/>
                    </a:moveTo>
                    <a:cubicBezTo>
                      <a:pt x="1094185" y="0"/>
                      <a:pt x="1416540" y="322355"/>
                      <a:pt x="1416540" y="720000"/>
                    </a:cubicBezTo>
                    <a:cubicBezTo>
                      <a:pt x="1416540" y="1117645"/>
                      <a:pt x="1094185" y="1440000"/>
                      <a:pt x="696540" y="1440000"/>
                    </a:cubicBezTo>
                    <a:cubicBezTo>
                      <a:pt x="398307" y="1440000"/>
                      <a:pt x="142423" y="1258676"/>
                      <a:pt x="33121" y="1000257"/>
                    </a:cubicBezTo>
                    <a:lnTo>
                      <a:pt x="0" y="893557"/>
                    </a:lnTo>
                    <a:lnTo>
                      <a:pt x="104678" y="867052"/>
                    </a:lnTo>
                    <a:lnTo>
                      <a:pt x="132634" y="957113"/>
                    </a:lnTo>
                    <a:cubicBezTo>
                      <a:pt x="225541" y="1176769"/>
                      <a:pt x="443042" y="1330895"/>
                      <a:pt x="696540" y="1330895"/>
                    </a:cubicBezTo>
                    <a:cubicBezTo>
                      <a:pt x="1034538" y="1330895"/>
                      <a:pt x="1308540" y="1056893"/>
                      <a:pt x="1308540" y="718895"/>
                    </a:cubicBezTo>
                    <a:cubicBezTo>
                      <a:pt x="1308540" y="380897"/>
                      <a:pt x="1034538" y="106895"/>
                      <a:pt x="696540" y="106895"/>
                    </a:cubicBezTo>
                    <a:lnTo>
                      <a:pt x="695440" y="107006"/>
                    </a:lnTo>
                    <a:lnTo>
                      <a:pt x="69544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oupe 19"/>
          <p:cNvGrpSpPr/>
          <p:nvPr/>
        </p:nvGrpSpPr>
        <p:grpSpPr>
          <a:xfrm>
            <a:off x="4895849" y="720002"/>
            <a:ext cx="2400300" cy="2430780"/>
            <a:chOff x="6410325" y="3968741"/>
            <a:chExt cx="2400300" cy="2430780"/>
          </a:xfrm>
        </p:grpSpPr>
        <p:sp>
          <p:nvSpPr>
            <p:cNvPr id="21" name="Rectangle 20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72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26" name="Forme libre 25"/>
              <p:cNvSpPr>
                <a:spLocks noChangeAspect="1"/>
              </p:cNvSpPr>
              <p:nvPr/>
            </p:nvSpPr>
            <p:spPr>
              <a:xfrm>
                <a:off x="6905269" y="4464131"/>
                <a:ext cx="1426307" cy="1440000"/>
              </a:xfrm>
              <a:custGeom>
                <a:avLst/>
                <a:gdLst>
                  <a:gd name="connsiteX0" fmla="*/ 706307 w 1426307"/>
                  <a:gd name="connsiteY0" fmla="*/ 0 h 1440000"/>
                  <a:gd name="connsiteX1" fmla="*/ 1426307 w 1426307"/>
                  <a:gd name="connsiteY1" fmla="*/ 720000 h 1440000"/>
                  <a:gd name="connsiteX2" fmla="*/ 706307 w 1426307"/>
                  <a:gd name="connsiteY2" fmla="*/ 1440000 h 1440000"/>
                  <a:gd name="connsiteX3" fmla="*/ 935 w 1426307"/>
                  <a:gd name="connsiteY3" fmla="*/ 865105 h 1440000"/>
                  <a:gd name="connsiteX4" fmla="*/ 0 w 1426307"/>
                  <a:gd name="connsiteY4" fmla="*/ 855830 h 1440000"/>
                  <a:gd name="connsiteX5" fmla="*/ 106015 w 1426307"/>
                  <a:gd name="connsiteY5" fmla="*/ 835030 h 1440000"/>
                  <a:gd name="connsiteX6" fmla="*/ 106741 w 1426307"/>
                  <a:gd name="connsiteY6" fmla="*/ 842235 h 1440000"/>
                  <a:gd name="connsiteX7" fmla="*/ 706307 w 1426307"/>
                  <a:gd name="connsiteY7" fmla="*/ 1330895 h 1440000"/>
                  <a:gd name="connsiteX8" fmla="*/ 1318307 w 1426307"/>
                  <a:gd name="connsiteY8" fmla="*/ 718895 h 1440000"/>
                  <a:gd name="connsiteX9" fmla="*/ 706307 w 1426307"/>
                  <a:gd name="connsiteY9" fmla="*/ 106895 h 1440000"/>
                  <a:gd name="connsiteX10" fmla="*/ 705207 w 1426307"/>
                  <a:gd name="connsiteY10" fmla="*/ 107006 h 1440000"/>
                  <a:gd name="connsiteX11" fmla="*/ 705207 w 1426307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26307" h="1440000">
                    <a:moveTo>
                      <a:pt x="706307" y="0"/>
                    </a:moveTo>
                    <a:cubicBezTo>
                      <a:pt x="1103952" y="0"/>
                      <a:pt x="1426307" y="322355"/>
                      <a:pt x="1426307" y="720000"/>
                    </a:cubicBezTo>
                    <a:cubicBezTo>
                      <a:pt x="1426307" y="1117645"/>
                      <a:pt x="1103952" y="1440000"/>
                      <a:pt x="706307" y="1440000"/>
                    </a:cubicBezTo>
                    <a:cubicBezTo>
                      <a:pt x="358368" y="1440000"/>
                      <a:pt x="68072" y="1193197"/>
                      <a:pt x="935" y="865105"/>
                    </a:cubicBezTo>
                    <a:lnTo>
                      <a:pt x="0" y="855830"/>
                    </a:lnTo>
                    <a:lnTo>
                      <a:pt x="106015" y="835030"/>
                    </a:lnTo>
                    <a:lnTo>
                      <a:pt x="106741" y="842235"/>
                    </a:lnTo>
                    <a:cubicBezTo>
                      <a:pt x="163808" y="1121112"/>
                      <a:pt x="410559" y="1330895"/>
                      <a:pt x="706307" y="1330895"/>
                    </a:cubicBezTo>
                    <a:cubicBezTo>
                      <a:pt x="1044305" y="1330895"/>
                      <a:pt x="1318307" y="1056893"/>
                      <a:pt x="1318307" y="718895"/>
                    </a:cubicBezTo>
                    <a:cubicBezTo>
                      <a:pt x="1318307" y="380897"/>
                      <a:pt x="1044305" y="106895"/>
                      <a:pt x="706307" y="106895"/>
                    </a:cubicBezTo>
                    <a:lnTo>
                      <a:pt x="705207" y="107006"/>
                    </a:lnTo>
                    <a:lnTo>
                      <a:pt x="705207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e 27"/>
          <p:cNvGrpSpPr/>
          <p:nvPr/>
        </p:nvGrpSpPr>
        <p:grpSpPr>
          <a:xfrm>
            <a:off x="6983774" y="720002"/>
            <a:ext cx="2400300" cy="2430780"/>
            <a:chOff x="6410325" y="3968741"/>
            <a:chExt cx="2400300" cy="2430780"/>
          </a:xfrm>
        </p:grpSpPr>
        <p:sp>
          <p:nvSpPr>
            <p:cNvPr id="29" name="Rectangle 2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73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34" name="Forme libre 33"/>
              <p:cNvSpPr>
                <a:spLocks noChangeAspect="1"/>
              </p:cNvSpPr>
              <p:nvPr/>
            </p:nvSpPr>
            <p:spPr>
              <a:xfrm>
                <a:off x="6900353" y="4464131"/>
                <a:ext cx="1431222" cy="1440000"/>
              </a:xfrm>
              <a:custGeom>
                <a:avLst/>
                <a:gdLst>
                  <a:gd name="connsiteX0" fmla="*/ 711222 w 1431222"/>
                  <a:gd name="connsiteY0" fmla="*/ 0 h 1440000"/>
                  <a:gd name="connsiteX1" fmla="*/ 1431222 w 1431222"/>
                  <a:gd name="connsiteY1" fmla="*/ 720000 h 1440000"/>
                  <a:gd name="connsiteX2" fmla="*/ 711222 w 1431222"/>
                  <a:gd name="connsiteY2" fmla="*/ 1440000 h 1440000"/>
                  <a:gd name="connsiteX3" fmla="*/ 5850 w 1431222"/>
                  <a:gd name="connsiteY3" fmla="*/ 865105 h 1440000"/>
                  <a:gd name="connsiteX4" fmla="*/ 0 w 1431222"/>
                  <a:gd name="connsiteY4" fmla="*/ 807073 h 1440000"/>
                  <a:gd name="connsiteX5" fmla="*/ 106753 w 1431222"/>
                  <a:gd name="connsiteY5" fmla="*/ 793603 h 1440000"/>
                  <a:gd name="connsiteX6" fmla="*/ 111656 w 1431222"/>
                  <a:gd name="connsiteY6" fmla="*/ 842235 h 1440000"/>
                  <a:gd name="connsiteX7" fmla="*/ 711222 w 1431222"/>
                  <a:gd name="connsiteY7" fmla="*/ 1330895 h 1440000"/>
                  <a:gd name="connsiteX8" fmla="*/ 1323222 w 1431222"/>
                  <a:gd name="connsiteY8" fmla="*/ 718895 h 1440000"/>
                  <a:gd name="connsiteX9" fmla="*/ 711222 w 1431222"/>
                  <a:gd name="connsiteY9" fmla="*/ 106895 h 1440000"/>
                  <a:gd name="connsiteX10" fmla="*/ 710122 w 1431222"/>
                  <a:gd name="connsiteY10" fmla="*/ 107006 h 1440000"/>
                  <a:gd name="connsiteX11" fmla="*/ 710122 w 1431222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31222" h="1440000">
                    <a:moveTo>
                      <a:pt x="711222" y="0"/>
                    </a:moveTo>
                    <a:cubicBezTo>
                      <a:pt x="1108867" y="0"/>
                      <a:pt x="1431222" y="322355"/>
                      <a:pt x="1431222" y="720000"/>
                    </a:cubicBezTo>
                    <a:cubicBezTo>
                      <a:pt x="1431222" y="1117645"/>
                      <a:pt x="1108867" y="1440000"/>
                      <a:pt x="711222" y="1440000"/>
                    </a:cubicBezTo>
                    <a:cubicBezTo>
                      <a:pt x="363283" y="1440000"/>
                      <a:pt x="72987" y="1193197"/>
                      <a:pt x="5850" y="865105"/>
                    </a:cubicBezTo>
                    <a:lnTo>
                      <a:pt x="0" y="807073"/>
                    </a:lnTo>
                    <a:lnTo>
                      <a:pt x="106753" y="793603"/>
                    </a:lnTo>
                    <a:lnTo>
                      <a:pt x="111656" y="842235"/>
                    </a:lnTo>
                    <a:cubicBezTo>
                      <a:pt x="168723" y="1121112"/>
                      <a:pt x="415474" y="1330895"/>
                      <a:pt x="711222" y="1330895"/>
                    </a:cubicBezTo>
                    <a:cubicBezTo>
                      <a:pt x="1049220" y="1330895"/>
                      <a:pt x="1323222" y="1056893"/>
                      <a:pt x="1323222" y="718895"/>
                    </a:cubicBezTo>
                    <a:cubicBezTo>
                      <a:pt x="1323222" y="380897"/>
                      <a:pt x="1049220" y="106895"/>
                      <a:pt x="711222" y="106895"/>
                    </a:cubicBezTo>
                    <a:lnTo>
                      <a:pt x="710122" y="107006"/>
                    </a:lnTo>
                    <a:lnTo>
                      <a:pt x="710122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" name="Groupe 35"/>
          <p:cNvGrpSpPr/>
          <p:nvPr/>
        </p:nvGrpSpPr>
        <p:grpSpPr>
          <a:xfrm>
            <a:off x="9071699" y="720002"/>
            <a:ext cx="2400300" cy="2430780"/>
            <a:chOff x="6410325" y="3968741"/>
            <a:chExt cx="2400300" cy="2430780"/>
          </a:xfrm>
        </p:grpSpPr>
        <p:sp>
          <p:nvSpPr>
            <p:cNvPr id="37" name="Rectangle 36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74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41" name="Groupe 40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42" name="Forme libre 41"/>
              <p:cNvSpPr>
                <a:spLocks noChangeAspect="1"/>
              </p:cNvSpPr>
              <p:nvPr/>
            </p:nvSpPr>
            <p:spPr>
              <a:xfrm>
                <a:off x="6894103" y="4464131"/>
                <a:ext cx="1437473" cy="1440000"/>
              </a:xfrm>
              <a:custGeom>
                <a:avLst/>
                <a:gdLst>
                  <a:gd name="connsiteX0" fmla="*/ 717473 w 1437473"/>
                  <a:gd name="connsiteY0" fmla="*/ 0 h 1440000"/>
                  <a:gd name="connsiteX1" fmla="*/ 1437473 w 1437473"/>
                  <a:gd name="connsiteY1" fmla="*/ 720000 h 1440000"/>
                  <a:gd name="connsiteX2" fmla="*/ 717473 w 1437473"/>
                  <a:gd name="connsiteY2" fmla="*/ 1440000 h 1440000"/>
                  <a:gd name="connsiteX3" fmla="*/ 1191 w 1437473"/>
                  <a:gd name="connsiteY3" fmla="*/ 793616 h 1440000"/>
                  <a:gd name="connsiteX4" fmla="*/ 0 w 1437473"/>
                  <a:gd name="connsiteY4" fmla="*/ 770046 h 1440000"/>
                  <a:gd name="connsiteX5" fmla="*/ 109817 w 1437473"/>
                  <a:gd name="connsiteY5" fmla="*/ 761986 h 1440000"/>
                  <a:gd name="connsiteX6" fmla="*/ 117907 w 1437473"/>
                  <a:gd name="connsiteY6" fmla="*/ 842235 h 1440000"/>
                  <a:gd name="connsiteX7" fmla="*/ 717473 w 1437473"/>
                  <a:gd name="connsiteY7" fmla="*/ 1330895 h 1440000"/>
                  <a:gd name="connsiteX8" fmla="*/ 1329473 w 1437473"/>
                  <a:gd name="connsiteY8" fmla="*/ 718895 h 1440000"/>
                  <a:gd name="connsiteX9" fmla="*/ 717473 w 1437473"/>
                  <a:gd name="connsiteY9" fmla="*/ 106895 h 1440000"/>
                  <a:gd name="connsiteX10" fmla="*/ 716373 w 1437473"/>
                  <a:gd name="connsiteY10" fmla="*/ 107006 h 1440000"/>
                  <a:gd name="connsiteX11" fmla="*/ 716373 w 1437473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37473" h="1440000">
                    <a:moveTo>
                      <a:pt x="717473" y="0"/>
                    </a:moveTo>
                    <a:cubicBezTo>
                      <a:pt x="1115118" y="0"/>
                      <a:pt x="1437473" y="322355"/>
                      <a:pt x="1437473" y="720000"/>
                    </a:cubicBezTo>
                    <a:cubicBezTo>
                      <a:pt x="1437473" y="1117645"/>
                      <a:pt x="1115118" y="1440000"/>
                      <a:pt x="717473" y="1440000"/>
                    </a:cubicBezTo>
                    <a:cubicBezTo>
                      <a:pt x="344681" y="1440000"/>
                      <a:pt x="38062" y="1156680"/>
                      <a:pt x="1191" y="793616"/>
                    </a:cubicBezTo>
                    <a:lnTo>
                      <a:pt x="0" y="770046"/>
                    </a:lnTo>
                    <a:lnTo>
                      <a:pt x="109817" y="761986"/>
                    </a:lnTo>
                    <a:lnTo>
                      <a:pt x="117907" y="842235"/>
                    </a:lnTo>
                    <a:cubicBezTo>
                      <a:pt x="174974" y="1121112"/>
                      <a:pt x="421725" y="1330895"/>
                      <a:pt x="717473" y="1330895"/>
                    </a:cubicBezTo>
                    <a:cubicBezTo>
                      <a:pt x="1055471" y="1330895"/>
                      <a:pt x="1329473" y="1056893"/>
                      <a:pt x="1329473" y="718895"/>
                    </a:cubicBezTo>
                    <a:cubicBezTo>
                      <a:pt x="1329473" y="380897"/>
                      <a:pt x="1055471" y="106895"/>
                      <a:pt x="717473" y="106895"/>
                    </a:cubicBezTo>
                    <a:lnTo>
                      <a:pt x="716373" y="107006"/>
                    </a:lnTo>
                    <a:lnTo>
                      <a:pt x="716373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e 43"/>
          <p:cNvGrpSpPr/>
          <p:nvPr/>
        </p:nvGrpSpPr>
        <p:grpSpPr>
          <a:xfrm>
            <a:off x="720001" y="3707219"/>
            <a:ext cx="2400300" cy="2430780"/>
            <a:chOff x="6410325" y="3968741"/>
            <a:chExt cx="2400300" cy="2430780"/>
          </a:xfrm>
        </p:grpSpPr>
        <p:sp>
          <p:nvSpPr>
            <p:cNvPr id="45" name="Rectangle 44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75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49" name="Groupe 4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50" name="Forme libre 49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0 w 1440000"/>
                  <a:gd name="connsiteY4" fmla="*/ 719999 h 1440000"/>
                  <a:gd name="connsiteX5" fmla="*/ 108112 w 1440000"/>
                  <a:gd name="connsiteY5" fmla="*/ 719999 h 1440000"/>
                  <a:gd name="connsiteX6" fmla="*/ 120434 w 1440000"/>
                  <a:gd name="connsiteY6" fmla="*/ 842235 h 1440000"/>
                  <a:gd name="connsiteX7" fmla="*/ 720000 w 1440000"/>
                  <a:gd name="connsiteY7" fmla="*/ 1330895 h 1440000"/>
                  <a:gd name="connsiteX8" fmla="*/ 1332000 w 1440000"/>
                  <a:gd name="connsiteY8" fmla="*/ 718895 h 1440000"/>
                  <a:gd name="connsiteX9" fmla="*/ 720000 w 1440000"/>
                  <a:gd name="connsiteY9" fmla="*/ 106895 h 1440000"/>
                  <a:gd name="connsiteX10" fmla="*/ 719999 w 1440000"/>
                  <a:gd name="connsiteY10" fmla="*/ 106895 h 1440000"/>
                  <a:gd name="connsiteX11" fmla="*/ 719999 w 1440000"/>
                  <a:gd name="connsiteY11" fmla="*/ 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lnTo>
                      <a:pt x="0" y="719999"/>
                    </a:lnTo>
                    <a:lnTo>
                      <a:pt x="108112" y="719999"/>
                    </a:lnTo>
                    <a:lnTo>
                      <a:pt x="120434" y="842235"/>
                    </a:lnTo>
                    <a:cubicBezTo>
                      <a:pt x="177501" y="1121112"/>
                      <a:pt x="42425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9999" y="106895"/>
                    </a:lnTo>
                    <a:lnTo>
                      <a:pt x="7199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" name="Groupe 51"/>
          <p:cNvGrpSpPr/>
          <p:nvPr/>
        </p:nvGrpSpPr>
        <p:grpSpPr>
          <a:xfrm>
            <a:off x="2807925" y="3707219"/>
            <a:ext cx="2400300" cy="2430780"/>
            <a:chOff x="6410325" y="3968741"/>
            <a:chExt cx="2400300" cy="2430780"/>
          </a:xfrm>
        </p:grpSpPr>
        <p:sp>
          <p:nvSpPr>
            <p:cNvPr id="53" name="Rectangle 5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76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57" name="Groupe 5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58" name="Forme libre 57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2672 w 1440000"/>
                  <a:gd name="connsiteY4" fmla="*/ 667091 h 1440000"/>
                  <a:gd name="connsiteX5" fmla="*/ 112444 w 1440000"/>
                  <a:gd name="connsiteY5" fmla="*/ 674812 h 1440000"/>
                  <a:gd name="connsiteX6" fmla="*/ 108000 w 1440000"/>
                  <a:gd name="connsiteY6" fmla="*/ 718895 h 1440000"/>
                  <a:gd name="connsiteX7" fmla="*/ 720000 w 1440000"/>
                  <a:gd name="connsiteY7" fmla="*/ 1330895 h 1440000"/>
                  <a:gd name="connsiteX8" fmla="*/ 1332000 w 1440000"/>
                  <a:gd name="connsiteY8" fmla="*/ 718895 h 1440000"/>
                  <a:gd name="connsiteX9" fmla="*/ 720000 w 1440000"/>
                  <a:gd name="connsiteY9" fmla="*/ 106895 h 1440000"/>
                  <a:gd name="connsiteX10" fmla="*/ 718900 w 1440000"/>
                  <a:gd name="connsiteY10" fmla="*/ 107006 h 1440000"/>
                  <a:gd name="connsiteX11" fmla="*/ 718900 w 1440000"/>
                  <a:gd name="connsiteY11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lnTo>
                      <a:pt x="2672" y="667091"/>
                    </a:lnTo>
                    <a:lnTo>
                      <a:pt x="112444" y="674812"/>
                    </a:lnTo>
                    <a:lnTo>
                      <a:pt x="108000" y="718895"/>
                    </a:ln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900" y="107006"/>
                    </a:lnTo>
                    <a:lnTo>
                      <a:pt x="71890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" name="Groupe 59"/>
          <p:cNvGrpSpPr/>
          <p:nvPr/>
        </p:nvGrpSpPr>
        <p:grpSpPr>
          <a:xfrm>
            <a:off x="4895849" y="3707219"/>
            <a:ext cx="2400300" cy="2430780"/>
            <a:chOff x="6410325" y="3968741"/>
            <a:chExt cx="2400300" cy="2430780"/>
          </a:xfrm>
        </p:grpSpPr>
        <p:sp>
          <p:nvSpPr>
            <p:cNvPr id="61" name="Rectangle 60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77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65" name="Groupe 6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66" name="Forme libre 65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3718 w 1440000"/>
                  <a:gd name="connsiteY4" fmla="*/ 646384 h 1440000"/>
                  <a:gd name="connsiteX5" fmla="*/ 6086 w 1440000"/>
                  <a:gd name="connsiteY5" fmla="*/ 630865 h 1440000"/>
                  <a:gd name="connsiteX6" fmla="*/ 115534 w 1440000"/>
                  <a:gd name="connsiteY6" fmla="*/ 644162 h 1440000"/>
                  <a:gd name="connsiteX7" fmla="*/ 108000 w 1440000"/>
                  <a:gd name="connsiteY7" fmla="*/ 718895 h 1440000"/>
                  <a:gd name="connsiteX8" fmla="*/ 720000 w 1440000"/>
                  <a:gd name="connsiteY8" fmla="*/ 1330895 h 1440000"/>
                  <a:gd name="connsiteX9" fmla="*/ 1332000 w 1440000"/>
                  <a:gd name="connsiteY9" fmla="*/ 718895 h 1440000"/>
                  <a:gd name="connsiteX10" fmla="*/ 720000 w 1440000"/>
                  <a:gd name="connsiteY10" fmla="*/ 106895 h 1440000"/>
                  <a:gd name="connsiteX11" fmla="*/ 718900 w 1440000"/>
                  <a:gd name="connsiteY11" fmla="*/ 107006 h 1440000"/>
                  <a:gd name="connsiteX12" fmla="*/ 718900 w 1440000"/>
                  <a:gd name="connsiteY12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695147"/>
                      <a:pt x="1259" y="670589"/>
                      <a:pt x="3718" y="646384"/>
                    </a:cubicBezTo>
                    <a:lnTo>
                      <a:pt x="6086" y="630865"/>
                    </a:lnTo>
                    <a:lnTo>
                      <a:pt x="115534" y="644162"/>
                    </a:lnTo>
                    <a:lnTo>
                      <a:pt x="108000" y="718895"/>
                    </a:ln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900" y="107006"/>
                    </a:lnTo>
                    <a:lnTo>
                      <a:pt x="71890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" name="Groupe 67"/>
          <p:cNvGrpSpPr/>
          <p:nvPr/>
        </p:nvGrpSpPr>
        <p:grpSpPr>
          <a:xfrm>
            <a:off x="6983774" y="3707219"/>
            <a:ext cx="2400300" cy="2430780"/>
            <a:chOff x="6410325" y="3968741"/>
            <a:chExt cx="2400300" cy="2430780"/>
          </a:xfrm>
        </p:grpSpPr>
        <p:sp>
          <p:nvSpPr>
            <p:cNvPr id="69" name="Rectangle 6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78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74" name="Forme libre 73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3718 w 1440000"/>
                  <a:gd name="connsiteY4" fmla="*/ 646384 h 1440000"/>
                  <a:gd name="connsiteX5" fmla="*/ 13913 w 1440000"/>
                  <a:gd name="connsiteY5" fmla="*/ 579584 h 1440000"/>
                  <a:gd name="connsiteX6" fmla="*/ 119953 w 1440000"/>
                  <a:gd name="connsiteY6" fmla="*/ 600324 h 1440000"/>
                  <a:gd name="connsiteX7" fmla="*/ 108000 w 1440000"/>
                  <a:gd name="connsiteY7" fmla="*/ 718895 h 1440000"/>
                  <a:gd name="connsiteX8" fmla="*/ 720000 w 1440000"/>
                  <a:gd name="connsiteY8" fmla="*/ 1330895 h 1440000"/>
                  <a:gd name="connsiteX9" fmla="*/ 1332000 w 1440000"/>
                  <a:gd name="connsiteY9" fmla="*/ 718895 h 1440000"/>
                  <a:gd name="connsiteX10" fmla="*/ 720000 w 1440000"/>
                  <a:gd name="connsiteY10" fmla="*/ 106895 h 1440000"/>
                  <a:gd name="connsiteX11" fmla="*/ 718900 w 1440000"/>
                  <a:gd name="connsiteY11" fmla="*/ 107006 h 1440000"/>
                  <a:gd name="connsiteX12" fmla="*/ 718900 w 1440000"/>
                  <a:gd name="connsiteY12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695147"/>
                      <a:pt x="1259" y="670589"/>
                      <a:pt x="3718" y="646384"/>
                    </a:cubicBezTo>
                    <a:lnTo>
                      <a:pt x="13913" y="579584"/>
                    </a:lnTo>
                    <a:lnTo>
                      <a:pt x="119953" y="600324"/>
                    </a:lnTo>
                    <a:lnTo>
                      <a:pt x="108000" y="718895"/>
                    </a:ln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900" y="107006"/>
                    </a:lnTo>
                    <a:lnTo>
                      <a:pt x="71890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" name="Groupe 75"/>
          <p:cNvGrpSpPr/>
          <p:nvPr/>
        </p:nvGrpSpPr>
        <p:grpSpPr>
          <a:xfrm>
            <a:off x="9071699" y="3707219"/>
            <a:ext cx="2400300" cy="2430780"/>
            <a:chOff x="6410325" y="3968741"/>
            <a:chExt cx="2400300" cy="2430780"/>
          </a:xfrm>
        </p:grpSpPr>
        <p:sp>
          <p:nvSpPr>
            <p:cNvPr id="77" name="Rectangle 76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79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81" name="Groupe 80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82" name="Forme libre 81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14628 w 1440000"/>
                  <a:gd name="connsiteY4" fmla="*/ 574895 h 1440000"/>
                  <a:gd name="connsiteX5" fmla="*/ 23163 w 1440000"/>
                  <a:gd name="connsiteY5" fmla="*/ 547400 h 1440000"/>
                  <a:gd name="connsiteX6" fmla="*/ 127468 w 1440000"/>
                  <a:gd name="connsiteY6" fmla="*/ 572896 h 1440000"/>
                  <a:gd name="connsiteX7" fmla="*/ 120434 w 1440000"/>
                  <a:gd name="connsiteY7" fmla="*/ 595556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900 w 1440000"/>
                  <a:gd name="connsiteY12" fmla="*/ 107006 h 1440000"/>
                  <a:gd name="connsiteX13" fmla="*/ 718900 w 1440000"/>
                  <a:gd name="connsiteY13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670295"/>
                      <a:pt x="5037" y="621765"/>
                      <a:pt x="14628" y="574895"/>
                    </a:cubicBezTo>
                    <a:lnTo>
                      <a:pt x="23163" y="547400"/>
                    </a:lnTo>
                    <a:lnTo>
                      <a:pt x="127468" y="572896"/>
                    </a:lnTo>
                    <a:lnTo>
                      <a:pt x="120434" y="595556"/>
                    </a:lnTo>
                    <a:cubicBezTo>
                      <a:pt x="112282" y="635396"/>
                      <a:pt x="108000" y="676646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900" y="107006"/>
                    </a:lnTo>
                    <a:lnTo>
                      <a:pt x="71890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9796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720001" y="720002"/>
            <a:ext cx="2400300" cy="2430780"/>
            <a:chOff x="6410325" y="3968741"/>
            <a:chExt cx="2400300" cy="2430780"/>
          </a:xfrm>
        </p:grpSpPr>
        <p:sp>
          <p:nvSpPr>
            <p:cNvPr id="4" name="Rectangle 3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80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10" name="Forme libre 9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14628 w 1440000"/>
                  <a:gd name="connsiteY4" fmla="*/ 574895 h 1440000"/>
                  <a:gd name="connsiteX5" fmla="*/ 38904 w 1440000"/>
                  <a:gd name="connsiteY5" fmla="*/ 496691 h 1440000"/>
                  <a:gd name="connsiteX6" fmla="*/ 140849 w 1440000"/>
                  <a:gd name="connsiteY6" fmla="*/ 529790 h 1440000"/>
                  <a:gd name="connsiteX7" fmla="*/ 120434 w 1440000"/>
                  <a:gd name="connsiteY7" fmla="*/ 595556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900 w 1440000"/>
                  <a:gd name="connsiteY12" fmla="*/ 107006 h 1440000"/>
                  <a:gd name="connsiteX13" fmla="*/ 718900 w 1440000"/>
                  <a:gd name="connsiteY13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670295"/>
                      <a:pt x="5037" y="621765"/>
                      <a:pt x="14628" y="574895"/>
                    </a:cubicBezTo>
                    <a:lnTo>
                      <a:pt x="38904" y="496691"/>
                    </a:lnTo>
                    <a:lnTo>
                      <a:pt x="140849" y="529790"/>
                    </a:lnTo>
                    <a:lnTo>
                      <a:pt x="120434" y="595556"/>
                    </a:lnTo>
                    <a:cubicBezTo>
                      <a:pt x="112282" y="635396"/>
                      <a:pt x="108000" y="676646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900" y="107006"/>
                    </a:lnTo>
                    <a:lnTo>
                      <a:pt x="71890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e 11"/>
          <p:cNvGrpSpPr/>
          <p:nvPr/>
        </p:nvGrpSpPr>
        <p:grpSpPr>
          <a:xfrm>
            <a:off x="2807926" y="720002"/>
            <a:ext cx="2400300" cy="2430780"/>
            <a:chOff x="6410325" y="3968741"/>
            <a:chExt cx="2400300" cy="2430780"/>
          </a:xfrm>
        </p:grpSpPr>
        <p:sp>
          <p:nvSpPr>
            <p:cNvPr id="13" name="Rectangle 1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81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18" name="Forme libre 17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14628 w 1440000"/>
                  <a:gd name="connsiteY4" fmla="*/ 574895 h 1440000"/>
                  <a:gd name="connsiteX5" fmla="*/ 53777 w 1440000"/>
                  <a:gd name="connsiteY5" fmla="*/ 448777 h 1440000"/>
                  <a:gd name="connsiteX6" fmla="*/ 153492 w 1440000"/>
                  <a:gd name="connsiteY6" fmla="*/ 489059 h 1440000"/>
                  <a:gd name="connsiteX7" fmla="*/ 120434 w 1440000"/>
                  <a:gd name="connsiteY7" fmla="*/ 595556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900 w 1440000"/>
                  <a:gd name="connsiteY12" fmla="*/ 107006 h 1440000"/>
                  <a:gd name="connsiteX13" fmla="*/ 718900 w 1440000"/>
                  <a:gd name="connsiteY13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670295"/>
                      <a:pt x="5037" y="621765"/>
                      <a:pt x="14628" y="574895"/>
                    </a:cubicBezTo>
                    <a:lnTo>
                      <a:pt x="53777" y="448777"/>
                    </a:lnTo>
                    <a:lnTo>
                      <a:pt x="153492" y="489059"/>
                    </a:lnTo>
                    <a:lnTo>
                      <a:pt x="120434" y="595556"/>
                    </a:lnTo>
                    <a:cubicBezTo>
                      <a:pt x="112282" y="635396"/>
                      <a:pt x="108000" y="676646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900" y="107006"/>
                    </a:lnTo>
                    <a:lnTo>
                      <a:pt x="71890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oupe 19"/>
          <p:cNvGrpSpPr/>
          <p:nvPr/>
        </p:nvGrpSpPr>
        <p:grpSpPr>
          <a:xfrm>
            <a:off x="4895851" y="720002"/>
            <a:ext cx="2400300" cy="2430780"/>
            <a:chOff x="6410325" y="3968741"/>
            <a:chExt cx="2400300" cy="2430780"/>
          </a:xfrm>
        </p:grpSpPr>
        <p:sp>
          <p:nvSpPr>
            <p:cNvPr id="21" name="Rectangle 20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82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26" name="Forme libre 25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56581 w 1440000"/>
                  <a:gd name="connsiteY4" fmla="*/ 439744 h 1440000"/>
                  <a:gd name="connsiteX5" fmla="*/ 70291 w 1440000"/>
                  <a:gd name="connsiteY5" fmla="*/ 414486 h 1440000"/>
                  <a:gd name="connsiteX6" fmla="*/ 167400 w 1440000"/>
                  <a:gd name="connsiteY6" fmla="*/ 459848 h 1440000"/>
                  <a:gd name="connsiteX7" fmla="*/ 156094 w 1440000"/>
                  <a:gd name="connsiteY7" fmla="*/ 480677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900 w 1440000"/>
                  <a:gd name="connsiteY12" fmla="*/ 107006 h 1440000"/>
                  <a:gd name="connsiteX13" fmla="*/ 718900 w 1440000"/>
                  <a:gd name="connsiteY13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620589"/>
                      <a:pt x="20147" y="525883"/>
                      <a:pt x="56581" y="439744"/>
                    </a:cubicBezTo>
                    <a:lnTo>
                      <a:pt x="70291" y="414486"/>
                    </a:lnTo>
                    <a:lnTo>
                      <a:pt x="167400" y="459848"/>
                    </a:lnTo>
                    <a:lnTo>
                      <a:pt x="156094" y="480677"/>
                    </a:lnTo>
                    <a:cubicBezTo>
                      <a:pt x="125125" y="553896"/>
                      <a:pt x="108000" y="634396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900" y="107006"/>
                    </a:lnTo>
                    <a:lnTo>
                      <a:pt x="71890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e 27"/>
          <p:cNvGrpSpPr/>
          <p:nvPr/>
        </p:nvGrpSpPr>
        <p:grpSpPr>
          <a:xfrm>
            <a:off x="6983776" y="720002"/>
            <a:ext cx="2400300" cy="2430780"/>
            <a:chOff x="6410325" y="3968741"/>
            <a:chExt cx="2400300" cy="2430780"/>
          </a:xfrm>
        </p:grpSpPr>
        <p:sp>
          <p:nvSpPr>
            <p:cNvPr id="29" name="Rectangle 2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83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34" name="Forme libre 33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56581 w 1440000"/>
                  <a:gd name="connsiteY4" fmla="*/ 439744 h 1440000"/>
                  <a:gd name="connsiteX5" fmla="*/ 94005 w 1440000"/>
                  <a:gd name="connsiteY5" fmla="*/ 370795 h 1440000"/>
                  <a:gd name="connsiteX6" fmla="*/ 187564 w 1440000"/>
                  <a:gd name="connsiteY6" fmla="*/ 422699 h 1440000"/>
                  <a:gd name="connsiteX7" fmla="*/ 156094 w 1440000"/>
                  <a:gd name="connsiteY7" fmla="*/ 480677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900 w 1440000"/>
                  <a:gd name="connsiteY12" fmla="*/ 107006 h 1440000"/>
                  <a:gd name="connsiteX13" fmla="*/ 718900 w 1440000"/>
                  <a:gd name="connsiteY13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620589"/>
                      <a:pt x="20147" y="525883"/>
                      <a:pt x="56581" y="439744"/>
                    </a:cubicBezTo>
                    <a:lnTo>
                      <a:pt x="94005" y="370795"/>
                    </a:lnTo>
                    <a:lnTo>
                      <a:pt x="187564" y="422699"/>
                    </a:lnTo>
                    <a:lnTo>
                      <a:pt x="156094" y="480677"/>
                    </a:lnTo>
                    <a:cubicBezTo>
                      <a:pt x="125125" y="553896"/>
                      <a:pt x="108000" y="634396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900" y="107006"/>
                    </a:lnTo>
                    <a:lnTo>
                      <a:pt x="71890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" name="Groupe 35"/>
          <p:cNvGrpSpPr/>
          <p:nvPr/>
        </p:nvGrpSpPr>
        <p:grpSpPr>
          <a:xfrm>
            <a:off x="9071699" y="720002"/>
            <a:ext cx="2400300" cy="2430780"/>
            <a:chOff x="6410325" y="3968741"/>
            <a:chExt cx="2400300" cy="2430780"/>
          </a:xfrm>
        </p:grpSpPr>
        <p:sp>
          <p:nvSpPr>
            <p:cNvPr id="37" name="Rectangle 36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84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41" name="Groupe 40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42" name="Forme libre 41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56581 w 1440000"/>
                  <a:gd name="connsiteY4" fmla="*/ 439744 h 1440000"/>
                  <a:gd name="connsiteX5" fmla="*/ 111677 w 1440000"/>
                  <a:gd name="connsiteY5" fmla="*/ 338237 h 1440000"/>
                  <a:gd name="connsiteX6" fmla="*/ 202590 w 1440000"/>
                  <a:gd name="connsiteY6" fmla="*/ 395015 h 1440000"/>
                  <a:gd name="connsiteX7" fmla="*/ 156094 w 1440000"/>
                  <a:gd name="connsiteY7" fmla="*/ 480677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900 w 1440000"/>
                  <a:gd name="connsiteY12" fmla="*/ 107006 h 1440000"/>
                  <a:gd name="connsiteX13" fmla="*/ 718900 w 1440000"/>
                  <a:gd name="connsiteY13" fmla="*/ 56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620589"/>
                      <a:pt x="20147" y="525883"/>
                      <a:pt x="56581" y="439744"/>
                    </a:cubicBezTo>
                    <a:lnTo>
                      <a:pt x="111677" y="338237"/>
                    </a:lnTo>
                    <a:lnTo>
                      <a:pt x="202590" y="395015"/>
                    </a:lnTo>
                    <a:lnTo>
                      <a:pt x="156094" y="480677"/>
                    </a:lnTo>
                    <a:cubicBezTo>
                      <a:pt x="125125" y="553896"/>
                      <a:pt x="108000" y="634396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900" y="107006"/>
                    </a:lnTo>
                    <a:lnTo>
                      <a:pt x="718900" y="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e 43"/>
          <p:cNvGrpSpPr/>
          <p:nvPr/>
        </p:nvGrpSpPr>
        <p:grpSpPr>
          <a:xfrm>
            <a:off x="720001" y="3707219"/>
            <a:ext cx="2400300" cy="2430780"/>
            <a:chOff x="6410325" y="3968741"/>
            <a:chExt cx="2400300" cy="2430780"/>
          </a:xfrm>
        </p:grpSpPr>
        <p:sp>
          <p:nvSpPr>
            <p:cNvPr id="45" name="Rectangle 44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85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49" name="Groupe 48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50" name="Forme libre 49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122965 w 1440000"/>
                  <a:gd name="connsiteY4" fmla="*/ 317441 h 1440000"/>
                  <a:gd name="connsiteX5" fmla="*/ 140283 w 1440000"/>
                  <a:gd name="connsiteY5" fmla="*/ 296452 h 1440000"/>
                  <a:gd name="connsiteX6" fmla="*/ 226805 w 1440000"/>
                  <a:gd name="connsiteY6" fmla="*/ 359407 h 1440000"/>
                  <a:gd name="connsiteX7" fmla="*/ 212520 w 1440000"/>
                  <a:gd name="connsiteY7" fmla="*/ 376720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900 w 1440000"/>
                  <a:gd name="connsiteY12" fmla="*/ 107006 h 1440000"/>
                  <a:gd name="connsiteX13" fmla="*/ 718900 w 1440000"/>
                  <a:gd name="connsiteY13" fmla="*/ 111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570883"/>
                      <a:pt x="45331" y="432354"/>
                      <a:pt x="122965" y="317441"/>
                    </a:cubicBezTo>
                    <a:lnTo>
                      <a:pt x="140283" y="296452"/>
                    </a:lnTo>
                    <a:lnTo>
                      <a:pt x="226805" y="359407"/>
                    </a:lnTo>
                    <a:lnTo>
                      <a:pt x="212520" y="376720"/>
                    </a:lnTo>
                    <a:cubicBezTo>
                      <a:pt x="146532" y="474396"/>
                      <a:pt x="108000" y="592146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900" y="107006"/>
                    </a:lnTo>
                    <a:lnTo>
                      <a:pt x="71890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" name="Groupe 51"/>
          <p:cNvGrpSpPr/>
          <p:nvPr/>
        </p:nvGrpSpPr>
        <p:grpSpPr>
          <a:xfrm>
            <a:off x="2807925" y="3707219"/>
            <a:ext cx="2400300" cy="2430780"/>
            <a:chOff x="6410325" y="3968741"/>
            <a:chExt cx="2400300" cy="2430780"/>
          </a:xfrm>
        </p:grpSpPr>
        <p:sp>
          <p:nvSpPr>
            <p:cNvPr id="53" name="Rectangle 52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86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57" name="Groupe 56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58" name="Forme libre 57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122965 w 1440000"/>
                  <a:gd name="connsiteY4" fmla="*/ 317441 h 1440000"/>
                  <a:gd name="connsiteX5" fmla="*/ 170919 w 1440000"/>
                  <a:gd name="connsiteY5" fmla="*/ 259321 h 1440000"/>
                  <a:gd name="connsiteX6" fmla="*/ 252860 w 1440000"/>
                  <a:gd name="connsiteY6" fmla="*/ 327829 h 1440000"/>
                  <a:gd name="connsiteX7" fmla="*/ 212520 w 1440000"/>
                  <a:gd name="connsiteY7" fmla="*/ 376720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900 w 1440000"/>
                  <a:gd name="connsiteY12" fmla="*/ 107006 h 1440000"/>
                  <a:gd name="connsiteX13" fmla="*/ 718900 w 1440000"/>
                  <a:gd name="connsiteY13" fmla="*/ 111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570883"/>
                      <a:pt x="45331" y="432354"/>
                      <a:pt x="122965" y="317441"/>
                    </a:cubicBezTo>
                    <a:lnTo>
                      <a:pt x="170919" y="259321"/>
                    </a:lnTo>
                    <a:lnTo>
                      <a:pt x="252860" y="327829"/>
                    </a:lnTo>
                    <a:lnTo>
                      <a:pt x="212520" y="376720"/>
                    </a:lnTo>
                    <a:cubicBezTo>
                      <a:pt x="146532" y="474396"/>
                      <a:pt x="108000" y="592146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900" y="107006"/>
                    </a:lnTo>
                    <a:lnTo>
                      <a:pt x="71890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" name="Groupe 59"/>
          <p:cNvGrpSpPr/>
          <p:nvPr/>
        </p:nvGrpSpPr>
        <p:grpSpPr>
          <a:xfrm>
            <a:off x="4895849" y="3707219"/>
            <a:ext cx="2400300" cy="2430780"/>
            <a:chOff x="6410325" y="3968741"/>
            <a:chExt cx="2400300" cy="2430780"/>
          </a:xfrm>
        </p:grpSpPr>
        <p:sp>
          <p:nvSpPr>
            <p:cNvPr id="61" name="Rectangle 60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87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65" name="Groupe 64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66" name="Forme libre 65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122965 w 1440000"/>
                  <a:gd name="connsiteY4" fmla="*/ 317441 h 1440000"/>
                  <a:gd name="connsiteX5" fmla="*/ 196455 w 1440000"/>
                  <a:gd name="connsiteY5" fmla="*/ 228371 h 1440000"/>
                  <a:gd name="connsiteX6" fmla="*/ 274577 w 1440000"/>
                  <a:gd name="connsiteY6" fmla="*/ 301507 h 1440000"/>
                  <a:gd name="connsiteX7" fmla="*/ 212520 w 1440000"/>
                  <a:gd name="connsiteY7" fmla="*/ 376720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900 w 1440000"/>
                  <a:gd name="connsiteY12" fmla="*/ 107006 h 1440000"/>
                  <a:gd name="connsiteX13" fmla="*/ 718900 w 1440000"/>
                  <a:gd name="connsiteY13" fmla="*/ 111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570883"/>
                      <a:pt x="45331" y="432354"/>
                      <a:pt x="122965" y="317441"/>
                    </a:cubicBezTo>
                    <a:lnTo>
                      <a:pt x="196455" y="228371"/>
                    </a:lnTo>
                    <a:lnTo>
                      <a:pt x="274577" y="301507"/>
                    </a:lnTo>
                    <a:lnTo>
                      <a:pt x="212520" y="376720"/>
                    </a:lnTo>
                    <a:cubicBezTo>
                      <a:pt x="146532" y="474396"/>
                      <a:pt x="108000" y="592146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900" y="107006"/>
                    </a:lnTo>
                    <a:lnTo>
                      <a:pt x="718900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" name="Groupe 67"/>
          <p:cNvGrpSpPr/>
          <p:nvPr/>
        </p:nvGrpSpPr>
        <p:grpSpPr>
          <a:xfrm>
            <a:off x="6983774" y="3707219"/>
            <a:ext cx="2400300" cy="2430780"/>
            <a:chOff x="6410325" y="3968741"/>
            <a:chExt cx="2400300" cy="2430780"/>
          </a:xfrm>
        </p:grpSpPr>
        <p:sp>
          <p:nvSpPr>
            <p:cNvPr id="69" name="Rectangle 68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 dirty="0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88</a:t>
              </a:r>
              <a:r>
                <a:rPr kumimoji="0" lang="fr-F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74" name="Forme libre 73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210883 w 1440000"/>
                  <a:gd name="connsiteY4" fmla="*/ 210883 h 1440000"/>
                  <a:gd name="connsiteX5" fmla="*/ 230259 w 1440000"/>
                  <a:gd name="connsiteY5" fmla="*/ 194897 h 1440000"/>
                  <a:gd name="connsiteX6" fmla="*/ 303245 w 1440000"/>
                  <a:gd name="connsiteY6" fmla="*/ 272950 h 1440000"/>
                  <a:gd name="connsiteX7" fmla="*/ 287251 w 1440000"/>
                  <a:gd name="connsiteY7" fmla="*/ 286146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899 w 1440000"/>
                  <a:gd name="connsiteY12" fmla="*/ 107006 h 1440000"/>
                  <a:gd name="connsiteX13" fmla="*/ 718899 w 1440000"/>
                  <a:gd name="connsiteY13" fmla="*/ 111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521178"/>
                      <a:pt x="80589" y="341178"/>
                      <a:pt x="210883" y="210883"/>
                    </a:cubicBezTo>
                    <a:lnTo>
                      <a:pt x="230259" y="194897"/>
                    </a:lnTo>
                    <a:lnTo>
                      <a:pt x="303245" y="272950"/>
                    </a:lnTo>
                    <a:lnTo>
                      <a:pt x="287251" y="286146"/>
                    </a:lnTo>
                    <a:cubicBezTo>
                      <a:pt x="176501" y="396896"/>
                      <a:pt x="108000" y="549896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899" y="107006"/>
                    </a:lnTo>
                    <a:lnTo>
                      <a:pt x="718899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" name="Groupe 75"/>
          <p:cNvGrpSpPr/>
          <p:nvPr/>
        </p:nvGrpSpPr>
        <p:grpSpPr>
          <a:xfrm>
            <a:off x="9071699" y="3707219"/>
            <a:ext cx="2400300" cy="2430780"/>
            <a:chOff x="6410325" y="3968741"/>
            <a:chExt cx="2400300" cy="2430780"/>
          </a:xfrm>
        </p:grpSpPr>
        <p:sp>
          <p:nvSpPr>
            <p:cNvPr id="77" name="Rectangle 76"/>
            <p:cNvSpPr/>
            <p:nvPr/>
          </p:nvSpPr>
          <p:spPr>
            <a:xfrm>
              <a:off x="6410325" y="3968741"/>
              <a:ext cx="2400300" cy="2430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E71D1C1-9FA0-4198-842F-E25D17E00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4474" y="4518131"/>
              <a:ext cx="1332000" cy="1332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3D9CE251-167C-4319-B7AD-6001863744CC}"/>
                </a:ext>
              </a:extLst>
            </p:cNvPr>
            <p:cNvSpPr txBox="1"/>
            <p:nvPr/>
          </p:nvSpPr>
          <p:spPr>
            <a:xfrm>
              <a:off x="6927575" y="4922521"/>
              <a:ext cx="136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800" b="1">
                  <a:solidFill>
                    <a:schemeClr val="accent2"/>
                  </a:solidFill>
                  <a:latin typeface="ITC Avant Garde Pro Bk" panose="02000503030000020004" pitchFamily="50" charset="0"/>
                </a:rPr>
                <a:t>89</a:t>
              </a:r>
              <a:r>
                <a:rPr kumimoji="0" lang="fr-FR" sz="28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+mn-cs"/>
                </a:rPr>
                <a:t>%</a:t>
              </a:r>
              <a:endPara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ITC Avant Garde Pro Bk" panose="02000503030000020004" pitchFamily="50" charset="0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3359677-DEF6-4583-8B44-9FBAE6071CD0}"/>
                </a:ext>
              </a:extLst>
            </p:cNvPr>
            <p:cNvSpPr/>
            <p:nvPr/>
          </p:nvSpPr>
          <p:spPr>
            <a:xfrm>
              <a:off x="6588498" y="6030189"/>
              <a:ext cx="2043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ITC Avant Garde Pro Bk" panose="02000503030000020004" pitchFamily="50" charset="0"/>
                  <a:ea typeface="+mn-ea"/>
                  <a:cs typeface="Aharoni" panose="02010803020104030203" pitchFamily="2" charset="-79"/>
                </a:rPr>
                <a:t>Item 1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grpSp>
          <p:nvGrpSpPr>
            <p:cNvPr id="81" name="Groupe 80"/>
            <p:cNvGrpSpPr/>
            <p:nvPr/>
          </p:nvGrpSpPr>
          <p:grpSpPr>
            <a:xfrm>
              <a:off x="6677491" y="4251148"/>
              <a:ext cx="1865966" cy="1865966"/>
              <a:chOff x="6677491" y="4251148"/>
              <a:chExt cx="1865966" cy="1865966"/>
            </a:xfrm>
          </p:grpSpPr>
          <p:sp>
            <p:nvSpPr>
              <p:cNvPr id="82" name="Forme libre 81"/>
              <p:cNvSpPr>
                <a:spLocks noChangeAspect="1"/>
              </p:cNvSpPr>
              <p:nvPr/>
            </p:nvSpPr>
            <p:spPr>
              <a:xfrm>
                <a:off x="6891575" y="4464131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210883 w 1440000"/>
                  <a:gd name="connsiteY4" fmla="*/ 210883 h 1440000"/>
                  <a:gd name="connsiteX5" fmla="*/ 259278 w 1440000"/>
                  <a:gd name="connsiteY5" fmla="*/ 170955 h 1440000"/>
                  <a:gd name="connsiteX6" fmla="*/ 327929 w 1440000"/>
                  <a:gd name="connsiteY6" fmla="*/ 252584 h 1440000"/>
                  <a:gd name="connsiteX7" fmla="*/ 287251 w 1440000"/>
                  <a:gd name="connsiteY7" fmla="*/ 286146 h 1440000"/>
                  <a:gd name="connsiteX8" fmla="*/ 108000 w 1440000"/>
                  <a:gd name="connsiteY8" fmla="*/ 718895 h 1440000"/>
                  <a:gd name="connsiteX9" fmla="*/ 720000 w 1440000"/>
                  <a:gd name="connsiteY9" fmla="*/ 1330895 h 1440000"/>
                  <a:gd name="connsiteX10" fmla="*/ 1332000 w 1440000"/>
                  <a:gd name="connsiteY10" fmla="*/ 718895 h 1440000"/>
                  <a:gd name="connsiteX11" fmla="*/ 720000 w 1440000"/>
                  <a:gd name="connsiteY11" fmla="*/ 106895 h 1440000"/>
                  <a:gd name="connsiteX12" fmla="*/ 718899 w 1440000"/>
                  <a:gd name="connsiteY12" fmla="*/ 107006 h 1440000"/>
                  <a:gd name="connsiteX13" fmla="*/ 718899 w 1440000"/>
                  <a:gd name="connsiteY13" fmla="*/ 111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521178"/>
                      <a:pt x="80589" y="341178"/>
                      <a:pt x="210883" y="210883"/>
                    </a:cubicBezTo>
                    <a:lnTo>
                      <a:pt x="259278" y="170955"/>
                    </a:lnTo>
                    <a:lnTo>
                      <a:pt x="327929" y="252584"/>
                    </a:lnTo>
                    <a:lnTo>
                      <a:pt x="287251" y="286146"/>
                    </a:lnTo>
                    <a:cubicBezTo>
                      <a:pt x="176501" y="396896"/>
                      <a:pt x="108000" y="549896"/>
                      <a:pt x="108000" y="718895"/>
                    </a:cubicBezTo>
                    <a:cubicBezTo>
                      <a:pt x="108000" y="1056893"/>
                      <a:pt x="382002" y="1330895"/>
                      <a:pt x="720000" y="1330895"/>
                    </a:cubicBezTo>
                    <a:cubicBezTo>
                      <a:pt x="1057998" y="1330895"/>
                      <a:pt x="1332000" y="1056893"/>
                      <a:pt x="1332000" y="718895"/>
                    </a:cubicBezTo>
                    <a:cubicBezTo>
                      <a:pt x="1332000" y="380897"/>
                      <a:pt x="1057998" y="106895"/>
                      <a:pt x="720000" y="106895"/>
                    </a:cubicBezTo>
                    <a:lnTo>
                      <a:pt x="718899" y="107006"/>
                    </a:lnTo>
                    <a:lnTo>
                      <a:pt x="718899" y="1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blank">
                <a:extLst>
                  <a:ext uri="{FF2B5EF4-FFF2-40B4-BE49-F238E27FC236}">
                    <a16:creationId xmlns:a16="http://schemas.microsoft.com/office/drawing/2014/main" id="{FE71D1C1-9FA0-4198-842F-E25D17E00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7491" y="4251148"/>
                <a:ext cx="1865966" cy="1865966"/>
              </a:xfrm>
              <a:prstGeom prst="ellipse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834309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1"/>
  <p:tag name="ARTICULATE_DESIGN_ID_THÈME OFFICE" val="tVY8uzni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404</Words>
  <Application>Microsoft Office PowerPoint</Application>
  <PresentationFormat>Grand écran</PresentationFormat>
  <Paragraphs>202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ITC Avant Garde Pro Bk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CADARS Benoit</dc:creator>
  <cp:lastModifiedBy>Allison LaMotte</cp:lastModifiedBy>
  <cp:revision>20</cp:revision>
  <dcterms:created xsi:type="dcterms:W3CDTF">2019-12-02T15:11:31Z</dcterms:created>
  <dcterms:modified xsi:type="dcterms:W3CDTF">2019-12-03T10:11:29Z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813F6AEF-5F3C-4E22-AD6F-90698AFD8A34</vt:lpwstr>
  </property>
  <property fmtid="{D5CDD505-2E9C-101B-9397-08002B2CF9AE}" pid="3" name="ArticulatePath">
    <vt:lpwstr>Présentation1</vt:lpwstr>
  </property>
</Properties>
</file>