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21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0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C2A5-BD54-42AE-905F-5365C09C0E2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97FC-0869-49E5-BE22-FE47A6287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1477486"/>
            <a:ext cx="1629530" cy="50202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73" y="3187338"/>
            <a:ext cx="1835055" cy="331041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69758" y="545965"/>
            <a:ext cx="448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 Black" panose="020B0A04020102020204" pitchFamily="34" charset="0"/>
              </a:rPr>
              <a:t>FONT: BUEN </a:t>
            </a:r>
            <a:r>
              <a:rPr lang="en-US" sz="2800" i="1" dirty="0">
                <a:latin typeface="Arial Black" panose="020B0A04020102020204" pitchFamily="34" charset="0"/>
              </a:rPr>
              <a:t>CHICO</a:t>
            </a:r>
          </a:p>
        </p:txBody>
      </p:sp>
      <p:sp>
        <p:nvSpPr>
          <p:cNvPr id="16" name="Frame 15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18"/>
            </a:avLst>
          </a:prstGeom>
          <a:pattFill prst="pct80">
            <a:fgClr>
              <a:srgbClr val="FFC000"/>
            </a:fgClr>
            <a:bgClr>
              <a:schemeClr val="tx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1168536">
            <a:off x="6274996" y="2565481"/>
            <a:ext cx="147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 Black" panose="020B0A04020102020204" pitchFamily="34" charset="0"/>
              </a:rPr>
              <a:t>BODY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7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545" y="607669"/>
            <a:ext cx="176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 Black" panose="020B0A04020102020204" pitchFamily="34" charset="0"/>
              </a:rPr>
              <a:t>HEADS: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18"/>
            </a:avLst>
          </a:prstGeom>
          <a:pattFill prst="pct80">
            <a:fgClr>
              <a:srgbClr val="FFC000"/>
            </a:fgClr>
            <a:bgClr>
              <a:schemeClr val="tx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2" t="31388" r="35944" b="26327"/>
          <a:stretch/>
        </p:blipFill>
        <p:spPr>
          <a:xfrm>
            <a:off x="1130973" y="2026614"/>
            <a:ext cx="1319646" cy="2701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1" t="31638" r="37033" b="26244"/>
          <a:stretch/>
        </p:blipFill>
        <p:spPr>
          <a:xfrm>
            <a:off x="2829970" y="2082965"/>
            <a:ext cx="1278082" cy="2588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3" t="30303" r="33460" b="26070"/>
          <a:stretch/>
        </p:blipFill>
        <p:spPr>
          <a:xfrm>
            <a:off x="4487403" y="2026614"/>
            <a:ext cx="1717463" cy="2645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30628" r="34349" b="26233"/>
          <a:stretch/>
        </p:blipFill>
        <p:spPr>
          <a:xfrm>
            <a:off x="6584217" y="2000636"/>
            <a:ext cx="1537855" cy="27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5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545" y="607669"/>
            <a:ext cx="176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 Black" panose="020B0A04020102020204" pitchFamily="34" charset="0"/>
              </a:rPr>
              <a:t>HEADS: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18"/>
            </a:avLst>
          </a:prstGeom>
          <a:pattFill prst="pct80">
            <a:fgClr>
              <a:srgbClr val="FFC000"/>
            </a:fgClr>
            <a:bgClr>
              <a:schemeClr val="tx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7" t="28108" r="34880" b="25931"/>
          <a:stretch/>
        </p:blipFill>
        <p:spPr>
          <a:xfrm>
            <a:off x="965200" y="1866900"/>
            <a:ext cx="1600200" cy="293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0" t="31497" r="35598" b="27119"/>
          <a:stretch/>
        </p:blipFill>
        <p:spPr>
          <a:xfrm>
            <a:off x="2906404" y="2012950"/>
            <a:ext cx="1524000" cy="264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8" t="30044" r="35049" b="27179"/>
          <a:stretch/>
        </p:blipFill>
        <p:spPr>
          <a:xfrm>
            <a:off x="4813299" y="1917701"/>
            <a:ext cx="1663701" cy="273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2" t="29481" r="35716" b="24956"/>
          <a:stretch/>
        </p:blipFill>
        <p:spPr>
          <a:xfrm>
            <a:off x="6845300" y="1816100"/>
            <a:ext cx="1397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545" y="607669"/>
            <a:ext cx="176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 Black" panose="020B0A04020102020204" pitchFamily="34" charset="0"/>
              </a:rPr>
              <a:t>HEADS: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18"/>
            </a:avLst>
          </a:prstGeom>
          <a:pattFill prst="pct80">
            <a:fgClr>
              <a:srgbClr val="FFC000"/>
            </a:fgClr>
            <a:bgClr>
              <a:schemeClr val="tx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5" t="30143" r="34771" b="25687"/>
          <a:stretch/>
        </p:blipFill>
        <p:spPr>
          <a:xfrm>
            <a:off x="6705600" y="1924051"/>
            <a:ext cx="158115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3" t="30143" r="34874" b="25389"/>
          <a:stretch/>
        </p:blipFill>
        <p:spPr>
          <a:xfrm>
            <a:off x="4800600" y="1924051"/>
            <a:ext cx="1638300" cy="2838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7" t="30143" r="33175" b="25389"/>
          <a:stretch/>
        </p:blipFill>
        <p:spPr>
          <a:xfrm>
            <a:off x="2990850" y="1924051"/>
            <a:ext cx="1752600" cy="2838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9" t="31654" r="36155" b="25072"/>
          <a:stretch/>
        </p:blipFill>
        <p:spPr>
          <a:xfrm>
            <a:off x="1100078" y="2038350"/>
            <a:ext cx="15049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2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</dc:creator>
  <cp:lastModifiedBy>Ashi</cp:lastModifiedBy>
  <cp:revision>14</cp:revision>
  <dcterms:created xsi:type="dcterms:W3CDTF">2017-04-08T17:57:18Z</dcterms:created>
  <dcterms:modified xsi:type="dcterms:W3CDTF">2017-04-08T18:41:54Z</dcterms:modified>
</cp:coreProperties>
</file>