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2472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4FE3-5C70-9F40-892D-A4D519530C74}" type="datetimeFigureOut">
              <a:rPr lang="en-US" smtClean="0"/>
              <a:t>4/18/15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235B-5516-2C43-B020-E03FD2A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22036" r="12600" b="2227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>
            <a:off x="0" y="0"/>
            <a:ext cx="9144000" cy="6858000"/>
          </a:xfrm>
          <a:prstGeom prst="parallelogram">
            <a:avLst>
              <a:gd name="adj" fmla="val 48417"/>
            </a:avLst>
          </a:prstGeom>
          <a:solidFill>
            <a:srgbClr val="6B6663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orange juice"/>
                <a:cs typeface="orange juice"/>
              </a:rPr>
              <a:t>Icon Set </a:t>
            </a:r>
          </a:p>
          <a:p>
            <a:pPr algn="ctr"/>
            <a:r>
              <a:rPr lang="en-US" dirty="0" smtClean="0">
                <a:latin typeface="Futura"/>
                <a:cs typeface="Futura"/>
              </a:rPr>
              <a:t>Free Stuff</a:t>
            </a:r>
            <a:endParaRPr lang="en-US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7421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h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8" y="8802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9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d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b-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t-Discu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vestig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6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2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4</Words>
  <Application>Microsoft Macintosh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HoosierTeacher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 Gibson</dc:creator>
  <cp:lastModifiedBy>Dan  Gibson</cp:lastModifiedBy>
  <cp:revision>6</cp:revision>
  <dcterms:created xsi:type="dcterms:W3CDTF">2015-04-18T17:16:46Z</dcterms:created>
  <dcterms:modified xsi:type="dcterms:W3CDTF">2015-04-21T00:20:22Z</dcterms:modified>
</cp:coreProperties>
</file>