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57" r:id="rId5"/>
    <p:sldId id="269" r:id="rId6"/>
    <p:sldId id="268" r:id="rId7"/>
    <p:sldId id="259" r:id="rId8"/>
    <p:sldId id="260" r:id="rId9"/>
    <p:sldId id="261" r:id="rId10"/>
    <p:sldId id="262" r:id="rId11"/>
    <p:sldId id="266" r:id="rId12"/>
    <p:sldId id="263" r:id="rId13"/>
    <p:sldId id="267" r:id="rId14"/>
    <p:sldId id="258" r:id="rId15"/>
    <p:sldId id="27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C785CF-A945-4738-B808-D1D58DC10BA7}">
          <p14:sldIdLst>
            <p14:sldId id="256"/>
            <p14:sldId id="264"/>
            <p14:sldId id="265"/>
          </p14:sldIdLst>
        </p14:section>
        <p14:section name="visualcrossing" id="{0D92F42B-7737-450A-88E9-B2C221B7B7E3}">
          <p14:sldIdLst>
            <p14:sldId id="257"/>
          </p14:sldIdLst>
        </p14:section>
        <p14:section name="Meteostat" id="{656EF812-ECEF-45EA-BF0E-3D35BF671952}">
          <p14:sldIdLst>
            <p14:sldId id="269"/>
            <p14:sldId id="268"/>
          </p14:sldIdLst>
        </p14:section>
        <p14:section name="wwo" id="{D27F4829-1A58-4E6E-9BFB-EA7D23250BB8}">
          <p14:sldIdLst>
            <p14:sldId id="259"/>
            <p14:sldId id="260"/>
            <p14:sldId id="261"/>
            <p14:sldId id="262"/>
            <p14:sldId id="266"/>
            <p14:sldId id="263"/>
          </p14:sldIdLst>
        </p14:section>
        <p14:section name="backup" id="{7C5F729D-1A89-4FEE-9860-9F8F015F71E8}">
          <p14:sldIdLst>
            <p14:sldId id="267"/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950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4C5-2AEE-44F2-9B76-8FB84DF71958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544E-F7FA-417A-B10D-2B2BDEC76D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8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6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51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62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E3F-166B-4EBC-BED5-9737F27C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0AE-6B46-47AF-8140-BC7392B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E9C-9FAB-44FA-B7F0-D20D9DB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A94B-2F52-481C-BCCB-D9A6DA6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1BF5-D14D-4227-A364-CB8BCE0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564-E7F7-410A-A6E2-4EB37ED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2863-8BD2-4C4D-A4AB-2CC72A0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A18-F6AE-48D6-A650-098978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B59B-99AD-40FB-8164-66EAF66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FA4-6E0A-4379-98F3-AEE7625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DED-DC6B-488B-989E-8F57CAF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8CBA9-4B43-48AB-BF05-3A372BCA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86-8042-4761-B83F-9AB8C58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FF28-C75C-46CE-AE15-902B0A70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909-D737-4AC3-BDBF-81951B2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18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A37-879F-44B2-B1F0-7571E069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B91-9BFF-4348-BD57-60574F8D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4AD-E2B7-4A88-9462-390A4FF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B91-407E-4D6A-9A61-D8265B6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A70-BD01-4F3C-86D3-B471F59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555-B6A4-4DDD-93F3-D8BA40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F510-AEB2-4794-9B2E-F85C4C3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91A-00A5-483A-BBA6-5941F6EF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D84-FE2D-4996-A51B-F2E0AE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7EB4-0A85-4625-A479-4777B65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2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B7F-782A-476B-B51A-D2F0DA1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D796-3587-44AB-891E-9D61DDF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E0C5-FC32-4F1E-98C0-0091297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92E8-CD4D-4085-8522-825113E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E91D-29BE-403B-8BFE-647772A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3D34-5713-403E-B5C7-A9BBFBA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78B0-506C-4A00-804C-2320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E21E-2550-42C0-AC61-BF2BECBC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87-F117-41D8-A87A-3D6896AB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CDD9-C78C-44C4-BB43-DC33BFFC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8F4C-3122-4F39-B90D-9C2DCCF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D0D4-B973-41ED-ACF8-8D63BFD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C674-54BE-4624-965D-09EB416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8229D-3377-4C0C-B486-00A505C8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D25-E24D-46D6-A6F3-1A30FA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DC210-88E7-428F-9864-D93F4F5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7B4-24A5-4722-AB8E-4BD637B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E61D-080F-436A-B5DF-2E3B776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C2B6-B37D-4D2C-8E73-55105BB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0A2-E39E-48D3-A3C4-8956652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6D65-6104-4682-BCDF-D60AAEB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FB1-E8E1-413B-A86C-24C16D1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DC22-8CA8-48B0-A849-EAA2F26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F3FA-C2AE-4A0E-BCCB-C9581E93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FAFB-618E-401C-AFEA-0D11D21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ECAD-25D6-4A02-B3EA-68206D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4D8-D3A8-4A37-9533-5CF3E6DD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74-5611-4AE7-8DAA-7D944C2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7FE1-C2E7-41DD-9850-BD84F4E76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D92F-A28F-4F8D-A11B-7F5A40CF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E4F-3D14-4BC7-AD2F-8523579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67-E6E1-46BF-A311-ABDA2C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C2A5-3CE8-49A5-A996-F8B440C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D412-9581-4C64-9698-34763161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F4D-E124-4086-83C0-E1CBDA6C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61BA-3DB3-4532-99FD-21B8428F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2CE-72AF-4337-AF51-06CAFDFB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E83-3057-4502-9DAA-E282566E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jN9PQjwhKO2xiZcnYNwovau26v-ojEyg?usp=shari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drive.google.com/drive/folders/1IK36-94dYoYeX2K1xfx1qqHDFZ_o3yKU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D00EE458-6D8E-4A2E-943F-08B50ED0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07" y="466735"/>
            <a:ext cx="2725915" cy="496203"/>
          </a:xfrm>
          <a:prstGeom prst="rect">
            <a:avLst/>
          </a:prstGeom>
        </p:spPr>
      </p:pic>
      <p:pic>
        <p:nvPicPr>
          <p:cNvPr id="5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4D2F901-7CBA-4371-B220-E5694D6C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10" y="869865"/>
            <a:ext cx="2210403" cy="4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7E07A3A-D801-411D-A150-CE5889D77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1963753" y="1453394"/>
            <a:ext cx="1416194" cy="60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eather Over STAC">
            <a:extLst>
              <a:ext uri="{FF2B5EF4-FFF2-40B4-BE49-F238E27FC236}">
                <a16:creationId xmlns:a16="http://schemas.microsoft.com/office/drawing/2014/main" id="{2270F69C-52B9-4E80-8EE8-32AD70676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082445" y="2205823"/>
            <a:ext cx="1770397" cy="4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3D7E91-3F43-4FCC-8304-2497BA19D380}"/>
              </a:ext>
            </a:extLst>
          </p:cNvPr>
          <p:cNvSpPr/>
          <p:nvPr/>
        </p:nvSpPr>
        <p:spPr>
          <a:xfrm rot="16200000">
            <a:off x="3534300" y="1989345"/>
            <a:ext cx="3675252" cy="447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th-TH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B4B2B687-3C41-4ED3-9BE0-F65CC1D6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55" y="2717728"/>
            <a:ext cx="1511166" cy="6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iskmap Dashboard.">
            <a:extLst>
              <a:ext uri="{FF2B5EF4-FFF2-40B4-BE49-F238E27FC236}">
                <a16:creationId xmlns:a16="http://schemas.microsoft.com/office/drawing/2014/main" id="{791E4D9D-BE07-4ADF-8104-0C6121846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80" y="3040110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693E0E-3547-4A44-B645-9E4C26B32477}"/>
              </a:ext>
            </a:extLst>
          </p:cNvPr>
          <p:cNvSpPr/>
          <p:nvPr/>
        </p:nvSpPr>
        <p:spPr>
          <a:xfrm>
            <a:off x="6557561" y="950530"/>
            <a:ext cx="2160000" cy="897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 to End date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1B6304-46A9-4D02-9FA2-963D4C1B9CDC}"/>
              </a:ext>
            </a:extLst>
          </p:cNvPr>
          <p:cNvCxnSpPr>
            <a:cxnSpLocks/>
            <a:stCxn id="22" idx="1"/>
            <a:endCxn id="24" idx="6"/>
          </p:cNvCxnSpPr>
          <p:nvPr/>
        </p:nvCxnSpPr>
        <p:spPr>
          <a:xfrm flipH="1">
            <a:off x="5640052" y="1399505"/>
            <a:ext cx="917509" cy="84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A81E22A-A3ED-4BF1-8B59-96BC07098189}"/>
              </a:ext>
            </a:extLst>
          </p:cNvPr>
          <p:cNvSpPr/>
          <p:nvPr/>
        </p:nvSpPr>
        <p:spPr>
          <a:xfrm>
            <a:off x="5568052" y="1371951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B1EEA-C2FA-459B-986B-6A117C6F6ABA}"/>
              </a:ext>
            </a:extLst>
          </p:cNvPr>
          <p:cNvSpPr txBox="1"/>
          <p:nvPr/>
        </p:nvSpPr>
        <p:spPr>
          <a:xfrm>
            <a:off x="2306753" y="6028862"/>
            <a:ext cx="73717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code: 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https://colab.research.google.com/drive/1jN9PQjwhKO2xiZcnYNwovau26v-ojEyg?usp=sharing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https://drive.google.com/drive/folders/1IK36-94dYoYeX2K1xfx1qqHDFZ_o3yKU?usp=sharing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B2984-EC00-48A4-9CA8-EDC8C8106828}"/>
              </a:ext>
            </a:extLst>
          </p:cNvPr>
          <p:cNvSpPr/>
          <p:nvPr/>
        </p:nvSpPr>
        <p:spPr>
          <a:xfrm>
            <a:off x="6557561" y="2662401"/>
            <a:ext cx="2160000" cy="3683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 (Historical)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885904-BAE9-4786-9CD6-1CAB345B97D0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>
            <a:off x="5649329" y="2846218"/>
            <a:ext cx="908232" cy="35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B68F0FC-3963-4FAD-AF38-B2C6C63F795D}"/>
              </a:ext>
            </a:extLst>
          </p:cNvPr>
          <p:cNvSpPr/>
          <p:nvPr/>
        </p:nvSpPr>
        <p:spPr>
          <a:xfrm>
            <a:off x="5577329" y="281021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8" name="Picture 4" descr="AI - Free technology icons">
            <a:extLst>
              <a:ext uri="{FF2B5EF4-FFF2-40B4-BE49-F238E27FC236}">
                <a16:creationId xmlns:a16="http://schemas.microsoft.com/office/drawing/2014/main" id="{1BF2B0C1-A1E9-4DDB-B822-104A6448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75" y="2516639"/>
            <a:ext cx="671164" cy="67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4AF13F-51D0-43DA-8859-6E1849192867}"/>
              </a:ext>
            </a:extLst>
          </p:cNvPr>
          <p:cNvSpPr txBox="1"/>
          <p:nvPr/>
        </p:nvSpPr>
        <p:spPr>
          <a:xfrm>
            <a:off x="8611739" y="2345370"/>
            <a:ext cx="978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model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BC7802-269D-48DF-B1EE-67189D8B56F4}"/>
              </a:ext>
            </a:extLst>
          </p:cNvPr>
          <p:cNvSpPr/>
          <p:nvPr/>
        </p:nvSpPr>
        <p:spPr>
          <a:xfrm>
            <a:off x="4707647" y="4736723"/>
            <a:ext cx="881177" cy="671164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Lat-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</a:p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grid</a:t>
            </a:r>
            <a:endParaRPr lang="th-TH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2" name="Picture 8" descr="Free User Group Icon, Symbol. PNG, SVG Download.">
            <a:extLst>
              <a:ext uri="{FF2B5EF4-FFF2-40B4-BE49-F238E27FC236}">
                <a16:creationId xmlns:a16="http://schemas.microsoft.com/office/drawing/2014/main" id="{F149A3AA-7500-45D0-B414-1D098A7F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56" y="4767959"/>
            <a:ext cx="614507" cy="6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13041B7-A27E-417A-A3DC-715CEF93898E}"/>
              </a:ext>
            </a:extLst>
          </p:cNvPr>
          <p:cNvGrpSpPr/>
          <p:nvPr/>
        </p:nvGrpSpPr>
        <p:grpSpPr>
          <a:xfrm>
            <a:off x="5992633" y="4430025"/>
            <a:ext cx="1128514" cy="981368"/>
            <a:chOff x="7844051" y="2164382"/>
            <a:chExt cx="1128514" cy="981368"/>
          </a:xfrm>
        </p:grpSpPr>
        <p:pic>
          <p:nvPicPr>
            <p:cNvPr id="50" name="Picture 4" descr="AI - Free technology icons">
              <a:extLst>
                <a:ext uri="{FF2B5EF4-FFF2-40B4-BE49-F238E27FC236}">
                  <a16:creationId xmlns:a16="http://schemas.microsoft.com/office/drawing/2014/main" id="{F9D01B68-32DB-4161-A93A-EB4CB2E78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26" y="2474586"/>
              <a:ext cx="671164" cy="671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192B90-B774-40AC-A9C5-9010A402C473}"/>
                </a:ext>
              </a:extLst>
            </p:cNvPr>
            <p:cNvSpPr txBox="1"/>
            <p:nvPr/>
          </p:nvSpPr>
          <p:spPr>
            <a:xfrm>
              <a:off x="7844051" y="2164382"/>
              <a:ext cx="1128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Pertain-model</a:t>
              </a:r>
              <a:endPara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0EC20F-0A2C-4346-80F3-92CA291A7F50}"/>
              </a:ext>
            </a:extLst>
          </p:cNvPr>
          <p:cNvCxnSpPr>
            <a:cxnSpLocks/>
            <a:stCxn id="1032" idx="3"/>
            <a:endCxn id="46" idx="1"/>
          </p:cNvCxnSpPr>
          <p:nvPr/>
        </p:nvCxnSpPr>
        <p:spPr>
          <a:xfrm flipV="1">
            <a:off x="4189663" y="5072305"/>
            <a:ext cx="517984" cy="29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EF6A00-C871-49F8-912D-D84884C64738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5588824" y="5072305"/>
            <a:ext cx="632484" cy="35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1082F30-63EA-4EFD-8A4F-FB8B4963A33F}"/>
              </a:ext>
            </a:extLst>
          </p:cNvPr>
          <p:cNvSpPr txBox="1"/>
          <p:nvPr/>
        </p:nvSpPr>
        <p:spPr>
          <a:xfrm>
            <a:off x="7524956" y="4825227"/>
            <a:ext cx="154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 temp, rh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34DF7B-8BB9-4C8F-9970-DA92A324716F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 flipV="1">
            <a:off x="6892472" y="5056060"/>
            <a:ext cx="632484" cy="197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77378D-4E94-4F93-B853-EAF8C21DCF69}"/>
              </a:ext>
            </a:extLst>
          </p:cNvPr>
          <p:cNvCxnSpPr>
            <a:cxnSpLocks/>
            <a:stCxn id="21" idx="3"/>
            <a:endCxn id="1028" idx="1"/>
          </p:cNvCxnSpPr>
          <p:nvPr/>
        </p:nvCxnSpPr>
        <p:spPr>
          <a:xfrm>
            <a:off x="8717561" y="2846577"/>
            <a:ext cx="767214" cy="56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F395DF66-FFDB-4F45-90A2-C7160AD57B1C}"/>
              </a:ext>
            </a:extLst>
          </p:cNvPr>
          <p:cNvSpPr txBox="1"/>
          <p:nvPr/>
        </p:nvSpPr>
        <p:spPr>
          <a:xfrm>
            <a:off x="4764559" y="445972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th-TH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FF9FA5-9547-43C8-AB67-1E4FD3AC7E31}"/>
              </a:ext>
            </a:extLst>
          </p:cNvPr>
          <p:cNvSpPr txBox="1"/>
          <p:nvPr/>
        </p:nvSpPr>
        <p:spPr>
          <a:xfrm>
            <a:off x="2930424" y="539963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input location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skmap Dashboard.">
            <a:extLst>
              <a:ext uri="{FF2B5EF4-FFF2-40B4-BE49-F238E27FC236}">
                <a16:creationId xmlns:a16="http://schemas.microsoft.com/office/drawing/2014/main" id="{DE0834F2-DA44-430C-AA13-D6405EB9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8" y="1919246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8827C-E22E-473D-97BF-3C58E2E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26" y="1160078"/>
            <a:ext cx="4195206" cy="2528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2BD564-5C03-4DF4-864D-DC9DAB429038}"/>
              </a:ext>
            </a:extLst>
          </p:cNvPr>
          <p:cNvSpPr/>
          <p:nvPr/>
        </p:nvSpPr>
        <p:spPr>
          <a:xfrm>
            <a:off x="4689390" y="2064521"/>
            <a:ext cx="206962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stations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Hourly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99017-52F9-488A-A132-B0AD1C6B26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25990" y="2424521"/>
            <a:ext cx="4634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4569B-88B4-41C6-B143-063743B9D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59019" y="2424521"/>
            <a:ext cx="4353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8D16-F6F6-4784-8361-5D7044767830}"/>
              </a:ext>
            </a:extLst>
          </p:cNvPr>
          <p:cNvSpPr/>
          <p:nvPr/>
        </p:nvSpPr>
        <p:spPr>
          <a:xfrm>
            <a:off x="1320955" y="2172521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1481-881E-46DE-B503-29B93849F33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328955" y="2424521"/>
            <a:ext cx="88197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A4519-CB11-452F-BF21-B39D15A260DA}"/>
              </a:ext>
            </a:extLst>
          </p:cNvPr>
          <p:cNvSpPr txBox="1"/>
          <p:nvPr/>
        </p:nvSpPr>
        <p:spPr>
          <a:xfrm>
            <a:off x="731520" y="447040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site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434-CA14-4734-9D36-AC58A1E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th-TH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CEAE-6239-4D61-A140-FA119FF9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01/01/2565-15/01/2565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48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71F-D4B3-4FC0-84CD-73F854A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2BD34-81E4-4DCF-9D4F-AFD73B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983"/>
              </p:ext>
            </p:extLst>
          </p:nvPr>
        </p:nvGraphicFramePr>
        <p:xfrm>
          <a:off x="2038435" y="567949"/>
          <a:ext cx="811513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315">
                  <a:extLst>
                    <a:ext uri="{9D8B030D-6E8A-4147-A177-3AD203B41FA5}">
                      <a16:colId xmlns:a16="http://schemas.microsoft.com/office/drawing/2014/main" val="4050903675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10631432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788018288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661990551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24370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Res.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Desc.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4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helper_func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h_data_f_location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location)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dwpt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coco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73500"/>
                  </a:ext>
                </a:extLst>
              </a:tr>
              <a:tr h="45020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d_data_f_latlon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tavg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tmin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tmax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2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closest_wstation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(closest weather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end_date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 </a:t>
                      </a: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 weather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daily, hourly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6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dh_hist_f_station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(daily/hourly from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Daily/Hourly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Id,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nearby Stations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station data)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tz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station hourly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point)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api_key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hourly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data</a:t>
                      </a:r>
                      <a:endParaRPr lang="th-TH" sz="1100" dirty="0">
                        <a:highlight>
                          <a:srgbClr val="00FFFF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get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apikey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current_time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36" y="125680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87B22-3BFE-4EE1-96B6-299AEB2BF341}"/>
              </a:ext>
            </a:extLst>
          </p:cNvPr>
          <p:cNvSpPr/>
          <p:nvPr/>
        </p:nvSpPr>
        <p:spPr>
          <a:xfrm>
            <a:off x="585202" y="1158199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97EE5-33AF-4BFF-8701-34E930923A10}"/>
              </a:ext>
            </a:extLst>
          </p:cNvPr>
          <p:cNvSpPr/>
          <p:nvPr/>
        </p:nvSpPr>
        <p:spPr>
          <a:xfrm>
            <a:off x="4629454" y="99619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ที่ใกล้ที่สุดจาก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ที่ป้อน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DC5A8-A10D-479B-A62B-FCC7CAE78D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13202" y="1410199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B3E10-2E3E-40DE-9056-03DFA0892CD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96808" y="1410199"/>
            <a:ext cx="5326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3E4BE1-6A68-4AB5-BB29-314208CF8510}"/>
              </a:ext>
            </a:extLst>
          </p:cNvPr>
          <p:cNvSpPr/>
          <p:nvPr/>
        </p:nvSpPr>
        <p:spPr>
          <a:xfrm>
            <a:off x="4629454" y="2424542"/>
            <a:ext cx="3194815" cy="32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สามารถค้นหาสถานีที่ใกล้ที่สุดรอบๆได้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31B91-109B-4347-9110-B0AA1EDB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1" y="1864898"/>
            <a:ext cx="2192251" cy="1446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4" descr="Meteonorm - Top Competitors &amp; Alternatives | Datarade">
            <a:extLst>
              <a:ext uri="{FF2B5EF4-FFF2-40B4-BE49-F238E27FC236}">
                <a16:creationId xmlns:a16="http://schemas.microsoft.com/office/drawing/2014/main" id="{6E54A6AC-6A6A-4763-B462-70E23B18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2445355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1F75-5837-45B1-87A1-676CAFC3E9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161642" y="2588342"/>
            <a:ext cx="467812" cy="10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573DC-8500-4E9B-B25A-82D44DEFCF1D}"/>
              </a:ext>
            </a:extLst>
          </p:cNvPr>
          <p:cNvSpPr/>
          <p:nvPr/>
        </p:nvSpPr>
        <p:spPr>
          <a:xfrm>
            <a:off x="585202" y="234674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0889-2A90-4CEA-8E01-ACAA9489549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313202" y="2598748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0658E-C95C-4CD5-B962-E2AFE27774F0}"/>
              </a:ext>
            </a:extLst>
          </p:cNvPr>
          <p:cNvSpPr/>
          <p:nvPr/>
        </p:nvSpPr>
        <p:spPr>
          <a:xfrm>
            <a:off x="585202" y="3471345"/>
            <a:ext cx="1728000" cy="75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date</a:t>
            </a:r>
          </a:p>
        </p:txBody>
      </p:sp>
      <p:pic>
        <p:nvPicPr>
          <p:cNvPr id="24" name="Picture 4" descr="Meteonorm - Top Competitors &amp; Alternatives | Datarade">
            <a:extLst>
              <a:ext uri="{FF2B5EF4-FFF2-40B4-BE49-F238E27FC236}">
                <a16:creationId xmlns:a16="http://schemas.microsoft.com/office/drawing/2014/main" id="{41C5460B-5B2D-4EE6-86BA-8E251FB0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369586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1FC0-E895-4085-B247-B0055944D02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13202" y="3849259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24A3B-BBC3-4C2F-ACFB-9E9A5B18E14E}"/>
              </a:ext>
            </a:extLst>
          </p:cNvPr>
          <p:cNvSpPr/>
          <p:nvPr/>
        </p:nvSpPr>
        <p:spPr>
          <a:xfrm>
            <a:off x="4629454" y="343525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44729-9A9D-46AE-AB8D-4D30972AA88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4161642" y="3849259"/>
            <a:ext cx="46781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3FC9-09B8-412B-9F4F-6BAECE3D9F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824269" y="2588341"/>
            <a:ext cx="4678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D62366-C57C-4AF0-870C-66E9909FDD77}"/>
              </a:ext>
            </a:extLst>
          </p:cNvPr>
          <p:cNvSpPr/>
          <p:nvPr/>
        </p:nvSpPr>
        <p:spPr>
          <a:xfrm>
            <a:off x="609946" y="5074283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B9A4A42E-E759-4936-8CB7-E449335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14" y="5172890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69063-4F9B-4B37-9494-DCBEC991EB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3794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EEDEC-177A-4F81-A56E-092027E73A70}"/>
              </a:ext>
            </a:extLst>
          </p:cNvPr>
          <p:cNvSpPr/>
          <p:nvPr/>
        </p:nvSpPr>
        <p:spPr>
          <a:xfrm>
            <a:off x="4629454" y="4912283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predicted data (point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CED572-3EAD-4919-BB54-D4AB3B4616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418638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D94FF-C256-48EF-A1DF-88E02379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83A82-1873-4CCA-BD08-9C3A25E5D2C2}"/>
              </a:ext>
            </a:extLst>
          </p:cNvPr>
          <p:cNvSpPr/>
          <p:nvPr/>
        </p:nvSpPr>
        <p:spPr>
          <a:xfrm>
            <a:off x="237560" y="604909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</a:t>
            </a:r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E72A6-6DA2-4B4E-A16C-3C71721D1A5D}"/>
              </a:ext>
            </a:extLst>
          </p:cNvPr>
          <p:cNvSpPr/>
          <p:nvPr/>
        </p:nvSpPr>
        <p:spPr>
          <a:xfrm>
            <a:off x="1430003" y="76228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537B-1A96-426A-9800-C245FC2ED5C5}"/>
              </a:ext>
            </a:extLst>
          </p:cNvPr>
          <p:cNvSpPr/>
          <p:nvPr/>
        </p:nvSpPr>
        <p:spPr>
          <a:xfrm rot="10800000">
            <a:off x="1430004" y="128017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2060B-165D-4DBE-86A0-712737BB22D7}"/>
              </a:ext>
            </a:extLst>
          </p:cNvPr>
          <p:cNvSpPr/>
          <p:nvPr/>
        </p:nvSpPr>
        <p:spPr>
          <a:xfrm>
            <a:off x="237560" y="1179864"/>
            <a:ext cx="1116000" cy="36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66560B-6726-4831-9554-A26548BAAF06}"/>
              </a:ext>
            </a:extLst>
          </p:cNvPr>
          <p:cNvSpPr/>
          <p:nvPr/>
        </p:nvSpPr>
        <p:spPr>
          <a:xfrm rot="16200000">
            <a:off x="1236787" y="1014471"/>
            <a:ext cx="1260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d_data_f_latlon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AEAD-4FDB-4054-9B39-0D3D0760A527}"/>
              </a:ext>
            </a:extLst>
          </p:cNvPr>
          <p:cNvSpPr/>
          <p:nvPr/>
        </p:nvSpPr>
        <p:spPr>
          <a:xfrm>
            <a:off x="2027996" y="49390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949EC-56E3-4C4C-956A-6474767DA012}"/>
              </a:ext>
            </a:extLst>
          </p:cNvPr>
          <p:cNvSpPr/>
          <p:nvPr/>
        </p:nvSpPr>
        <p:spPr>
          <a:xfrm>
            <a:off x="2027996" y="866020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CF76B-2104-4F6A-BB3D-BD0FFEA40BBD}"/>
              </a:ext>
            </a:extLst>
          </p:cNvPr>
          <p:cNvSpPr/>
          <p:nvPr/>
        </p:nvSpPr>
        <p:spPr>
          <a:xfrm>
            <a:off x="237560" y="1990640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locationID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FC19ED-B82A-4C67-B7E4-A41B4E6D85EC}"/>
              </a:ext>
            </a:extLst>
          </p:cNvPr>
          <p:cNvSpPr/>
          <p:nvPr/>
        </p:nvSpPr>
        <p:spPr>
          <a:xfrm>
            <a:off x="1430003" y="214801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02481D-AF4F-49CE-9B79-CCBFB910EEED}"/>
              </a:ext>
            </a:extLst>
          </p:cNvPr>
          <p:cNvSpPr/>
          <p:nvPr/>
        </p:nvSpPr>
        <p:spPr>
          <a:xfrm rot="10800000">
            <a:off x="1430004" y="2665910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488BE-FE2C-4321-8516-353131892171}"/>
              </a:ext>
            </a:extLst>
          </p:cNvPr>
          <p:cNvSpPr/>
          <p:nvPr/>
        </p:nvSpPr>
        <p:spPr>
          <a:xfrm>
            <a:off x="237560" y="2565595"/>
            <a:ext cx="1116000" cy="490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BAF0FD-39C8-4B1A-9AF1-0F54565BB12B}"/>
              </a:ext>
            </a:extLst>
          </p:cNvPr>
          <p:cNvSpPr/>
          <p:nvPr/>
        </p:nvSpPr>
        <p:spPr>
          <a:xfrm rot="16200000">
            <a:off x="1182652" y="2464137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h_data_f_location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33CE7-F172-43B9-9F03-933B955F1183}"/>
              </a:ext>
            </a:extLst>
          </p:cNvPr>
          <p:cNvSpPr/>
          <p:nvPr/>
        </p:nvSpPr>
        <p:spPr>
          <a:xfrm>
            <a:off x="2037797" y="1879632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Hourly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DA13-567A-40AA-B665-F5237E26E97D}"/>
              </a:ext>
            </a:extLst>
          </p:cNvPr>
          <p:cNvSpPr/>
          <p:nvPr/>
        </p:nvSpPr>
        <p:spPr>
          <a:xfrm>
            <a:off x="2037797" y="225175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336AC-8D0B-4989-BE7F-FB5C127237BA}"/>
              </a:ext>
            </a:extLst>
          </p:cNvPr>
          <p:cNvSpPr/>
          <p:nvPr/>
        </p:nvSpPr>
        <p:spPr>
          <a:xfrm>
            <a:off x="237560" y="3380252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575F559-DE22-49BF-9AC7-7995D756F04F}"/>
              </a:ext>
            </a:extLst>
          </p:cNvPr>
          <p:cNvSpPr/>
          <p:nvPr/>
        </p:nvSpPr>
        <p:spPr>
          <a:xfrm>
            <a:off x="1430003" y="364096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7DA23-4A31-4788-94D4-55521ABEF593}"/>
              </a:ext>
            </a:extLst>
          </p:cNvPr>
          <p:cNvSpPr/>
          <p:nvPr/>
        </p:nvSpPr>
        <p:spPr>
          <a:xfrm rot="10800000">
            <a:off x="1430003" y="415885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1A2071-FB8F-49EC-A350-B0B5E97DC932}"/>
              </a:ext>
            </a:extLst>
          </p:cNvPr>
          <p:cNvSpPr/>
          <p:nvPr/>
        </p:nvSpPr>
        <p:spPr>
          <a:xfrm>
            <a:off x="237560" y="4068700"/>
            <a:ext cx="1116000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8DE0BE-3342-426D-9D4F-5DD3327CE326}"/>
              </a:ext>
            </a:extLst>
          </p:cNvPr>
          <p:cNvSpPr/>
          <p:nvPr/>
        </p:nvSpPr>
        <p:spPr>
          <a:xfrm rot="16200000">
            <a:off x="1172851" y="3957086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closest_wstation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3BC69D-ADA2-409F-B4D9-A7D7F2654C5A}"/>
              </a:ext>
            </a:extLst>
          </p:cNvPr>
          <p:cNvSpPr/>
          <p:nvPr/>
        </p:nvSpPr>
        <p:spPr>
          <a:xfrm>
            <a:off x="1999421" y="3361581"/>
            <a:ext cx="648000" cy="2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FD4F4-3A9C-4B9B-8AD0-37294C1E7409}"/>
              </a:ext>
            </a:extLst>
          </p:cNvPr>
          <p:cNvSpPr/>
          <p:nvPr/>
        </p:nvSpPr>
        <p:spPr>
          <a:xfrm>
            <a:off x="237560" y="4957929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station_id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8F8793-282F-4186-A46A-A9D5904476F3}"/>
              </a:ext>
            </a:extLst>
          </p:cNvPr>
          <p:cNvSpPr/>
          <p:nvPr/>
        </p:nvSpPr>
        <p:spPr>
          <a:xfrm>
            <a:off x="1430003" y="5218645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1AE5D0-1FFA-44C1-8AB3-20DDA8AB87CB}"/>
              </a:ext>
            </a:extLst>
          </p:cNvPr>
          <p:cNvSpPr/>
          <p:nvPr/>
        </p:nvSpPr>
        <p:spPr>
          <a:xfrm rot="10800000">
            <a:off x="1430003" y="5736536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0B3E-E9C2-422E-B231-7D572F5EC163}"/>
              </a:ext>
            </a:extLst>
          </p:cNvPr>
          <p:cNvSpPr/>
          <p:nvPr/>
        </p:nvSpPr>
        <p:spPr>
          <a:xfrm>
            <a:off x="237560" y="5646377"/>
            <a:ext cx="115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CC4942-DB94-42E5-8BA4-7A47C9443A2B}"/>
              </a:ext>
            </a:extLst>
          </p:cNvPr>
          <p:cNvSpPr/>
          <p:nvPr/>
        </p:nvSpPr>
        <p:spPr>
          <a:xfrm rot="16200000">
            <a:off x="1200786" y="5422099"/>
            <a:ext cx="1332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dh_hist_f_station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BDC45-28D5-463F-BB9B-7C492F25FE4E}"/>
              </a:ext>
            </a:extLst>
          </p:cNvPr>
          <p:cNvSpPr/>
          <p:nvPr/>
        </p:nvSpPr>
        <p:spPr>
          <a:xfrm>
            <a:off x="1999421" y="4939257"/>
            <a:ext cx="752058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Daily/Hourly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CF2E1-8CF2-457D-90C2-BB07CC3679CC}"/>
              </a:ext>
            </a:extLst>
          </p:cNvPr>
          <p:cNvGrpSpPr/>
          <p:nvPr/>
        </p:nvGrpSpPr>
        <p:grpSpPr>
          <a:xfrm>
            <a:off x="3274151" y="661972"/>
            <a:ext cx="2757839" cy="5261293"/>
            <a:chOff x="3274151" y="661972"/>
            <a:chExt cx="2757839" cy="52612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1098C-0993-404E-8C0F-64FA7BD5005F}"/>
                </a:ext>
              </a:extLst>
            </p:cNvPr>
            <p:cNvSpPr/>
            <p:nvPr/>
          </p:nvSpPr>
          <p:spPr>
            <a:xfrm>
              <a:off x="3275400" y="787789"/>
              <a:ext cx="1116000" cy="3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A994F26-1034-4FEB-80F6-98DBD93F632D}"/>
                </a:ext>
              </a:extLst>
            </p:cNvPr>
            <p:cNvSpPr/>
            <p:nvPr/>
          </p:nvSpPr>
          <p:spPr>
            <a:xfrm>
              <a:off x="4467843" y="9451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6449EAF-1235-4B27-AEC2-D8775E68BBCE}"/>
                </a:ext>
              </a:extLst>
            </p:cNvPr>
            <p:cNvSpPr/>
            <p:nvPr/>
          </p:nvSpPr>
          <p:spPr>
            <a:xfrm rot="10800000">
              <a:off x="4467844" y="1463059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50E7EB-0237-408B-B459-A488881742D5}"/>
                </a:ext>
              </a:extLst>
            </p:cNvPr>
            <p:cNvSpPr/>
            <p:nvPr/>
          </p:nvSpPr>
          <p:spPr>
            <a:xfrm>
              <a:off x="3275400" y="1362744"/>
              <a:ext cx="1116000" cy="445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Id,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Distance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7A5436B-6A83-4582-A0CA-5CF5CAF20652}"/>
                </a:ext>
              </a:extLst>
            </p:cNvPr>
            <p:cNvSpPr/>
            <p:nvPr/>
          </p:nvSpPr>
          <p:spPr>
            <a:xfrm rot="16200000">
              <a:off x="4274627" y="1197351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096FFA-EC82-4AD3-BF69-E2B0EFA86E87}"/>
                </a:ext>
              </a:extLst>
            </p:cNvPr>
            <p:cNvSpPr/>
            <p:nvPr/>
          </p:nvSpPr>
          <p:spPr>
            <a:xfrm>
              <a:off x="3275400" y="2116866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tz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36B0CB9-637E-4745-8C7C-C0BBF5A89065}"/>
                </a:ext>
              </a:extLst>
            </p:cNvPr>
            <p:cNvSpPr/>
            <p:nvPr/>
          </p:nvSpPr>
          <p:spPr>
            <a:xfrm>
              <a:off x="4452142" y="232854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D8A01B7-A4B2-4D51-8D7A-7FDE84AB2C90}"/>
                </a:ext>
              </a:extLst>
            </p:cNvPr>
            <p:cNvSpPr/>
            <p:nvPr/>
          </p:nvSpPr>
          <p:spPr>
            <a:xfrm rot="10800000">
              <a:off x="4459993" y="297359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2D9035-161A-4FAD-A9D5-0A3775B6CA36}"/>
                </a:ext>
              </a:extLst>
            </p:cNvPr>
            <p:cNvSpPr/>
            <p:nvPr/>
          </p:nvSpPr>
          <p:spPr>
            <a:xfrm>
              <a:off x="3275400" y="2834219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E31BAE0-9867-4B25-A203-29688E41DDEA}"/>
                </a:ext>
              </a:extLst>
            </p:cNvPr>
            <p:cNvSpPr/>
            <p:nvPr/>
          </p:nvSpPr>
          <p:spPr>
            <a:xfrm rot="16200000">
              <a:off x="4274627" y="2594179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65D386-DDCD-4681-BFF4-E4ACC5492919}"/>
                </a:ext>
              </a:extLst>
            </p:cNvPr>
            <p:cNvSpPr/>
            <p:nvPr/>
          </p:nvSpPr>
          <p:spPr>
            <a:xfrm>
              <a:off x="5059990" y="2081633"/>
              <a:ext cx="972000" cy="3415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station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highlight>
                    <a:srgbClr val="00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Actual 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75EAC-5FD1-441C-BA53-046587E1D2DC}"/>
                </a:ext>
              </a:extLst>
            </p:cNvPr>
            <p:cNvSpPr/>
            <p:nvPr/>
          </p:nvSpPr>
          <p:spPr>
            <a:xfrm>
              <a:off x="3275400" y="3483851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719A07-584B-41FD-A393-29F315B1D4D1}"/>
                </a:ext>
              </a:extLst>
            </p:cNvPr>
            <p:cNvSpPr/>
            <p:nvPr/>
          </p:nvSpPr>
          <p:spPr>
            <a:xfrm>
              <a:off x="4459993" y="364123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E6AF524-DC59-4A3B-B90F-14EF584DB992}"/>
                </a:ext>
              </a:extLst>
            </p:cNvPr>
            <p:cNvSpPr/>
            <p:nvPr/>
          </p:nvSpPr>
          <p:spPr>
            <a:xfrm rot="10800000">
              <a:off x="4454636" y="4261676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83EE72-F5C9-4DF9-8556-47E1B746E7F8}"/>
                </a:ext>
              </a:extLst>
            </p:cNvPr>
            <p:cNvSpPr/>
            <p:nvPr/>
          </p:nvSpPr>
          <p:spPr>
            <a:xfrm>
              <a:off x="3275400" y="4122297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4C3342-06CA-4FB3-805A-198BF1019B57}"/>
                </a:ext>
              </a:extLst>
            </p:cNvPr>
            <p:cNvSpPr/>
            <p:nvPr/>
          </p:nvSpPr>
          <p:spPr>
            <a:xfrm rot="16200000">
              <a:off x="4328627" y="3952954"/>
              <a:ext cx="1152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AD92E-EE49-45E9-B081-4E4AB41470BA}"/>
                </a:ext>
              </a:extLst>
            </p:cNvPr>
            <p:cNvSpPr/>
            <p:nvPr/>
          </p:nvSpPr>
          <p:spPr>
            <a:xfrm>
              <a:off x="5042845" y="3474952"/>
              <a:ext cx="720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point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600" dirty="0">
                  <a:solidFill>
                    <a:srgbClr val="FF0000"/>
                  </a:solidFill>
                  <a:highlight>
                    <a:srgbClr val="00FFFF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992B7-BA0E-4123-837E-9B206B9A699E}"/>
                </a:ext>
              </a:extLst>
            </p:cNvPr>
            <p:cNvSpPr/>
            <p:nvPr/>
          </p:nvSpPr>
          <p:spPr>
            <a:xfrm>
              <a:off x="3275400" y="4805213"/>
              <a:ext cx="1116000" cy="615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time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F8FCFEA-2843-45D4-B35F-673390367DD9}"/>
                </a:ext>
              </a:extLst>
            </p:cNvPr>
            <p:cNvSpPr/>
            <p:nvPr/>
          </p:nvSpPr>
          <p:spPr>
            <a:xfrm>
              <a:off x="4459993" y="4962593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A08506E8-ED5C-4A81-AAAB-32EA6CADCE13}"/>
                </a:ext>
              </a:extLst>
            </p:cNvPr>
            <p:cNvSpPr/>
            <p:nvPr/>
          </p:nvSpPr>
          <p:spPr>
            <a:xfrm rot="10800000">
              <a:off x="4467844" y="54790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DF0D7-3371-4FA4-9C7E-5F3A4A8ABE21}"/>
                </a:ext>
              </a:extLst>
            </p:cNvPr>
            <p:cNvSpPr/>
            <p:nvPr/>
          </p:nvSpPr>
          <p:spPr>
            <a:xfrm>
              <a:off x="3274151" y="5455265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3ECD021-37DE-4F40-9BF5-273FA386B04B}"/>
                </a:ext>
              </a:extLst>
            </p:cNvPr>
            <p:cNvSpPr/>
            <p:nvPr/>
          </p:nvSpPr>
          <p:spPr>
            <a:xfrm rot="16200000">
              <a:off x="4392871" y="5178350"/>
              <a:ext cx="1162049" cy="327779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2B1EE2-49A5-4EFE-9D25-D960FD2E89AA}"/>
                </a:ext>
              </a:extLst>
            </p:cNvPr>
            <p:cNvSpPr/>
            <p:nvPr/>
          </p:nvSpPr>
          <p:spPr>
            <a:xfrm>
              <a:off x="5196390" y="4765739"/>
              <a:ext cx="813325" cy="2380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Nearby Station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Current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5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015-E394-465C-945B-FD08525DED2B}"/>
              </a:ext>
            </a:extLst>
          </p:cNvPr>
          <p:cNvGrpSpPr/>
          <p:nvPr/>
        </p:nvGrpSpPr>
        <p:grpSpPr>
          <a:xfrm>
            <a:off x="281919" y="473394"/>
            <a:ext cx="2513322" cy="3165802"/>
            <a:chOff x="300773" y="322565"/>
            <a:chExt cx="2513322" cy="31658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1AC3C-EC8B-41B1-9084-5F68150F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73" y="610688"/>
              <a:ext cx="2513322" cy="2877679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9C1B423-529D-4198-8A0B-9C78D8F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13" y="322565"/>
              <a:ext cx="1439442" cy="2620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87D363-27F2-40C1-AE80-453AA4B83DD0}"/>
              </a:ext>
            </a:extLst>
          </p:cNvPr>
          <p:cNvGrpSpPr/>
          <p:nvPr/>
        </p:nvGrpSpPr>
        <p:grpSpPr>
          <a:xfrm>
            <a:off x="2971918" y="456699"/>
            <a:ext cx="2682836" cy="3165803"/>
            <a:chOff x="2919911" y="296465"/>
            <a:chExt cx="2682836" cy="31658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67D18-7DFE-4855-9458-118D8569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911" y="584589"/>
              <a:ext cx="2682836" cy="2877679"/>
            </a:xfrm>
            <a:prstGeom prst="rect">
              <a:avLst/>
            </a:prstGeom>
          </p:spPr>
        </p:pic>
        <p:pic>
          <p:nvPicPr>
            <p:cNvPr id="9" name="Picture 8" descr="Meteonorm - Top Competitors &amp; Alternatives | Datarade">
              <a:extLst>
                <a:ext uri="{FF2B5EF4-FFF2-40B4-BE49-F238E27FC236}">
                  <a16:creationId xmlns:a16="http://schemas.microsoft.com/office/drawing/2014/main" id="{65777B9B-8F12-4E91-A340-EAAB647A2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08" y="296465"/>
              <a:ext cx="1439442" cy="314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B44727-3441-4005-9D1A-1E53799FFBDE}"/>
              </a:ext>
            </a:extLst>
          </p:cNvPr>
          <p:cNvGrpSpPr/>
          <p:nvPr/>
        </p:nvGrpSpPr>
        <p:grpSpPr>
          <a:xfrm>
            <a:off x="5831431" y="376991"/>
            <a:ext cx="1816057" cy="3160166"/>
            <a:chOff x="5708564" y="226162"/>
            <a:chExt cx="1816057" cy="31601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31D2F2-0C7E-41FD-AC2B-8974D248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564" y="640624"/>
              <a:ext cx="1816057" cy="2745704"/>
            </a:xfrm>
            <a:prstGeom prst="rect">
              <a:avLst/>
            </a:prstGeom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66318DC-E339-4690-AE84-8D122C93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6196559" y="226162"/>
              <a:ext cx="840065" cy="35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7877D-3CA2-48CB-A266-03BCA818B23D}"/>
              </a:ext>
            </a:extLst>
          </p:cNvPr>
          <p:cNvGrpSpPr/>
          <p:nvPr/>
        </p:nvGrpSpPr>
        <p:grpSpPr>
          <a:xfrm>
            <a:off x="7998369" y="376991"/>
            <a:ext cx="3506852" cy="3112367"/>
            <a:chOff x="7824166" y="345654"/>
            <a:chExt cx="3506852" cy="31123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0C2600-690D-43A6-B373-718EADEB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24166" y="761517"/>
              <a:ext cx="3506852" cy="2696504"/>
            </a:xfrm>
            <a:prstGeom prst="rect">
              <a:avLst/>
            </a:prstGeom>
          </p:spPr>
        </p:pic>
        <p:pic>
          <p:nvPicPr>
            <p:cNvPr id="18" name="Picture 6" descr="Weather Over STAC">
              <a:extLst>
                <a:ext uri="{FF2B5EF4-FFF2-40B4-BE49-F238E27FC236}">
                  <a16:creationId xmlns:a16="http://schemas.microsoft.com/office/drawing/2014/main" id="{E7440FDA-F789-4769-9C31-EA371DAFE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8749901" y="345654"/>
              <a:ext cx="1655382" cy="4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CD15E-743B-49FA-A1E8-CD15267EF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19" y="3997960"/>
            <a:ext cx="2090944" cy="2651760"/>
          </a:xfrm>
          <a:prstGeom prst="rect">
            <a:avLst/>
          </a:prstGeom>
        </p:spPr>
      </p:pic>
      <p:pic>
        <p:nvPicPr>
          <p:cNvPr id="22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D00A82A-1D47-45DC-B9E8-009EE0F7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8" y="3563883"/>
            <a:ext cx="926727" cy="3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079E2-4892-4938-A424-8DEC56D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332335" y="844951"/>
            <a:ext cx="6813330" cy="4811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9961E-C7D1-49E2-AACD-46B32599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" y="5876544"/>
            <a:ext cx="1506611" cy="27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18E8D-8D88-4B7A-B802-79217479C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955" y="844951"/>
            <a:ext cx="3522294" cy="1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011E30A-FDD6-475C-B7CD-82190ED1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8" y="717768"/>
            <a:ext cx="1349766" cy="2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9ECB73-30C3-42F5-AFB8-06EFCAEA0AA7}"/>
              </a:ext>
            </a:extLst>
          </p:cNvPr>
          <p:cNvSpPr/>
          <p:nvPr/>
        </p:nvSpPr>
        <p:spPr>
          <a:xfrm>
            <a:off x="5061227" y="48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(T to T+14 )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356F-F308-449A-800D-53DA3D77560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72974" y="840618"/>
            <a:ext cx="5882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ED57A-07E5-4145-9987-E08B423CE17F}"/>
              </a:ext>
            </a:extLst>
          </p:cNvPr>
          <p:cNvSpPr/>
          <p:nvPr/>
        </p:nvSpPr>
        <p:spPr>
          <a:xfrm>
            <a:off x="5061227" y="156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070342-590D-4973-901F-93DC58A6120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472974" y="840618"/>
            <a:ext cx="588253" cy="10800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6B3F0-90D6-47FB-9D60-81C8AA55F1B9}"/>
              </a:ext>
            </a:extLst>
          </p:cNvPr>
          <p:cNvSpPr/>
          <p:nvPr/>
        </p:nvSpPr>
        <p:spPr>
          <a:xfrm>
            <a:off x="1016974" y="58861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D6D4BD-FCE7-4287-B445-9FDC0C9DAFA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2744974" y="840618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BDAF41D-9897-4848-BDAE-A929437E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15" y="572773"/>
            <a:ext cx="2603218" cy="571244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1BD8701-EF56-4A96-B2C1-548D8240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3" y="758716"/>
            <a:ext cx="276782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EFB3-3A78-4689-A54C-A5BFA20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6D9E7-8144-42D3-BE3D-9A72AF9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532888"/>
            <a:ext cx="8151058" cy="6072142"/>
          </a:xfrm>
          <a:prstGeom prst="rect">
            <a:avLst/>
          </a:prstGeom>
        </p:spPr>
      </p:pic>
      <p:pic>
        <p:nvPicPr>
          <p:cNvPr id="7" name="Picture 4" descr="Meteonorm - Top Competitors &amp; Alternatives | Datarade">
            <a:extLst>
              <a:ext uri="{FF2B5EF4-FFF2-40B4-BE49-F238E27FC236}">
                <a16:creationId xmlns:a16="http://schemas.microsoft.com/office/drawing/2014/main" id="{213F16EA-F39B-44E8-B9FC-3669A1CD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FA0094F-B4D8-4CA8-ABD9-7A5014AA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4638040" y="2786753"/>
            <a:ext cx="2291080" cy="9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D2B8C-66FE-4FF4-8AE5-C3E14788BC5C}"/>
              </a:ext>
            </a:extLst>
          </p:cNvPr>
          <p:cNvSpPr/>
          <p:nvPr/>
        </p:nvSpPr>
        <p:spPr>
          <a:xfrm>
            <a:off x="2992261" y="302351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01F05-51F8-4064-8325-FED55EBDBE06}"/>
              </a:ext>
            </a:extLst>
          </p:cNvPr>
          <p:cNvCxnSpPr>
            <a:cxnSpLocks/>
            <a:stCxn id="6" idx="3"/>
            <a:endCxn id="2052" idx="1"/>
          </p:cNvCxnSpPr>
          <p:nvPr/>
        </p:nvCxnSpPr>
        <p:spPr>
          <a:xfrm>
            <a:off x="4000261" y="3275516"/>
            <a:ext cx="63777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2F4E-63DD-4D27-8525-183799A13707}"/>
              </a:ext>
            </a:extLst>
          </p:cNvPr>
          <p:cNvSpPr/>
          <p:nvPr/>
        </p:nvSpPr>
        <p:spPr>
          <a:xfrm>
            <a:off x="7636476" y="2915516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E1FDD-95AD-4125-8FE7-5E8FB0F378CD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6929120" y="3275516"/>
            <a:ext cx="7073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ather Over STAC">
            <a:extLst>
              <a:ext uri="{FF2B5EF4-FFF2-40B4-BE49-F238E27FC236}">
                <a16:creationId xmlns:a16="http://schemas.microsoft.com/office/drawing/2014/main" id="{70DBD691-333C-457A-B349-75F37EE8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656157" y="367475"/>
            <a:ext cx="3044483" cy="7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B3178E-AA61-472D-B68A-D68ABD7DB485}"/>
              </a:ext>
            </a:extLst>
          </p:cNvPr>
          <p:cNvSpPr/>
          <p:nvPr/>
        </p:nvSpPr>
        <p:spPr>
          <a:xfrm>
            <a:off x="697972" y="1902755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96287-67DD-4999-9A89-05FB4FADC40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705972" y="2154755"/>
            <a:ext cx="4308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DAD1EC-FC93-4521-864A-E1F976085AB9}"/>
              </a:ext>
            </a:extLst>
          </p:cNvPr>
          <p:cNvSpPr/>
          <p:nvPr/>
        </p:nvSpPr>
        <p:spPr>
          <a:xfrm>
            <a:off x="3633787" y="1718343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stationName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obsType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distanceKm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4CC5-6C0F-4E9F-930C-A577974CE19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65184" y="2154755"/>
            <a:ext cx="46860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FC1A3-A405-4D5E-A786-6CA0118E517C}"/>
              </a:ext>
            </a:extLst>
          </p:cNvPr>
          <p:cNvSpPr/>
          <p:nvPr/>
        </p:nvSpPr>
        <p:spPr>
          <a:xfrm>
            <a:off x="2136868" y="1979878"/>
            <a:ext cx="1028316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 Location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A4BD0-A68E-403D-9FED-7CD7767654CA}"/>
              </a:ext>
            </a:extLst>
          </p:cNvPr>
          <p:cNvSpPr/>
          <p:nvPr/>
        </p:nvSpPr>
        <p:spPr>
          <a:xfrm>
            <a:off x="2133804" y="3136340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location_point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06A7C-0738-440E-8CFA-4FEE7F5B921C}"/>
              </a:ext>
            </a:extLst>
          </p:cNvPr>
          <p:cNvSpPr/>
          <p:nvPr/>
        </p:nvSpPr>
        <p:spPr>
          <a:xfrm>
            <a:off x="697972" y="3059217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1A6BC-988F-4950-B59E-BDB1BB83FD6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1705972" y="3311217"/>
            <a:ext cx="427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E30D79-61FE-48FC-8F0F-DD01000909A9}"/>
              </a:ext>
            </a:extLst>
          </p:cNvPr>
          <p:cNvSpPr/>
          <p:nvPr/>
        </p:nvSpPr>
        <p:spPr>
          <a:xfrm>
            <a:off x="3656157" y="2874805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82016-4F33-4AB8-AFFB-1A69D7664C54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230879" y="3311217"/>
            <a:ext cx="4252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3626CB-6E71-4CD9-8A4E-5F57FD94BB4F}"/>
              </a:ext>
            </a:extLst>
          </p:cNvPr>
          <p:cNvGrpSpPr/>
          <p:nvPr/>
        </p:nvGrpSpPr>
        <p:grpSpPr>
          <a:xfrm>
            <a:off x="5830390" y="1519288"/>
            <a:ext cx="4148000" cy="810344"/>
            <a:chOff x="5750381" y="1780823"/>
            <a:chExt cx="4148000" cy="8103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333568-63B9-4F20-8D15-F29C0DD5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381" y="1780823"/>
              <a:ext cx="4148000" cy="81034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C5694D-B135-4E20-BBDF-7EC1AE3CA9E6}"/>
                </a:ext>
              </a:extLst>
            </p:cNvPr>
            <p:cNvSpPr/>
            <p:nvPr/>
          </p:nvSpPr>
          <p:spPr>
            <a:xfrm>
              <a:off x="8099666" y="1816099"/>
              <a:ext cx="960513" cy="67310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835661-92DC-49A6-BCF1-0FC0B99559FC}"/>
              </a:ext>
            </a:extLst>
          </p:cNvPr>
          <p:cNvGrpSpPr/>
          <p:nvPr/>
        </p:nvGrpSpPr>
        <p:grpSpPr>
          <a:xfrm>
            <a:off x="6471210" y="2406755"/>
            <a:ext cx="2668978" cy="2264030"/>
            <a:chOff x="5750381" y="2670752"/>
            <a:chExt cx="2668978" cy="226403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E6EB2D-1AB4-41B7-B6A6-E2FE533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381" y="2670752"/>
              <a:ext cx="2668978" cy="226403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1BD9F9-2BED-4BCA-87A6-6EBA26F0E670}"/>
                </a:ext>
              </a:extLst>
            </p:cNvPr>
            <p:cNvSpPr/>
            <p:nvPr/>
          </p:nvSpPr>
          <p:spPr>
            <a:xfrm>
              <a:off x="7749147" y="2834640"/>
              <a:ext cx="614566" cy="21001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26B22CA-EF16-4F42-9B9D-F6AC2F4DDEA9}"/>
              </a:ext>
            </a:extLst>
          </p:cNvPr>
          <p:cNvSpPr/>
          <p:nvPr/>
        </p:nvSpPr>
        <p:spPr>
          <a:xfrm>
            <a:off x="2133803" y="4800708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7045CF-395C-45A2-871B-043BEB94131C}"/>
              </a:ext>
            </a:extLst>
          </p:cNvPr>
          <p:cNvSpPr/>
          <p:nvPr/>
        </p:nvSpPr>
        <p:spPr>
          <a:xfrm>
            <a:off x="697972" y="4719678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E1DE1-4BF6-4455-8E96-BED1A8619377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05972" y="4971678"/>
            <a:ext cx="427831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08088F-C522-4D41-A6F2-5A8635A3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3" y="4933238"/>
            <a:ext cx="3345733" cy="15572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860770-CF86-4CCF-B7EC-EC9F14D16387}"/>
              </a:ext>
            </a:extLst>
          </p:cNvPr>
          <p:cNvSpPr/>
          <p:nvPr/>
        </p:nvSpPr>
        <p:spPr>
          <a:xfrm>
            <a:off x="3633787" y="4535266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82063-DE5D-4AAF-8339-427E012779A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230878" y="4971678"/>
            <a:ext cx="402909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7C722-B5EC-4627-8F19-0AE9FC61ED5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361787" y="1924460"/>
            <a:ext cx="468603" cy="2302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9B04D-EFCB-4B45-B2F3-65187CBC0BC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5384157" y="3311217"/>
            <a:ext cx="1087053" cy="227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8EA0FC-7449-45FA-85BF-F49F9FC93651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61787" y="4971678"/>
            <a:ext cx="869736" cy="740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052D8DAB-52D4-4A46-B810-397E6B69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16" y="980247"/>
            <a:ext cx="2310836" cy="9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B126-2D0F-4FF8-AA83-C73B168893D9}"/>
              </a:ext>
            </a:extLst>
          </p:cNvPr>
          <p:cNvSpPr/>
          <p:nvPr/>
        </p:nvSpPr>
        <p:spPr>
          <a:xfrm>
            <a:off x="2316557" y="122122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7111F-6B8B-4354-9342-403D87A5110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24557" y="1473226"/>
            <a:ext cx="95675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A716E-89BA-496E-8E79-A70AB51EC0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592152" y="1473225"/>
            <a:ext cx="69280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C4E-D59C-49F0-9085-E653A424A69C}"/>
              </a:ext>
            </a:extLst>
          </p:cNvPr>
          <p:cNvSpPr/>
          <p:nvPr/>
        </p:nvSpPr>
        <p:spPr>
          <a:xfrm>
            <a:off x="7284960" y="1113225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08E1-AC2D-487D-A48F-1EDCB3FE9A86}"/>
              </a:ext>
            </a:extLst>
          </p:cNvPr>
          <p:cNvSpPr/>
          <p:nvPr/>
        </p:nvSpPr>
        <p:spPr>
          <a:xfrm>
            <a:off x="7284960" y="2326203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51AC21-1339-46CD-AB4B-7BCD84C6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3873968"/>
            <a:ext cx="4476873" cy="151080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C3F7D-6E92-40D6-B768-4235A667F15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6592152" y="1473226"/>
            <a:ext cx="692808" cy="12129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CE3A9F-0D96-4BEB-8F1A-EF277B09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66" y="4298803"/>
            <a:ext cx="5022876" cy="8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815</Words>
  <Application>Microsoft Office PowerPoint</Application>
  <PresentationFormat>Widescreen</PresentationFormat>
  <Paragraphs>271</Paragraphs>
  <Slides>15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Meteostat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  <vt:lpstr>Meteostat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 Jaidee</dc:creator>
  <cp:lastModifiedBy>Sukrit Jaidee</cp:lastModifiedBy>
  <cp:revision>629</cp:revision>
  <dcterms:created xsi:type="dcterms:W3CDTF">2022-03-31T07:08:42Z</dcterms:created>
  <dcterms:modified xsi:type="dcterms:W3CDTF">2022-04-16T10:02:02Z</dcterms:modified>
</cp:coreProperties>
</file>