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4" r:id="rId4"/>
    <p:sldId id="275" r:id="rId5"/>
    <p:sldId id="276" r:id="rId6"/>
    <p:sldId id="277" r:id="rId7"/>
    <p:sldId id="272" r:id="rId8"/>
    <p:sldId id="264" r:id="rId9"/>
    <p:sldId id="265" r:id="rId10"/>
    <p:sldId id="257" r:id="rId11"/>
    <p:sldId id="269" r:id="rId12"/>
    <p:sldId id="268" r:id="rId13"/>
    <p:sldId id="259" r:id="rId14"/>
    <p:sldId id="260" r:id="rId15"/>
    <p:sldId id="261" r:id="rId16"/>
    <p:sldId id="262" r:id="rId17"/>
    <p:sldId id="263" r:id="rId18"/>
    <p:sldId id="267" r:id="rId19"/>
    <p:sldId id="273" r:id="rId20"/>
    <p:sldId id="258" r:id="rId21"/>
    <p:sldId id="270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C785CF-A945-4738-B808-D1D58DC10BA7}">
          <p14:sldIdLst>
            <p14:sldId id="256"/>
            <p14:sldId id="271"/>
            <p14:sldId id="274"/>
            <p14:sldId id="275"/>
            <p14:sldId id="276"/>
            <p14:sldId id="277"/>
            <p14:sldId id="272"/>
            <p14:sldId id="264"/>
            <p14:sldId id="265"/>
          </p14:sldIdLst>
        </p14:section>
        <p14:section name="visualcrossing" id="{0D92F42B-7737-450A-88E9-B2C221B7B7E3}">
          <p14:sldIdLst>
            <p14:sldId id="257"/>
          </p14:sldIdLst>
        </p14:section>
        <p14:section name="Meteostat" id="{656EF812-ECEF-45EA-BF0E-3D35BF671952}">
          <p14:sldIdLst>
            <p14:sldId id="269"/>
            <p14:sldId id="268"/>
          </p14:sldIdLst>
        </p14:section>
        <p14:section name="wwo" id="{D27F4829-1A58-4E6E-9BFB-EA7D23250BB8}">
          <p14:sldIdLst>
            <p14:sldId id="259"/>
            <p14:sldId id="260"/>
            <p14:sldId id="261"/>
            <p14:sldId id="262"/>
            <p14:sldId id="263"/>
          </p14:sldIdLst>
        </p14:section>
        <p14:section name="backup" id="{7C5F729D-1A89-4FEE-9860-9F8F015F71E8}">
          <p14:sldIdLst>
            <p14:sldId id="267"/>
            <p14:sldId id="273"/>
            <p14:sldId id="25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5226" autoAdjust="0"/>
  </p:normalViewPr>
  <p:slideViewPr>
    <p:cSldViewPr snapToGrid="0">
      <p:cViewPr varScale="1">
        <p:scale>
          <a:sx n="109" d="100"/>
          <a:sy n="109" d="100"/>
        </p:scale>
        <p:origin x="1140" y="12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94C5-2AEE-44F2-9B76-8FB84DF71958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4544E-F7FA-417A-B10D-2B2BDEC76D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587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27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16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51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4544E-F7FA-417A-B10D-2B2BDEC76D19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62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DE3F-166B-4EBC-BED5-9737F27C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F0AE-6B46-47AF-8140-BC7392B18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8E9C-9FAB-44FA-B7F0-D20D9DB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A94B-2F52-481C-BCCB-D9A6DA60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1BF5-D14D-4227-A364-CB8BCE01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6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564-E7F7-410A-A6E2-4EB37ED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32863-8BD2-4C4D-A4AB-2CC72A0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CA18-F6AE-48D6-A650-0989787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B59B-99AD-40FB-8164-66EAF66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2FA4-6E0A-4379-98F3-AEE7625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27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F9DED-DC6B-488B-989E-8F57CAF1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8CBA9-4B43-48AB-BF05-3A372BCA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E786-8042-4761-B83F-9AB8C587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FF28-C75C-46CE-AE15-902B0A70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909-D737-4AC3-BDBF-81951B2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418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A37-879F-44B2-B1F0-7571E069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EB91-9BFF-4348-BD57-60574F8D6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A4AD-E2B7-4A88-9462-390A4FF8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EB91-407E-4D6A-9A61-D8265B6F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5A70-BD01-4F3C-86D3-B471F591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6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B555-B6A4-4DDD-93F3-D8BA406D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F510-AEB2-4794-9B2E-F85C4C31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91A-00A5-483A-BBA6-5941F6EF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D84-FE2D-4996-A51B-F2E0AE1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7EB4-0A85-4625-A479-4777B659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12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6B7F-782A-476B-B51A-D2F0DA11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D796-3587-44AB-891E-9D61DDFE5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0E0C5-FC32-4F1E-98C0-0091297A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92E8-CD4D-4085-8522-825113EB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E91D-29BE-403B-8BFE-647772A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83D34-5713-403E-B5C7-A9BBFBA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8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78B0-506C-4A00-804C-232085CD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E21E-2550-42C0-AC61-BF2BECBC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BD587-F117-41D8-A87A-3D6896ABA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CDD9-C78C-44C4-BB43-DC33BFFC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08F4C-3122-4F39-B90D-9C2DCCF50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FD0D4-B973-41ED-ACF8-8D63BFD0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8C674-54BE-4624-965D-09EB4164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8229D-3377-4C0C-B486-00A505C8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4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AD25-E24D-46D6-A6F3-1A30FA68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DC210-88E7-428F-9864-D93F4F59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CE7B4-24A5-4722-AB8E-4BD637BF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E61D-080F-436A-B5DF-2E3B7766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C2B6-B37D-4D2C-8E73-55105BBA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70A2-E39E-48D3-A3C4-8956652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6D65-6104-4682-BCDF-D60AAEBF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8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1FB1-E8E1-413B-A86C-24C16D1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DC22-8CA8-48B0-A849-EAA2F26E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6F3FA-C2AE-4A0E-BCCB-C9581E93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FAFB-618E-401C-AFEA-0D11D21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ECAD-25D6-4A02-B3EA-68206D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24D8-D3A8-4A37-9533-5CF3E6DD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31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F74-5611-4AE7-8DAA-7D944C26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57FE1-C2E7-41DD-9850-BD84F4E76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0D92F-A28F-4F8D-A11B-7F5A40CF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4E4F-3D14-4BC7-AD2F-8523579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5C67-E6E1-46BF-A311-ABDA2C4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EC2A5-3CE8-49A5-A996-F8B440CC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763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DD412-9581-4C64-9698-34763161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F4D-E124-4086-83C0-E1CBDA6C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61BA-3DB3-4532-99FD-21B8428F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7171E-5335-404F-9BA2-2E83F9E2328B}" type="datetimeFigureOut">
              <a:rPr lang="th-TH" smtClean="0"/>
              <a:t>22/04/65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2CE-72AF-4337-AF51-06CAFDFB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E83-3057-4502-9DAA-E282566EA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8FEE-D81B-4AED-BC6B-9276E83A7E3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00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colab.research.google.com/drive/1jN9PQjwhKO2xiZcnYNwovau26v-ojEyg?usp=sharing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ukritJaAIproject/weather_ap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rive.google.com/drive/folders/1IK36-94dYoYeX2K1xfx1qqHDFZ_o3yKU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1.png"/><Relationship Id="rId5" Type="http://schemas.openxmlformats.org/officeDocument/2006/relationships/image" Target="../media/image25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E9174E8-00FC-4DB2-AB93-587124F0948C}"/>
              </a:ext>
            </a:extLst>
          </p:cNvPr>
          <p:cNvSpPr/>
          <p:nvPr/>
        </p:nvSpPr>
        <p:spPr>
          <a:xfrm>
            <a:off x="-1" y="6012000"/>
            <a:ext cx="12192001" cy="84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B1EEA-C2FA-459B-986B-6A117C6F6ABA}"/>
              </a:ext>
            </a:extLst>
          </p:cNvPr>
          <p:cNvSpPr txBox="1"/>
          <p:nvPr/>
        </p:nvSpPr>
        <p:spPr>
          <a:xfrm>
            <a:off x="2771192" y="6122648"/>
            <a:ext cx="7371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https://github.com/SukritJaAIproject/weather_api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</a:t>
            </a:r>
            <a:r>
              <a:rPr lang="en-US" sz="11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Colab</a:t>
            </a:r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https://colab.research.google.com/drive/1jN9PQjwhKO2xiZcnYNwovau26v-ojEyg?usp=sharing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https://drive.google.com/drive/folders/1IK36-94dYoYeX2K1xfx1qqHDFZ_o3yKU?usp=sharing</a:t>
            </a:r>
            <a:endParaRPr lang="en-US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A87671-A750-4D48-B67C-CC2270C3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983" y="1787624"/>
            <a:ext cx="4370772" cy="324578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C9E21C-20B0-4B84-BFE4-AD3B79D654A4}"/>
              </a:ext>
            </a:extLst>
          </p:cNvPr>
          <p:cNvCxnSpPr>
            <a:cxnSpLocks/>
          </p:cNvCxnSpPr>
          <p:nvPr/>
        </p:nvCxnSpPr>
        <p:spPr>
          <a:xfrm flipV="1">
            <a:off x="0" y="5998071"/>
            <a:ext cx="12192000" cy="49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A501873-F87B-4986-8550-E46EC76822C1}"/>
              </a:ext>
            </a:extLst>
          </p:cNvPr>
          <p:cNvSpPr txBox="1"/>
          <p:nvPr/>
        </p:nvSpPr>
        <p:spPr>
          <a:xfrm>
            <a:off x="1933302" y="1176963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model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F59DF-2F91-452B-A7BD-F81E3AD0E9DF}"/>
              </a:ext>
            </a:extLst>
          </p:cNvPr>
          <p:cNvSpPr txBox="1"/>
          <p:nvPr/>
        </p:nvSpPr>
        <p:spPr>
          <a:xfrm>
            <a:off x="7544656" y="1176963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Prediction</a:t>
            </a:r>
            <a:endParaRPr lang="th-TH" sz="20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25ECDE4-2AED-42C9-B85B-8B1DFAE84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883" y="1720309"/>
            <a:ext cx="4621169" cy="3261643"/>
          </a:xfrm>
          <a:prstGeom prst="rect">
            <a:avLst/>
          </a:prstGeom>
        </p:spPr>
      </p:pic>
      <p:pic>
        <p:nvPicPr>
          <p:cNvPr id="3074" name="Picture 2" descr="Vector Hand Icon, Hand Icons, Finger Icon, Gesture Icon PNG and Vector with  Transparent Background for Free Download">
            <a:extLst>
              <a:ext uri="{FF2B5EF4-FFF2-40B4-BE49-F238E27FC236}">
                <a16:creationId xmlns:a16="http://schemas.microsoft.com/office/drawing/2014/main" id="{117DF25E-D2BB-4616-AEE3-46EBE2731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89" t="15092" r="9978" b="15225"/>
          <a:stretch/>
        </p:blipFill>
        <p:spPr bwMode="auto">
          <a:xfrm>
            <a:off x="2301240" y="6023035"/>
            <a:ext cx="579120" cy="5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63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F011E30A-FDD6-475C-B7CD-82190ED17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08" y="717768"/>
            <a:ext cx="1349766" cy="245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9ECB73-30C3-42F5-AFB8-06EFCAEA0AA7}"/>
              </a:ext>
            </a:extLst>
          </p:cNvPr>
          <p:cNvSpPr/>
          <p:nvPr/>
        </p:nvSpPr>
        <p:spPr>
          <a:xfrm>
            <a:off x="5061227" y="48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(T to T+14 )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356F-F308-449A-800D-53DA3D77560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472974" y="840618"/>
            <a:ext cx="58825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ED57A-07E5-4145-9987-E08B423CE17F}"/>
              </a:ext>
            </a:extLst>
          </p:cNvPr>
          <p:cNvSpPr/>
          <p:nvPr/>
        </p:nvSpPr>
        <p:spPr>
          <a:xfrm>
            <a:off x="5061227" y="1560618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070342-590D-4973-901F-93DC58A61200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472974" y="840618"/>
            <a:ext cx="588253" cy="1080000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6B3F0-90D6-47FB-9D60-81C8AA55F1B9}"/>
              </a:ext>
            </a:extLst>
          </p:cNvPr>
          <p:cNvSpPr/>
          <p:nvPr/>
        </p:nvSpPr>
        <p:spPr>
          <a:xfrm>
            <a:off x="1016974" y="58861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D6D4BD-FCE7-4287-B445-9FDC0C9DAFA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2744974" y="840618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BDAF41D-9897-4848-BDAE-A929437E6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615" y="572773"/>
            <a:ext cx="2603218" cy="571244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1BD8701-EF56-4A96-B2C1-548D82407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833" y="758716"/>
            <a:ext cx="2767824" cy="53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6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EFB3-3A78-4689-A54C-A5BFA201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6D9E7-8144-42D3-BE3D-9A72AF97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71" y="532888"/>
            <a:ext cx="8151058" cy="6072142"/>
          </a:xfrm>
          <a:prstGeom prst="rect">
            <a:avLst/>
          </a:prstGeom>
        </p:spPr>
      </p:pic>
      <p:pic>
        <p:nvPicPr>
          <p:cNvPr id="7" name="Picture 4" descr="Meteonorm - Top Competitors &amp; Alternatives | Datarade">
            <a:extLst>
              <a:ext uri="{FF2B5EF4-FFF2-40B4-BE49-F238E27FC236}">
                <a16:creationId xmlns:a16="http://schemas.microsoft.com/office/drawing/2014/main" id="{213F16EA-F39B-44E8-B9FC-3669A1CD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357" y="0"/>
            <a:ext cx="2222643" cy="4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6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FA0094F-B4D8-4CA8-ABD9-7A5014AA3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7" b="27467"/>
          <a:stretch/>
        </p:blipFill>
        <p:spPr bwMode="auto">
          <a:xfrm>
            <a:off x="4638040" y="2786753"/>
            <a:ext cx="2291080" cy="9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D2B8C-66FE-4FF4-8AE5-C3E14788BC5C}"/>
              </a:ext>
            </a:extLst>
          </p:cNvPr>
          <p:cNvSpPr/>
          <p:nvPr/>
        </p:nvSpPr>
        <p:spPr>
          <a:xfrm>
            <a:off x="2992261" y="302351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01F05-51F8-4064-8325-FED55EBDBE06}"/>
              </a:ext>
            </a:extLst>
          </p:cNvPr>
          <p:cNvCxnSpPr>
            <a:cxnSpLocks/>
            <a:stCxn id="6" idx="3"/>
            <a:endCxn id="2052" idx="1"/>
          </p:cNvCxnSpPr>
          <p:nvPr/>
        </p:nvCxnSpPr>
        <p:spPr>
          <a:xfrm>
            <a:off x="4000261" y="3275516"/>
            <a:ext cx="63777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22F4E-63DD-4D27-8525-183799A13707}"/>
              </a:ext>
            </a:extLst>
          </p:cNvPr>
          <p:cNvSpPr/>
          <p:nvPr/>
        </p:nvSpPr>
        <p:spPr>
          <a:xfrm>
            <a:off x="7636476" y="2915516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E1FDD-95AD-4125-8FE7-5E8FB0F378CD}"/>
              </a:ext>
            </a:extLst>
          </p:cNvPr>
          <p:cNvCxnSpPr>
            <a:cxnSpLocks/>
            <a:stCxn id="2052" idx="3"/>
            <a:endCxn id="12" idx="1"/>
          </p:cNvCxnSpPr>
          <p:nvPr/>
        </p:nvCxnSpPr>
        <p:spPr>
          <a:xfrm flipV="1">
            <a:off x="6929120" y="3275516"/>
            <a:ext cx="707356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0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Weather Over STAC">
            <a:extLst>
              <a:ext uri="{FF2B5EF4-FFF2-40B4-BE49-F238E27FC236}">
                <a16:creationId xmlns:a16="http://schemas.microsoft.com/office/drawing/2014/main" id="{70DBD691-333C-457A-B349-75F37EE8B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19358" r="5437" b="27962"/>
          <a:stretch/>
        </p:blipFill>
        <p:spPr bwMode="auto">
          <a:xfrm>
            <a:off x="3656157" y="367475"/>
            <a:ext cx="3044483" cy="7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B3178E-AA61-472D-B68A-D68ABD7DB485}"/>
              </a:ext>
            </a:extLst>
          </p:cNvPr>
          <p:cNvSpPr/>
          <p:nvPr/>
        </p:nvSpPr>
        <p:spPr>
          <a:xfrm>
            <a:off x="697972" y="1902755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A96287-67DD-4999-9A89-05FB4FADC40F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1705972" y="2154755"/>
            <a:ext cx="43089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DAD1EC-FC93-4521-864A-E1F976085AB9}"/>
              </a:ext>
            </a:extLst>
          </p:cNvPr>
          <p:cNvSpPr/>
          <p:nvPr/>
        </p:nvSpPr>
        <p:spPr>
          <a:xfrm>
            <a:off x="3633787" y="1718343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stationName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obsType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distanceKm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C4CC5-6C0F-4E9F-930C-A577974CE19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65184" y="2154755"/>
            <a:ext cx="46860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FC1A3-A405-4D5E-A786-6CA0118E517C}"/>
              </a:ext>
            </a:extLst>
          </p:cNvPr>
          <p:cNvSpPr/>
          <p:nvPr/>
        </p:nvSpPr>
        <p:spPr>
          <a:xfrm>
            <a:off x="2136868" y="1979878"/>
            <a:ext cx="1028316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 Location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0A4BD0-A68E-403D-9FED-7CD7767654CA}"/>
              </a:ext>
            </a:extLst>
          </p:cNvPr>
          <p:cNvSpPr/>
          <p:nvPr/>
        </p:nvSpPr>
        <p:spPr>
          <a:xfrm>
            <a:off x="2133804" y="3136340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location_point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C06A7C-0738-440E-8CFA-4FEE7F5B921C}"/>
              </a:ext>
            </a:extLst>
          </p:cNvPr>
          <p:cNvSpPr/>
          <p:nvPr/>
        </p:nvSpPr>
        <p:spPr>
          <a:xfrm>
            <a:off x="697972" y="3059217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E1A6BC-988F-4950-B59E-BDB1BB83FD6C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1705972" y="3311217"/>
            <a:ext cx="42783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E30D79-61FE-48FC-8F0F-DD01000909A9}"/>
              </a:ext>
            </a:extLst>
          </p:cNvPr>
          <p:cNvSpPr/>
          <p:nvPr/>
        </p:nvSpPr>
        <p:spPr>
          <a:xfrm>
            <a:off x="3656157" y="2874805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382016-4F33-4AB8-AFFB-1A69D7664C54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230879" y="3311217"/>
            <a:ext cx="42527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3626CB-6E71-4CD9-8A4E-5F57FD94BB4F}"/>
              </a:ext>
            </a:extLst>
          </p:cNvPr>
          <p:cNvGrpSpPr/>
          <p:nvPr/>
        </p:nvGrpSpPr>
        <p:grpSpPr>
          <a:xfrm>
            <a:off x="5830390" y="1519288"/>
            <a:ext cx="4148000" cy="810344"/>
            <a:chOff x="5750381" y="1780823"/>
            <a:chExt cx="4148000" cy="81034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333568-63B9-4F20-8D15-F29C0DD5C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381" y="1780823"/>
              <a:ext cx="4148000" cy="81034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C5694D-B135-4E20-BBDF-7EC1AE3CA9E6}"/>
                </a:ext>
              </a:extLst>
            </p:cNvPr>
            <p:cNvSpPr/>
            <p:nvPr/>
          </p:nvSpPr>
          <p:spPr>
            <a:xfrm>
              <a:off x="8099666" y="1816099"/>
              <a:ext cx="960513" cy="67310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835661-92DC-49A6-BCF1-0FC0B99559FC}"/>
              </a:ext>
            </a:extLst>
          </p:cNvPr>
          <p:cNvGrpSpPr/>
          <p:nvPr/>
        </p:nvGrpSpPr>
        <p:grpSpPr>
          <a:xfrm>
            <a:off x="6471210" y="2406755"/>
            <a:ext cx="2668978" cy="2264030"/>
            <a:chOff x="5750381" y="2670752"/>
            <a:chExt cx="2668978" cy="226403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E6EB2D-1AB4-41B7-B6A6-E2FE5331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0381" y="2670752"/>
              <a:ext cx="2668978" cy="226403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81BD9F9-2BED-4BCA-87A6-6EBA26F0E670}"/>
                </a:ext>
              </a:extLst>
            </p:cNvPr>
            <p:cNvSpPr/>
            <p:nvPr/>
          </p:nvSpPr>
          <p:spPr>
            <a:xfrm>
              <a:off x="7749147" y="2834640"/>
              <a:ext cx="614566" cy="2100142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26B22CA-EF16-4F42-9B9D-F6AC2F4DDEA9}"/>
              </a:ext>
            </a:extLst>
          </p:cNvPr>
          <p:cNvSpPr/>
          <p:nvPr/>
        </p:nvSpPr>
        <p:spPr>
          <a:xfrm>
            <a:off x="2133803" y="4800708"/>
            <a:ext cx="1097075" cy="349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value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7045CF-395C-45A2-871B-043BEB94131C}"/>
              </a:ext>
            </a:extLst>
          </p:cNvPr>
          <p:cNvSpPr/>
          <p:nvPr/>
        </p:nvSpPr>
        <p:spPr>
          <a:xfrm>
            <a:off x="697972" y="4719678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pwsId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BE1DE1-4BF6-4455-8E96-BED1A8619377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1705972" y="4971678"/>
            <a:ext cx="427831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2508088F-C522-4D41-A6F2-5A8635A3E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23" y="4933238"/>
            <a:ext cx="3345733" cy="15572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2860770-CF86-4CCF-B7EC-EC9F14D16387}"/>
              </a:ext>
            </a:extLst>
          </p:cNvPr>
          <p:cNvSpPr/>
          <p:nvPr/>
        </p:nvSpPr>
        <p:spPr>
          <a:xfrm>
            <a:off x="3633787" y="4535266"/>
            <a:ext cx="1728000" cy="87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82063-DE5D-4AAF-8339-427E012779A5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3230878" y="4971678"/>
            <a:ext cx="402909" cy="39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E7C722-B5EC-4627-8F19-0AE9FC61ED59}"/>
              </a:ext>
            </a:extLst>
          </p:cNvPr>
          <p:cNvCxnSpPr>
            <a:cxnSpLocks/>
            <a:stCxn id="9" idx="3"/>
            <a:endCxn id="27" idx="1"/>
          </p:cNvCxnSpPr>
          <p:nvPr/>
        </p:nvCxnSpPr>
        <p:spPr>
          <a:xfrm flipV="1">
            <a:off x="5361787" y="1924460"/>
            <a:ext cx="468603" cy="2302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B9B04D-EFCB-4B45-B2F3-65187CBC0BC8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5384157" y="3311217"/>
            <a:ext cx="1087053" cy="2275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8EA0FC-7449-45FA-85BF-F49F9FC93651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61787" y="4971678"/>
            <a:ext cx="869736" cy="74020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052D8DAB-52D4-4A46-B810-397E6B69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16" y="980247"/>
            <a:ext cx="2310836" cy="9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B126-2D0F-4FF8-AA83-C73B168893D9}"/>
              </a:ext>
            </a:extLst>
          </p:cNvPr>
          <p:cNvSpPr/>
          <p:nvPr/>
        </p:nvSpPr>
        <p:spPr>
          <a:xfrm>
            <a:off x="2316557" y="1221226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7111F-6B8B-4354-9342-403D87A5110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24557" y="1473226"/>
            <a:ext cx="95675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A716E-89BA-496E-8E79-A70AB51EC0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6592152" y="1473225"/>
            <a:ext cx="692808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A8C4E-D59C-49F0-9085-E653A424A69C}"/>
              </a:ext>
            </a:extLst>
          </p:cNvPr>
          <p:cNvSpPr/>
          <p:nvPr/>
        </p:nvSpPr>
        <p:spPr>
          <a:xfrm>
            <a:off x="7284960" y="1113225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AF08E1-AC2D-487D-A48F-1EDCB3FE9A86}"/>
              </a:ext>
            </a:extLst>
          </p:cNvPr>
          <p:cNvSpPr/>
          <p:nvPr/>
        </p:nvSpPr>
        <p:spPr>
          <a:xfrm>
            <a:off x="7284960" y="2326203"/>
            <a:ext cx="1728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51AC21-1339-46CD-AB4B-7BCD84C6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0" y="3873968"/>
            <a:ext cx="4476873" cy="151080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1C3F7D-6E92-40D6-B768-4235A667F15E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6592152" y="1473226"/>
            <a:ext cx="692808" cy="12129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BCE3A9F-0D96-4BEB-8F1A-EF277B09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66" y="4298803"/>
            <a:ext cx="5022876" cy="8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skmap Dashboard.">
            <a:extLst>
              <a:ext uri="{FF2B5EF4-FFF2-40B4-BE49-F238E27FC236}">
                <a16:creationId xmlns:a16="http://schemas.microsoft.com/office/drawing/2014/main" id="{DE0834F2-DA44-430C-AA13-D6405EB9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28" y="1919246"/>
            <a:ext cx="1015062" cy="10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8827C-E22E-473D-97BF-3C58E2E9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326" y="1160078"/>
            <a:ext cx="4195206" cy="2528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2BD564-5C03-4DF4-864D-DC9DAB429038}"/>
              </a:ext>
            </a:extLst>
          </p:cNvPr>
          <p:cNvSpPr/>
          <p:nvPr/>
        </p:nvSpPr>
        <p:spPr>
          <a:xfrm>
            <a:off x="4689390" y="2064521"/>
            <a:ext cx="2069629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stations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Hourly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599017-52F9-488A-A132-B0AD1C6B26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225990" y="2424521"/>
            <a:ext cx="4634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B4569B-88B4-41C6-B143-063743B9D0D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759019" y="2424521"/>
            <a:ext cx="43530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118D16-F6F6-4784-8361-5D7044767830}"/>
              </a:ext>
            </a:extLst>
          </p:cNvPr>
          <p:cNvSpPr/>
          <p:nvPr/>
        </p:nvSpPr>
        <p:spPr>
          <a:xfrm>
            <a:off x="1320955" y="2172521"/>
            <a:ext cx="100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9F1481-881E-46DE-B503-29B93849F33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328955" y="2424521"/>
            <a:ext cx="881973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434-CA14-4734-9D36-AC58A1E2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th-TH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CEAE-6239-4D61-A140-FA119FF9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01/01/2565-15/01/2565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54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771F-D4B3-4FC0-84CD-73F854A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Meteostat</a:t>
            </a:r>
            <a:endParaRPr lang="th-TH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82BD34-81E4-4DCF-9D4F-AFD73B6F1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983"/>
              </p:ext>
            </p:extLst>
          </p:nvPr>
        </p:nvGraphicFramePr>
        <p:xfrm>
          <a:off x="2038435" y="567949"/>
          <a:ext cx="811513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4315">
                  <a:extLst>
                    <a:ext uri="{9D8B030D-6E8A-4147-A177-3AD203B41FA5}">
                      <a16:colId xmlns:a16="http://schemas.microsoft.com/office/drawing/2014/main" val="4050903675"/>
                    </a:ext>
                  </a:extLst>
                </a:gridCol>
                <a:gridCol w="1819592">
                  <a:extLst>
                    <a:ext uri="{9D8B030D-6E8A-4147-A177-3AD203B41FA5}">
                      <a16:colId xmlns:a16="http://schemas.microsoft.com/office/drawing/2014/main" val="310631432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1788018288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661990551"/>
                    </a:ext>
                  </a:extLst>
                </a:gridCol>
                <a:gridCol w="1683284">
                  <a:extLst>
                    <a:ext uri="{9D8B030D-6E8A-4147-A177-3AD203B41FA5}">
                      <a16:colId xmlns:a16="http://schemas.microsoft.com/office/drawing/2014/main" val="3243705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Script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Res. param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Desc.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6040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helper_func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h_data_f_location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location)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dwpt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coco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locationID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73500"/>
                  </a:ext>
                </a:extLst>
              </a:tr>
              <a:tr h="45020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d_data_f_latlon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 data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tavg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tmin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tmax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prcp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wdir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wspd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82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closest_wstation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(closest weather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end_date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 </a:t>
                      </a: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Lat-lon</a:t>
                      </a:r>
                      <a:endParaRPr lang="fr-FR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closest weather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daily, hourly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601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dh_hist_f_station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(daily/hourly from </a:t>
                      </a: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time, temp,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rhum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Daily/Hourly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station_id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8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Id, 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Distance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nearby Stations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station_his_data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station data)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tz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station hourly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data from station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1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his_data_point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(historical data point)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start, end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api_key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idx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datetime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 data,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Historical hourly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FF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data</a:t>
                      </a:r>
                      <a:endParaRPr lang="th-TH" sz="1100" dirty="0">
                        <a:highlight>
                          <a:srgbClr val="00FFFF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>
                          <a:highlight>
                            <a:srgbClr val="FF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nearby_stations_get_data</a:t>
                      </a:r>
                      <a:endParaRPr lang="en-US" sz="1100" dirty="0">
                        <a:highlight>
                          <a:srgbClr val="FF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(nearby stations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get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lat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</a:t>
                      </a:r>
                      <a:endParaRPr lang="en-US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apikey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current_date</a:t>
                      </a: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current_time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temp, rh</a:t>
                      </a:r>
                      <a:endParaRPr lang="th-TH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Nearby Station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Current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data</a:t>
                      </a:r>
                      <a:endParaRPr lang="th-TH" sz="1100" dirty="0">
                        <a:highlight>
                          <a:srgbClr val="00FF00"/>
                        </a:highligh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0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DF4D49-7778-4185-8A47-9014214BCB38}"/>
              </a:ext>
            </a:extLst>
          </p:cNvPr>
          <p:cNvGrpSpPr/>
          <p:nvPr/>
        </p:nvGrpSpPr>
        <p:grpSpPr>
          <a:xfrm>
            <a:off x="549373" y="1146128"/>
            <a:ext cx="4943632" cy="3675252"/>
            <a:chOff x="3255082" y="375409"/>
            <a:chExt cx="4943632" cy="3675252"/>
          </a:xfrm>
        </p:grpSpPr>
        <p:pic>
          <p:nvPicPr>
            <p:cNvPr id="5" name="Picture 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42AE049F-567C-4304-8E03-6F58E15EE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866" y="489856"/>
              <a:ext cx="1825313" cy="332265"/>
            </a:xfrm>
            <a:prstGeom prst="rect">
              <a:avLst/>
            </a:prstGeom>
          </p:spPr>
        </p:pic>
        <p:pic>
          <p:nvPicPr>
            <p:cNvPr id="6" name="Picture 5" descr="Meteonorm - Top Competitors &amp; Alternatives | Datarade">
              <a:extLst>
                <a:ext uri="{FF2B5EF4-FFF2-40B4-BE49-F238E27FC236}">
                  <a16:creationId xmlns:a16="http://schemas.microsoft.com/office/drawing/2014/main" id="{7A062D62-9215-4B73-B598-35548ED7C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082" y="950530"/>
              <a:ext cx="1840880" cy="401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4674FFF2-A47E-48C2-8FD7-B5E8FB0FF2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3725385" y="1438819"/>
              <a:ext cx="900275" cy="384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Weather Over STAC">
              <a:extLst>
                <a:ext uri="{FF2B5EF4-FFF2-40B4-BE49-F238E27FC236}">
                  <a16:creationId xmlns:a16="http://schemas.microsoft.com/office/drawing/2014/main" id="{A57D38D3-01AC-4478-B393-9DEB192520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3290324" y="1865771"/>
              <a:ext cx="1770397" cy="45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057B2A-0DEE-476D-B8A9-734B9214F253}"/>
                </a:ext>
              </a:extLst>
            </p:cNvPr>
            <p:cNvSpPr/>
            <p:nvPr/>
          </p:nvSpPr>
          <p:spPr>
            <a:xfrm rot="16200000">
              <a:off x="3474612" y="2049033"/>
              <a:ext cx="3675252" cy="3280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</a:t>
              </a:r>
              <a:endParaRPr lang="th-TH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B93B93E4-CE52-404C-9298-DB6CA36F3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991" y="2454844"/>
              <a:ext cx="1015062" cy="433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iskmap Dashboard.">
              <a:extLst>
                <a:ext uri="{FF2B5EF4-FFF2-40B4-BE49-F238E27FC236}">
                  <a16:creationId xmlns:a16="http://schemas.microsoft.com/office/drawing/2014/main" id="{458BA962-6958-4EFB-A633-554F77580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631" y="3106548"/>
              <a:ext cx="647783" cy="644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92473F-E40B-4EDD-AF90-05CDC6081890}"/>
                </a:ext>
              </a:extLst>
            </p:cNvPr>
            <p:cNvSpPr/>
            <p:nvPr/>
          </p:nvSpPr>
          <p:spPr>
            <a:xfrm>
              <a:off x="6218714" y="1318653"/>
              <a:ext cx="198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Source 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 date to End date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2C73A2-C1D5-4477-9192-04C1413C83C8}"/>
                </a:ext>
              </a:extLst>
            </p:cNvPr>
            <p:cNvCxnSpPr>
              <a:cxnSpLocks/>
              <a:stCxn id="12" idx="1"/>
              <a:endCxn id="9" idx="2"/>
            </p:cNvCxnSpPr>
            <p:nvPr/>
          </p:nvCxnSpPr>
          <p:spPr>
            <a:xfrm flipH="1">
              <a:off x="5476240" y="1588653"/>
              <a:ext cx="742474" cy="62438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4D4B5D-1F8A-4555-B17C-F875D7A2D42F}"/>
                </a:ext>
              </a:extLst>
            </p:cNvPr>
            <p:cNvSpPr/>
            <p:nvPr/>
          </p:nvSpPr>
          <p:spPr>
            <a:xfrm>
              <a:off x="6254714" y="2387034"/>
              <a:ext cx="1908000" cy="25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(Historical)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76CE2-10BD-4E6F-ACD2-9F8A4C19B7F9}"/>
                </a:ext>
              </a:extLst>
            </p:cNvPr>
            <p:cNvCxnSpPr>
              <a:cxnSpLocks/>
              <a:stCxn id="9" idx="2"/>
              <a:endCxn id="14" idx="1"/>
            </p:cNvCxnSpPr>
            <p:nvPr/>
          </p:nvCxnSpPr>
          <p:spPr>
            <a:xfrm>
              <a:off x="5476240" y="2213035"/>
              <a:ext cx="778474" cy="29999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6C7255-B794-417C-A8FE-97701C9E769E}"/>
                </a:ext>
              </a:extLst>
            </p:cNvPr>
            <p:cNvSpPr txBox="1"/>
            <p:nvPr/>
          </p:nvSpPr>
          <p:spPr>
            <a:xfrm>
              <a:off x="6218714" y="2670769"/>
              <a:ext cx="978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</a:t>
              </a:r>
              <a:endPara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7" name="Picture 20" descr="AI - Free technology icons">
              <a:extLst>
                <a:ext uri="{FF2B5EF4-FFF2-40B4-BE49-F238E27FC236}">
                  <a16:creationId xmlns:a16="http://schemas.microsoft.com/office/drawing/2014/main" id="{49A77E18-7958-47E0-A8EC-65612917F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350" y="2925914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8DD386-EA6B-4C66-A537-9AF88547B9EB}"/>
              </a:ext>
            </a:extLst>
          </p:cNvPr>
          <p:cNvGrpSpPr/>
          <p:nvPr/>
        </p:nvGrpSpPr>
        <p:grpSpPr>
          <a:xfrm>
            <a:off x="4936304" y="4368254"/>
            <a:ext cx="1376775" cy="2028522"/>
            <a:chOff x="6692808" y="4180112"/>
            <a:chExt cx="1376775" cy="202852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8CBF90-13A1-45ED-B16E-076B8A798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92808" y="4187273"/>
              <a:ext cx="1141030" cy="20213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52150BF-B059-4368-8AFB-A80E0EEABDBE}"/>
                </a:ext>
              </a:extLst>
            </p:cNvPr>
            <p:cNvSpPr/>
            <p:nvPr/>
          </p:nvSpPr>
          <p:spPr>
            <a:xfrm rot="16200000">
              <a:off x="6943091" y="5082142"/>
              <a:ext cx="2028521" cy="224462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Data</a:t>
              </a:r>
              <a:endParaRPr lang="th-TH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73D325-6B5A-4F8F-A75C-29004F35000C}"/>
              </a:ext>
            </a:extLst>
          </p:cNvPr>
          <p:cNvGrpSpPr/>
          <p:nvPr/>
        </p:nvGrpSpPr>
        <p:grpSpPr>
          <a:xfrm>
            <a:off x="6327650" y="1986214"/>
            <a:ext cx="4623473" cy="3258351"/>
            <a:chOff x="6327650" y="1986214"/>
            <a:chExt cx="4623473" cy="32583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C46B4D-55D6-4898-98F3-F5FC9087CAF5}"/>
                </a:ext>
              </a:extLst>
            </p:cNvPr>
            <p:cNvSpPr txBox="1"/>
            <p:nvPr/>
          </p:nvSpPr>
          <p:spPr>
            <a:xfrm>
              <a:off x="8663740" y="1986214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Pertain-model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A064F5-1412-4DA5-B13E-BACE102EE67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056655" y="2552018"/>
              <a:ext cx="507556" cy="353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1D33C2-C09D-4A56-A199-E4521E1E94E5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8293671" y="2555548"/>
              <a:ext cx="74013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775DC0-CAA0-4F4B-A435-6F1A9C5BF562}"/>
                </a:ext>
              </a:extLst>
            </p:cNvPr>
            <p:cNvSpPr txBox="1"/>
            <p:nvPr/>
          </p:nvSpPr>
          <p:spPr>
            <a:xfrm>
              <a:off x="9985794" y="2319426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</a:t>
              </a:r>
            </a:p>
            <a:p>
              <a:r>
                <a:rPr lang="en-US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 </a:t>
              </a:r>
              <a:endParaRPr lang="th-TH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F23742-8D77-43DE-B346-BE515DF0172B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 flipV="1">
              <a:off x="9527979" y="2550259"/>
              <a:ext cx="457815" cy="52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0" descr="AI - Free technology icons">
              <a:extLst>
                <a:ext uri="{FF2B5EF4-FFF2-40B4-BE49-F238E27FC236}">
                  <a16:creationId xmlns:a16="http://schemas.microsoft.com/office/drawing/2014/main" id="{586053A7-DB93-4C7D-801B-773B8248D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3809" y="230846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13ADDA-95D2-4BCE-B630-609EA534F7F6}"/>
                </a:ext>
              </a:extLst>
            </p:cNvPr>
            <p:cNvSpPr/>
            <p:nvPr/>
          </p:nvSpPr>
          <p:spPr>
            <a:xfrm>
              <a:off x="7564211" y="2296998"/>
              <a:ext cx="729460" cy="517100"/>
            </a:xfrm>
            <a:prstGeom prst="roundRect">
              <a:avLst>
                <a:gd name="adj" fmla="val 4167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11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grid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2B9414-97CD-4927-B4E6-ED8656EC3FE8}"/>
                </a:ext>
              </a:extLst>
            </p:cNvPr>
            <p:cNvGrpSpPr/>
            <p:nvPr/>
          </p:nvGrpSpPr>
          <p:grpSpPr>
            <a:xfrm>
              <a:off x="6327650" y="2270406"/>
              <a:ext cx="843501" cy="986416"/>
              <a:chOff x="3592664" y="4795772"/>
              <a:chExt cx="843501" cy="98641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E7D0C8-C4FD-4760-94BA-D7E77F4F27BB}"/>
                  </a:ext>
                </a:extLst>
              </p:cNvPr>
              <p:cNvSpPr txBox="1"/>
              <p:nvPr/>
            </p:nvSpPr>
            <p:spPr>
              <a:xfrm>
                <a:off x="3592664" y="5320523"/>
                <a:ext cx="843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Location</a:t>
                </a:r>
              </a:p>
              <a:p>
                <a:pPr algn="ctr"/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sz="12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lat-lon</a:t>
                </a:r>
                <a:r>
                  <a:rPr 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th-TH" sz="12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7095B871-9C4B-4443-9412-E9C90AB789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7" t="11806" r="15326" b="13166"/>
              <a:stretch/>
            </p:blipFill>
            <p:spPr bwMode="auto">
              <a:xfrm>
                <a:off x="3775336" y="4795772"/>
                <a:ext cx="478155" cy="512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8E37AB1-1E7E-4C18-BD13-F6CC535B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59883" y="3196131"/>
              <a:ext cx="1554615" cy="2048434"/>
            </a:xfrm>
            <a:prstGeom prst="rect">
              <a:avLst/>
            </a:prstGeom>
          </p:spPr>
        </p:pic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E833C5E7-4909-4355-87D6-2FC8485E29A7}"/>
                </a:ext>
              </a:extLst>
            </p:cNvPr>
            <p:cNvCxnSpPr>
              <a:stCxn id="38" idx="3"/>
              <a:endCxn id="23" idx="2"/>
            </p:cNvCxnSpPr>
            <p:nvPr/>
          </p:nvCxnSpPr>
          <p:spPr>
            <a:xfrm flipV="1">
              <a:off x="8914498" y="2802633"/>
              <a:ext cx="366396" cy="1417715"/>
            </a:xfrm>
            <a:prstGeom prst="bentConnector2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002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511D75-7AB8-49A1-9581-BADF2F554C51}"/>
              </a:ext>
            </a:extLst>
          </p:cNvPr>
          <p:cNvSpPr txBox="1"/>
          <p:nvPr/>
        </p:nvSpPr>
        <p:spPr>
          <a:xfrm>
            <a:off x="9880149" y="0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Process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C83E9F-8A49-4429-8B0C-23D254F5FA26}"/>
              </a:ext>
            </a:extLst>
          </p:cNvPr>
          <p:cNvGrpSpPr/>
          <p:nvPr/>
        </p:nvGrpSpPr>
        <p:grpSpPr>
          <a:xfrm>
            <a:off x="505125" y="532016"/>
            <a:ext cx="2705355" cy="1272410"/>
            <a:chOff x="451176" y="466168"/>
            <a:chExt cx="2705355" cy="12724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9B29E2-5DAF-4D3B-969C-940ABBB87A9F}"/>
                </a:ext>
              </a:extLst>
            </p:cNvPr>
            <p:cNvSpPr/>
            <p:nvPr/>
          </p:nvSpPr>
          <p:spPr>
            <a:xfrm>
              <a:off x="1292241" y="466168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28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FC2D5C4-4929-473E-AFCE-0F0D110DF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725033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F7E76E-5474-42FA-95B3-A00B42000919}"/>
                </a:ext>
              </a:extLst>
            </p:cNvPr>
            <p:cNvSpPr/>
            <p:nvPr/>
          </p:nvSpPr>
          <p:spPr>
            <a:xfrm>
              <a:off x="1220243" y="1050882"/>
              <a:ext cx="111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his_data_point.py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0120681-B594-433E-BDED-8A2780C671F5}"/>
                </a:ext>
              </a:extLst>
            </p:cNvPr>
            <p:cNvSpPr/>
            <p:nvPr/>
          </p:nvSpPr>
          <p:spPr>
            <a:xfrm>
              <a:off x="2458852" y="797958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ADFFE60-01EB-4659-9DF6-022C4264093D}"/>
                </a:ext>
              </a:extLst>
            </p:cNvPr>
            <p:cNvCxnSpPr>
              <a:cxnSpLocks/>
              <a:stCxn id="1028" idx="3"/>
              <a:endCxn id="20" idx="1"/>
            </p:cNvCxnSpPr>
            <p:nvPr/>
          </p:nvCxnSpPr>
          <p:spPr>
            <a:xfrm>
              <a:off x="1923168" y="869958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79E95C-ED1F-49CA-A774-D7A8B353C79C}"/>
                </a:ext>
              </a:extLst>
            </p:cNvPr>
            <p:cNvSpPr txBox="1"/>
            <p:nvPr/>
          </p:nvSpPr>
          <p:spPr>
            <a:xfrm>
              <a:off x="2498903" y="913087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09F1DEFA-A860-48AB-A128-6EEEFB49E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9" y="1304730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12C7F5-EA60-4FDC-A8C3-2A8932547C10}"/>
                </a:ext>
              </a:extLst>
            </p:cNvPr>
            <p:cNvSpPr/>
            <p:nvPr/>
          </p:nvSpPr>
          <p:spPr>
            <a:xfrm>
              <a:off x="1170826" y="1630578"/>
              <a:ext cx="1214833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546384B-FA19-4D8B-94F2-A7BCA2D339E3}"/>
                </a:ext>
              </a:extLst>
            </p:cNvPr>
            <p:cNvSpPr/>
            <p:nvPr/>
          </p:nvSpPr>
          <p:spPr>
            <a:xfrm>
              <a:off x="2458852" y="1377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A472A10-E2AF-4823-A420-C8CBF7B82F38}"/>
                </a:ext>
              </a:extLst>
            </p:cNvPr>
            <p:cNvCxnSpPr>
              <a:cxnSpLocks/>
            </p:cNvCxnSpPr>
            <p:nvPr/>
          </p:nvCxnSpPr>
          <p:spPr>
            <a:xfrm>
              <a:off x="1923168" y="1449654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A3E247-9008-4E2A-9095-6A1C0494E27C}"/>
                </a:ext>
              </a:extLst>
            </p:cNvPr>
            <p:cNvSpPr txBox="1"/>
            <p:nvPr/>
          </p:nvSpPr>
          <p:spPr>
            <a:xfrm>
              <a:off x="2498903" y="1492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0CDE05-7984-47CC-9DE0-581F362AFD44}"/>
                </a:ext>
              </a:extLst>
            </p:cNvPr>
            <p:cNvSpPr/>
            <p:nvPr/>
          </p:nvSpPr>
          <p:spPr>
            <a:xfrm>
              <a:off x="451176" y="114321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BA2102A-7D5E-4E2C-BAF8-84964EA50122}"/>
                </a:ext>
              </a:extLst>
            </p:cNvPr>
            <p:cNvCxnSpPr>
              <a:cxnSpLocks/>
              <a:stCxn id="53" idx="3"/>
              <a:endCxn id="1028" idx="1"/>
            </p:cNvCxnSpPr>
            <p:nvPr/>
          </p:nvCxnSpPr>
          <p:spPr>
            <a:xfrm flipV="1">
              <a:off x="1027176" y="869958"/>
              <a:ext cx="606143" cy="3272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A2F347D-5E14-4EBD-B527-46DD8EFF476F}"/>
                </a:ext>
              </a:extLst>
            </p:cNvPr>
            <p:cNvCxnSpPr>
              <a:cxnSpLocks/>
              <a:stCxn id="53" idx="3"/>
              <a:endCxn id="41" idx="1"/>
            </p:cNvCxnSpPr>
            <p:nvPr/>
          </p:nvCxnSpPr>
          <p:spPr>
            <a:xfrm>
              <a:off x="1027176" y="1197215"/>
              <a:ext cx="606143" cy="2524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CCB8D676-A544-4638-B5F9-CA26614AD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2785" y="766405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AAFA50F2-6F2C-4481-83B3-43CFC1913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79" y="135019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DAD9FC1-1BC2-4AD2-B99D-67F5AFD4ACF8}"/>
              </a:ext>
            </a:extLst>
          </p:cNvPr>
          <p:cNvGrpSpPr/>
          <p:nvPr/>
        </p:nvGrpSpPr>
        <p:grpSpPr>
          <a:xfrm>
            <a:off x="509875" y="2004904"/>
            <a:ext cx="2695855" cy="574498"/>
            <a:chOff x="555314" y="2118289"/>
            <a:chExt cx="2695855" cy="574498"/>
          </a:xfrm>
        </p:grpSpPr>
        <p:pic>
          <p:nvPicPr>
            <p:cNvPr id="5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ABECBDF9-799F-4A2A-8E43-2D92E112A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2282132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FFD726F-7134-4AFD-834C-6511A9A93263}"/>
                </a:ext>
              </a:extLst>
            </p:cNvPr>
            <p:cNvSpPr/>
            <p:nvPr/>
          </p:nvSpPr>
          <p:spPr>
            <a:xfrm>
              <a:off x="2466262" y="2352490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91402A2-2D55-4738-85DD-9675BEF1E5CA}"/>
                </a:ext>
              </a:extLst>
            </p:cNvPr>
            <p:cNvCxnSpPr>
              <a:cxnSpLocks/>
              <a:stCxn id="59" idx="3"/>
              <a:endCxn id="71" idx="1"/>
            </p:cNvCxnSpPr>
            <p:nvPr/>
          </p:nvCxnSpPr>
          <p:spPr>
            <a:xfrm flipV="1">
              <a:off x="1923166" y="2424490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00E0D7-666B-4EB1-B254-AB0A09F57BA6}"/>
                </a:ext>
              </a:extLst>
            </p:cNvPr>
            <p:cNvSpPr txBox="1"/>
            <p:nvPr/>
          </p:nvSpPr>
          <p:spPr>
            <a:xfrm>
              <a:off x="2603235" y="2467619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DFD1C9A-8429-4FCC-9E7F-3CC75C8596A8}"/>
                </a:ext>
              </a:extLst>
            </p:cNvPr>
            <p:cNvSpPr/>
            <p:nvPr/>
          </p:nvSpPr>
          <p:spPr>
            <a:xfrm>
              <a:off x="555314" y="2376816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6981759-D2F9-4B72-B71C-88FDD24CE2EF}"/>
                </a:ext>
              </a:extLst>
            </p:cNvPr>
            <p:cNvCxnSpPr>
              <a:cxnSpLocks/>
              <a:stCxn id="96" idx="3"/>
              <a:endCxn id="59" idx="1"/>
            </p:cNvCxnSpPr>
            <p:nvPr/>
          </p:nvCxnSpPr>
          <p:spPr>
            <a:xfrm flipV="1">
              <a:off x="1131314" y="2427057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E0FD203A-BC64-46E3-B722-BA8770089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2330353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D81E77F-83D0-4571-9B9C-6332412A6F87}"/>
                </a:ext>
              </a:extLst>
            </p:cNvPr>
            <p:cNvSpPr/>
            <p:nvPr/>
          </p:nvSpPr>
          <p:spPr>
            <a:xfrm>
              <a:off x="1256241" y="2584787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Visualcross_hist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6" name="Picture 1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0DCD75D-3B96-4A75-A65E-A3ECE21B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766" y="2118289"/>
              <a:ext cx="844925" cy="15380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1D6B994-48C0-4698-AB25-EAE28C49FA52}"/>
              </a:ext>
            </a:extLst>
          </p:cNvPr>
          <p:cNvGrpSpPr/>
          <p:nvPr/>
        </p:nvGrpSpPr>
        <p:grpSpPr>
          <a:xfrm>
            <a:off x="509875" y="2779880"/>
            <a:ext cx="2695855" cy="665472"/>
            <a:chOff x="555314" y="2904079"/>
            <a:chExt cx="2695855" cy="665472"/>
          </a:xfrm>
        </p:grpSpPr>
        <p:pic>
          <p:nvPicPr>
            <p:cNvPr id="11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4ADEFD94-5359-4363-AECF-14D8C35DB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17" y="3158896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D78F7C7-EAE1-4EF0-852D-EE6F7250324A}"/>
                </a:ext>
              </a:extLst>
            </p:cNvPr>
            <p:cNvSpPr/>
            <p:nvPr/>
          </p:nvSpPr>
          <p:spPr>
            <a:xfrm>
              <a:off x="2466262" y="3229254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67F5414-7024-4E6F-88A0-B31BDE7A002C}"/>
                </a:ext>
              </a:extLst>
            </p:cNvPr>
            <p:cNvCxnSpPr>
              <a:cxnSpLocks/>
              <a:stCxn id="119" idx="3"/>
              <a:endCxn id="120" idx="1"/>
            </p:cNvCxnSpPr>
            <p:nvPr/>
          </p:nvCxnSpPr>
          <p:spPr>
            <a:xfrm flipV="1">
              <a:off x="1923166" y="3301254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A92D0DB-7E11-4E63-9303-1B642E8477DE}"/>
                </a:ext>
              </a:extLst>
            </p:cNvPr>
            <p:cNvSpPr txBox="1"/>
            <p:nvPr/>
          </p:nvSpPr>
          <p:spPr>
            <a:xfrm>
              <a:off x="2603235" y="3344383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1FD50AB-5CB6-455B-ACE6-6657E95440A5}"/>
                </a:ext>
              </a:extLst>
            </p:cNvPr>
            <p:cNvSpPr/>
            <p:nvPr/>
          </p:nvSpPr>
          <p:spPr>
            <a:xfrm>
              <a:off x="555314" y="3253580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24BD1B5-E8E6-45E0-835F-22EB464B2C8F}"/>
                </a:ext>
              </a:extLst>
            </p:cNvPr>
            <p:cNvCxnSpPr>
              <a:cxnSpLocks/>
              <a:stCxn id="123" idx="3"/>
              <a:endCxn id="119" idx="1"/>
            </p:cNvCxnSpPr>
            <p:nvPr/>
          </p:nvCxnSpPr>
          <p:spPr>
            <a:xfrm flipV="1">
              <a:off x="1131314" y="3303821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F4DC1C1F-85AF-40DD-AE8E-452798536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36" y="3207117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0957B5A-03AD-46F1-BFF0-0F7A5F580424}"/>
                </a:ext>
              </a:extLst>
            </p:cNvPr>
            <p:cNvSpPr/>
            <p:nvPr/>
          </p:nvSpPr>
          <p:spPr>
            <a:xfrm>
              <a:off x="1256241" y="3461551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open_his_data</a:t>
              </a:r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9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1B370C35-E923-47F0-9D77-7485EC527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918" y="2904079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8C6D7A-10F9-4B39-A6C9-521596E74C18}"/>
              </a:ext>
            </a:extLst>
          </p:cNvPr>
          <p:cNvGrpSpPr/>
          <p:nvPr/>
        </p:nvGrpSpPr>
        <p:grpSpPr>
          <a:xfrm>
            <a:off x="505430" y="5331928"/>
            <a:ext cx="2704745" cy="897410"/>
            <a:chOff x="542869" y="4804092"/>
            <a:chExt cx="2704745" cy="897410"/>
          </a:xfrm>
        </p:grpSpPr>
        <p:pic>
          <p:nvPicPr>
            <p:cNvPr id="131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35F9D71-D6AA-4ECE-92D7-8F21B3384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72" y="508759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21C80E5-EBEE-4BA1-A01A-02E9FA8A7047}"/>
                </a:ext>
              </a:extLst>
            </p:cNvPr>
            <p:cNvSpPr/>
            <p:nvPr/>
          </p:nvSpPr>
          <p:spPr>
            <a:xfrm>
              <a:off x="2453817" y="5157949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58247F2-886C-4593-9A9A-2932D657ABEB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 flipV="1">
              <a:off x="1910721" y="5229949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BA1ABF0-E3BE-444F-BC07-D75CBC1B1AAB}"/>
                </a:ext>
              </a:extLst>
            </p:cNvPr>
            <p:cNvSpPr txBox="1"/>
            <p:nvPr/>
          </p:nvSpPr>
          <p:spPr>
            <a:xfrm>
              <a:off x="2590790" y="5273078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447666D-2CFE-48BB-AFA5-9E141612391E}"/>
                </a:ext>
              </a:extLst>
            </p:cNvPr>
            <p:cNvSpPr/>
            <p:nvPr/>
          </p:nvSpPr>
          <p:spPr>
            <a:xfrm>
              <a:off x="542869" y="518227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D459DC3-2F50-4447-80FE-1FB5BFEA66F0}"/>
                </a:ext>
              </a:extLst>
            </p:cNvPr>
            <p:cNvCxnSpPr>
              <a:cxnSpLocks/>
              <a:stCxn id="135" idx="3"/>
              <a:endCxn id="131" idx="1"/>
            </p:cNvCxnSpPr>
            <p:nvPr/>
          </p:nvCxnSpPr>
          <p:spPr>
            <a:xfrm flipV="1">
              <a:off x="1118869" y="5232516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5472FBF4-AD06-4117-AF3E-FA1E9EE4B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91" y="513581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E0D6657-3363-4423-A556-276105D86741}"/>
                </a:ext>
              </a:extLst>
            </p:cNvPr>
            <p:cNvSpPr/>
            <p:nvPr/>
          </p:nvSpPr>
          <p:spPr>
            <a:xfrm>
              <a:off x="1243796" y="5390246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tmd_forecast.py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6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DD288028-0516-4185-AD93-92EA50E277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647454" y="4828720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802755-4D27-4665-99A9-7CA5CFF7BA65}"/>
                </a:ext>
              </a:extLst>
            </p:cNvPr>
            <p:cNvSpPr/>
            <p:nvPr/>
          </p:nvSpPr>
          <p:spPr>
            <a:xfrm>
              <a:off x="607608" y="4804092"/>
              <a:ext cx="2631116" cy="7125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628BD76-4BCE-4EBC-B1F2-E4A038B30B44}"/>
                </a:ext>
              </a:extLst>
            </p:cNvPr>
            <p:cNvSpPr/>
            <p:nvPr/>
          </p:nvSpPr>
          <p:spPr>
            <a:xfrm>
              <a:off x="1411614" y="5550945"/>
              <a:ext cx="1836000" cy="150557"/>
            </a:xfrm>
            <a:prstGeom prst="roundRect">
              <a:avLst>
                <a:gd name="adj" fmla="val 5317"/>
              </a:avLst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สามารถเก็บข้อมูลเพื่อเอามา </a:t>
              </a:r>
              <a:r>
                <a:rPr lang="en-US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 </a:t>
              </a:r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ภายหลังได้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AD620D-FA7C-45B3-B973-96D039622400}"/>
              </a:ext>
            </a:extLst>
          </p:cNvPr>
          <p:cNvGrpSpPr/>
          <p:nvPr/>
        </p:nvGrpSpPr>
        <p:grpSpPr>
          <a:xfrm>
            <a:off x="550751" y="3645830"/>
            <a:ext cx="2614102" cy="623742"/>
            <a:chOff x="569451" y="3812210"/>
            <a:chExt cx="2614102" cy="623742"/>
          </a:xfrm>
        </p:grpSpPr>
        <p:pic>
          <p:nvPicPr>
            <p:cNvPr id="52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6C638038-6D67-42E6-8F0D-E2FE84091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454" y="402529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BAB8902-F022-41E8-9C9C-84F8EF9D4BA6}"/>
                </a:ext>
              </a:extLst>
            </p:cNvPr>
            <p:cNvSpPr/>
            <p:nvPr/>
          </p:nvSpPr>
          <p:spPr>
            <a:xfrm>
              <a:off x="2480399" y="40956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3F45A9D-CC4C-4CF1-8ECC-741CC9858D38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 flipV="1">
              <a:off x="1937303" y="416765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A41A07-9DE5-45AA-A986-0022FB055A70}"/>
                </a:ext>
              </a:extLst>
            </p:cNvPr>
            <p:cNvSpPr txBox="1"/>
            <p:nvPr/>
          </p:nvSpPr>
          <p:spPr>
            <a:xfrm>
              <a:off x="2617372" y="4210784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BFC2F-B349-4F68-AC9F-6613D94526CE}"/>
                </a:ext>
              </a:extLst>
            </p:cNvPr>
            <p:cNvSpPr/>
            <p:nvPr/>
          </p:nvSpPr>
          <p:spPr>
            <a:xfrm>
              <a:off x="569451" y="411998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D0CF7F-46E1-47C5-A208-3AA1E2310379}"/>
                </a:ext>
              </a:extLst>
            </p:cNvPr>
            <p:cNvCxnSpPr>
              <a:cxnSpLocks/>
              <a:stCxn id="57" idx="3"/>
              <a:endCxn id="52" idx="1"/>
            </p:cNvCxnSpPr>
            <p:nvPr/>
          </p:nvCxnSpPr>
          <p:spPr>
            <a:xfrm flipV="1">
              <a:off x="1145451" y="417022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6410A124-EC4F-4D53-9103-C4C961BF6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973" y="4073518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EB7E11-AF5F-42D1-8B08-71842D8DCA0E}"/>
                </a:ext>
              </a:extLst>
            </p:cNvPr>
            <p:cNvSpPr/>
            <p:nvPr/>
          </p:nvSpPr>
          <p:spPr>
            <a:xfrm>
              <a:off x="1270378" y="4327952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wg_his_data.py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30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C30CBB66-9754-4E27-A566-F88E7996D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1339420" y="381221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3FDF0C-F687-409C-A783-13C88A1289F9}"/>
              </a:ext>
            </a:extLst>
          </p:cNvPr>
          <p:cNvGrpSpPr/>
          <p:nvPr/>
        </p:nvGrpSpPr>
        <p:grpSpPr>
          <a:xfrm>
            <a:off x="509875" y="4470050"/>
            <a:ext cx="2695855" cy="661398"/>
            <a:chOff x="568574" y="4418275"/>
            <a:chExt cx="2695855" cy="661398"/>
          </a:xfrm>
        </p:grpSpPr>
        <p:pic>
          <p:nvPicPr>
            <p:cNvPr id="69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55195280-E670-4E9A-9E93-BD6BD0202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577" y="4669018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E8EBEE1-8878-486C-9267-AA57A0C9A363}"/>
                </a:ext>
              </a:extLst>
            </p:cNvPr>
            <p:cNvSpPr/>
            <p:nvPr/>
          </p:nvSpPr>
          <p:spPr>
            <a:xfrm>
              <a:off x="2479522" y="4739376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64BD953-095D-454F-A765-01379237825B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 flipV="1">
              <a:off x="1936426" y="4811376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95FD34-5CFD-499C-BD8A-A85A2187FA18}"/>
                </a:ext>
              </a:extLst>
            </p:cNvPr>
            <p:cNvSpPr txBox="1"/>
            <p:nvPr/>
          </p:nvSpPr>
          <p:spPr>
            <a:xfrm>
              <a:off x="2616495" y="4854505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E2CD412-DE50-4E66-A810-4DE47031A48B}"/>
                </a:ext>
              </a:extLst>
            </p:cNvPr>
            <p:cNvSpPr/>
            <p:nvPr/>
          </p:nvSpPr>
          <p:spPr>
            <a:xfrm>
              <a:off x="568574" y="4763702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0519510-8733-46BB-BF5C-CD25A775B81F}"/>
                </a:ext>
              </a:extLst>
            </p:cNvPr>
            <p:cNvCxnSpPr>
              <a:cxnSpLocks/>
              <a:stCxn id="76" idx="3"/>
              <a:endCxn id="69" idx="1"/>
            </p:cNvCxnSpPr>
            <p:nvPr/>
          </p:nvCxnSpPr>
          <p:spPr>
            <a:xfrm flipV="1">
              <a:off x="1144574" y="4813943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8B1D41C8-C4FC-49E8-B1DC-DE1FED72B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096" y="4717239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FEE1E76-5134-4B48-AC78-B18272CA707F}"/>
                </a:ext>
              </a:extLst>
            </p:cNvPr>
            <p:cNvSpPr/>
            <p:nvPr/>
          </p:nvSpPr>
          <p:spPr>
            <a:xfrm>
              <a:off x="1269501" y="4971673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wwo_his_data.py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7A0251D2-2FCF-4518-9BB0-D5BFAB4FAB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1510114" y="4418275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E2275F-2C08-41D1-916F-B54093D3B015}"/>
              </a:ext>
            </a:extLst>
          </p:cNvPr>
          <p:cNvCxnSpPr>
            <a:cxnSpLocks/>
            <a:stCxn id="1034" idx="3"/>
            <a:endCxn id="1060" idx="1"/>
          </p:cNvCxnSpPr>
          <p:nvPr/>
        </p:nvCxnSpPr>
        <p:spPr>
          <a:xfrm>
            <a:off x="3200786" y="921371"/>
            <a:ext cx="2361288" cy="26537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05B32CD-D99E-4BDB-A780-A9BC6430BCA4}"/>
              </a:ext>
            </a:extLst>
          </p:cNvPr>
          <p:cNvCxnSpPr>
            <a:cxnSpLocks/>
            <a:stCxn id="113" idx="3"/>
            <a:endCxn id="1060" idx="1"/>
          </p:cNvCxnSpPr>
          <p:nvPr/>
        </p:nvCxnSpPr>
        <p:spPr>
          <a:xfrm>
            <a:off x="3210480" y="1505158"/>
            <a:ext cx="2351594" cy="2069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7D7D34B-BA02-4079-8533-52FF44AF971D}"/>
              </a:ext>
            </a:extLst>
          </p:cNvPr>
          <p:cNvCxnSpPr>
            <a:cxnSpLocks/>
            <a:stCxn id="114" idx="3"/>
            <a:endCxn id="1060" idx="1"/>
          </p:cNvCxnSpPr>
          <p:nvPr/>
        </p:nvCxnSpPr>
        <p:spPr>
          <a:xfrm>
            <a:off x="3123449" y="2306086"/>
            <a:ext cx="2438625" cy="1269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E198B7-7DE8-4982-8D2C-3C405E430A26}"/>
              </a:ext>
            </a:extLst>
          </p:cNvPr>
          <p:cNvCxnSpPr>
            <a:cxnSpLocks/>
            <a:stCxn id="125" idx="3"/>
            <a:endCxn id="1060" idx="1"/>
          </p:cNvCxnSpPr>
          <p:nvPr/>
        </p:nvCxnSpPr>
        <p:spPr>
          <a:xfrm>
            <a:off x="3123449" y="3172036"/>
            <a:ext cx="2438625" cy="4030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9489D0-94E3-4D6E-AE0E-B1FBF1D9BB3D}"/>
              </a:ext>
            </a:extLst>
          </p:cNvPr>
          <p:cNvCxnSpPr>
            <a:cxnSpLocks/>
            <a:stCxn id="60" idx="3"/>
            <a:endCxn id="1060" idx="1"/>
          </p:cNvCxnSpPr>
          <p:nvPr/>
        </p:nvCxnSpPr>
        <p:spPr>
          <a:xfrm flipV="1">
            <a:off x="3164325" y="3575100"/>
            <a:ext cx="2397749" cy="4211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C82A426-06A3-4F11-8ACD-7F606E9E3026}"/>
              </a:ext>
            </a:extLst>
          </p:cNvPr>
          <p:cNvCxnSpPr>
            <a:cxnSpLocks/>
            <a:stCxn id="78" idx="3"/>
            <a:endCxn id="1060" idx="1"/>
          </p:cNvCxnSpPr>
          <p:nvPr/>
        </p:nvCxnSpPr>
        <p:spPr>
          <a:xfrm flipV="1">
            <a:off x="3123449" y="3575100"/>
            <a:ext cx="2438625" cy="128303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3CBA04-0559-4BF3-A60F-147D4849D2DD}"/>
              </a:ext>
            </a:extLst>
          </p:cNvPr>
          <p:cNvCxnSpPr>
            <a:cxnSpLocks/>
            <a:stCxn id="137" idx="3"/>
            <a:endCxn id="1060" idx="1"/>
          </p:cNvCxnSpPr>
          <p:nvPr/>
        </p:nvCxnSpPr>
        <p:spPr>
          <a:xfrm flipV="1">
            <a:off x="3119004" y="3575100"/>
            <a:ext cx="2443070" cy="2177666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C8C86-8562-491F-B062-E1EFAFF4A237}"/>
              </a:ext>
            </a:extLst>
          </p:cNvPr>
          <p:cNvSpPr/>
          <p:nvPr/>
        </p:nvSpPr>
        <p:spPr>
          <a:xfrm>
            <a:off x="286866" y="453151"/>
            <a:ext cx="3126894" cy="598829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B179458-F66F-4887-8D07-A5AF97D6DB53}"/>
              </a:ext>
            </a:extLst>
          </p:cNvPr>
          <p:cNvSpPr/>
          <p:nvPr/>
        </p:nvSpPr>
        <p:spPr>
          <a:xfrm>
            <a:off x="2887644" y="225003"/>
            <a:ext cx="611503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0" name="Picture 16" descr="18. Working with Vector Tiles — QGIS Documentation documentation">
            <a:extLst>
              <a:ext uri="{FF2B5EF4-FFF2-40B4-BE49-F238E27FC236}">
                <a16:creationId xmlns:a16="http://schemas.microsoft.com/office/drawing/2014/main" id="{3DC17224-4398-4A35-BC72-4FF9F7B84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54"/>
          <a:stretch/>
        </p:blipFill>
        <p:spPr bwMode="auto">
          <a:xfrm>
            <a:off x="6837616" y="1080729"/>
            <a:ext cx="5250640" cy="47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B7F9344-DD0E-4EB6-B01E-B932DA31DC73}"/>
              </a:ext>
            </a:extLst>
          </p:cNvPr>
          <p:cNvGrpSpPr/>
          <p:nvPr/>
        </p:nvGrpSpPr>
        <p:grpSpPr>
          <a:xfrm>
            <a:off x="5283821" y="3002930"/>
            <a:ext cx="1169235" cy="1000912"/>
            <a:chOff x="5405120" y="3002930"/>
            <a:chExt cx="1169235" cy="100091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DB309E0-9358-4AE2-B7B7-79D688C6A050}"/>
                </a:ext>
              </a:extLst>
            </p:cNvPr>
            <p:cNvSpPr/>
            <p:nvPr/>
          </p:nvSpPr>
          <p:spPr>
            <a:xfrm>
              <a:off x="5405120" y="3152140"/>
              <a:ext cx="1169235" cy="8517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EB6C95BB-0D30-419E-B41D-D17B08E1E8C1}"/>
                </a:ext>
              </a:extLst>
            </p:cNvPr>
            <p:cNvSpPr/>
            <p:nvPr/>
          </p:nvSpPr>
          <p:spPr>
            <a:xfrm>
              <a:off x="5865842" y="3002930"/>
              <a:ext cx="708513" cy="107832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InProgress</a:t>
              </a:r>
              <a:endParaRPr lang="th-TH" sz="7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060" name="Picture 1059">
              <a:extLst>
                <a:ext uri="{FF2B5EF4-FFF2-40B4-BE49-F238E27FC236}">
                  <a16:creationId xmlns:a16="http://schemas.microsoft.com/office/drawing/2014/main" id="{679D54D6-6F72-4AF8-88D5-0809F418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83373" y="3212356"/>
              <a:ext cx="743776" cy="725487"/>
            </a:xfrm>
            <a:prstGeom prst="rect">
              <a:avLst/>
            </a:prstGeom>
          </p:spPr>
        </p:pic>
      </p:grp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586D784F-BDD4-4122-897E-387C2BDA248C}"/>
              </a:ext>
            </a:extLst>
          </p:cNvPr>
          <p:cNvCxnSpPr>
            <a:cxnSpLocks/>
            <a:stCxn id="1060" idx="3"/>
          </p:cNvCxnSpPr>
          <p:nvPr/>
        </p:nvCxnSpPr>
        <p:spPr>
          <a:xfrm>
            <a:off x="6305850" y="3575100"/>
            <a:ext cx="2033478" cy="4211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D2D1F7D-8E2D-4F8D-8F00-13A74C918AA1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5933962" y="3937843"/>
            <a:ext cx="2246870" cy="72548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A4F280-618D-4269-B6B6-31CEED12FF94}"/>
              </a:ext>
            </a:extLst>
          </p:cNvPr>
          <p:cNvCxnSpPr>
            <a:cxnSpLocks/>
          </p:cNvCxnSpPr>
          <p:nvPr/>
        </p:nvCxnSpPr>
        <p:spPr>
          <a:xfrm>
            <a:off x="6144768" y="3755136"/>
            <a:ext cx="2706624" cy="90819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584A2D2-3C0D-404B-837A-64280C8BBAF5}"/>
              </a:ext>
            </a:extLst>
          </p:cNvPr>
          <p:cNvSpPr/>
          <p:nvPr/>
        </p:nvSpPr>
        <p:spPr>
          <a:xfrm>
            <a:off x="8317428" y="40366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259FFE2-0301-4FE3-BF71-435C6A1F670E}"/>
              </a:ext>
            </a:extLst>
          </p:cNvPr>
          <p:cNvSpPr/>
          <p:nvPr/>
        </p:nvSpPr>
        <p:spPr>
          <a:xfrm>
            <a:off x="8335428" y="39169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671AD95-274C-4C53-A0A3-40176C8CF3B4}"/>
              </a:ext>
            </a:extLst>
          </p:cNvPr>
          <p:cNvSpPr/>
          <p:nvPr/>
        </p:nvSpPr>
        <p:spPr>
          <a:xfrm>
            <a:off x="8462112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29A8D8D1-7BD7-4E76-B345-65B7635B2B4A}"/>
              </a:ext>
            </a:extLst>
          </p:cNvPr>
          <p:cNvSpPr/>
          <p:nvPr/>
        </p:nvSpPr>
        <p:spPr>
          <a:xfrm>
            <a:off x="8182695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71B3C57-10E0-46C2-A044-EE9C7F1CA0EE}"/>
              </a:ext>
            </a:extLst>
          </p:cNvPr>
          <p:cNvSpPr/>
          <p:nvPr/>
        </p:nvSpPr>
        <p:spPr>
          <a:xfrm>
            <a:off x="8801092" y="456645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7969EEB8-25CC-4EF6-A995-E6B83B99033A}"/>
              </a:ext>
            </a:extLst>
          </p:cNvPr>
          <p:cNvSpPr/>
          <p:nvPr/>
        </p:nvSpPr>
        <p:spPr>
          <a:xfrm>
            <a:off x="8801092" y="469796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18C6EA0-AD58-494B-BBED-28790C969832}"/>
              </a:ext>
            </a:extLst>
          </p:cNvPr>
          <p:cNvSpPr/>
          <p:nvPr/>
        </p:nvSpPr>
        <p:spPr>
          <a:xfrm>
            <a:off x="8952682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37E338E-7244-4171-A84C-7BF31F5954FB}"/>
              </a:ext>
            </a:extLst>
          </p:cNvPr>
          <p:cNvSpPr/>
          <p:nvPr/>
        </p:nvSpPr>
        <p:spPr>
          <a:xfrm>
            <a:off x="8642167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49E78AF-0448-4D1D-BA0D-BE4D90FC661B}"/>
              </a:ext>
            </a:extLst>
          </p:cNvPr>
          <p:cNvSpPr/>
          <p:nvPr/>
        </p:nvSpPr>
        <p:spPr>
          <a:xfrm>
            <a:off x="8147263" y="470081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C4BCA31-A6B0-41FA-AF66-0E1AAC888778}"/>
              </a:ext>
            </a:extLst>
          </p:cNvPr>
          <p:cNvSpPr/>
          <p:nvPr/>
        </p:nvSpPr>
        <p:spPr>
          <a:xfrm>
            <a:off x="8147170" y="455622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99C950F-E366-4343-B241-551CD74BCA02}"/>
              </a:ext>
            </a:extLst>
          </p:cNvPr>
          <p:cNvSpPr/>
          <p:nvPr/>
        </p:nvSpPr>
        <p:spPr>
          <a:xfrm>
            <a:off x="8314457" y="46394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998548E-F895-4C02-9A11-B8D6870EEB43}"/>
              </a:ext>
            </a:extLst>
          </p:cNvPr>
          <p:cNvSpPr/>
          <p:nvPr/>
        </p:nvSpPr>
        <p:spPr>
          <a:xfrm>
            <a:off x="7989015" y="46378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E565079-A8D9-47DC-BC74-FA2C118B7FAC}"/>
              </a:ext>
            </a:extLst>
          </p:cNvPr>
          <p:cNvSpPr/>
          <p:nvPr/>
        </p:nvSpPr>
        <p:spPr>
          <a:xfrm>
            <a:off x="5138764" y="2732687"/>
            <a:ext cx="1491164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  <a:endParaRPr lang="th-TH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2E5DF98-E92E-42EB-9B37-2C5D0CE243EA}"/>
              </a:ext>
            </a:extLst>
          </p:cNvPr>
          <p:cNvSpPr/>
          <p:nvPr/>
        </p:nvSpPr>
        <p:spPr>
          <a:xfrm>
            <a:off x="265911" y="234470"/>
            <a:ext cx="201600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Model’s Features/Input </a:t>
            </a:r>
            <a:endParaRPr lang="th-TH" sz="12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F32D6F4-C02B-48D3-9A0E-223CF8366FA4}"/>
              </a:ext>
            </a:extLst>
          </p:cNvPr>
          <p:cNvSpPr/>
          <p:nvPr/>
        </p:nvSpPr>
        <p:spPr>
          <a:xfrm>
            <a:off x="2128838" y="6478438"/>
            <a:ext cx="130644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64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ACE25D53-1EEE-4F07-9B43-D991689D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36" y="125680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487B22-3BFE-4EE1-96B6-299AEB2BF341}"/>
              </a:ext>
            </a:extLst>
          </p:cNvPr>
          <p:cNvSpPr/>
          <p:nvPr/>
        </p:nvSpPr>
        <p:spPr>
          <a:xfrm>
            <a:off x="585202" y="1158199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97EE5-33AF-4BFF-8701-34E930923A10}"/>
              </a:ext>
            </a:extLst>
          </p:cNvPr>
          <p:cNvSpPr/>
          <p:nvPr/>
        </p:nvSpPr>
        <p:spPr>
          <a:xfrm>
            <a:off x="4629454" y="99619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ที่ใกล้ที่สุดจาก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ที่ป้อน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DC5A8-A10D-479B-A62B-FCC7CAE78D12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313202" y="1410199"/>
            <a:ext cx="378234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4B3E10-2E3E-40DE-9056-03DFA0892CD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96808" y="1410199"/>
            <a:ext cx="5326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E3E4BE1-6A68-4AB5-BB29-314208CF8510}"/>
              </a:ext>
            </a:extLst>
          </p:cNvPr>
          <p:cNvSpPr/>
          <p:nvPr/>
        </p:nvSpPr>
        <p:spPr>
          <a:xfrm>
            <a:off x="4629454" y="2424542"/>
            <a:ext cx="3194815" cy="32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สามารถค้นหาสถานีที่ใกล้ที่สุดรอบๆได้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31B91-109B-4347-9110-B0AA1EDB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81" y="1864898"/>
            <a:ext cx="2192251" cy="14468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4" descr="Meteonorm - Top Competitors &amp; Alternatives | Datarade">
            <a:extLst>
              <a:ext uri="{FF2B5EF4-FFF2-40B4-BE49-F238E27FC236}">
                <a16:creationId xmlns:a16="http://schemas.microsoft.com/office/drawing/2014/main" id="{6E54A6AC-6A6A-4763-B462-70E23B18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2445355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F1F75-5837-45B1-87A1-676CAFC3E948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161642" y="2588342"/>
            <a:ext cx="467812" cy="104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573DC-8500-4E9B-B25A-82D44DEFCF1D}"/>
              </a:ext>
            </a:extLst>
          </p:cNvPr>
          <p:cNvSpPr/>
          <p:nvPr/>
        </p:nvSpPr>
        <p:spPr>
          <a:xfrm>
            <a:off x="585202" y="2346748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A0889-2A90-4CEA-8E01-ACAA94895494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313202" y="2598748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B0658E-C95C-4CD5-B962-E2AFE27774F0}"/>
              </a:ext>
            </a:extLst>
          </p:cNvPr>
          <p:cNvSpPr/>
          <p:nvPr/>
        </p:nvSpPr>
        <p:spPr>
          <a:xfrm>
            <a:off x="585202" y="3471345"/>
            <a:ext cx="1728000" cy="755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date</a:t>
            </a:r>
          </a:p>
        </p:txBody>
      </p:sp>
      <p:pic>
        <p:nvPicPr>
          <p:cNvPr id="24" name="Picture 4" descr="Meteonorm - Top Competitors &amp; Alternatives | Datarade">
            <a:extLst>
              <a:ext uri="{FF2B5EF4-FFF2-40B4-BE49-F238E27FC236}">
                <a16:creationId xmlns:a16="http://schemas.microsoft.com/office/drawing/2014/main" id="{41C5460B-5B2D-4EE6-86BA-8E251FB0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70" y="3695866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1FC0-E895-4085-B247-B0055944D02F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313202" y="3849259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324A3B-BBC3-4C2F-ACFB-9E9A5B18E14E}"/>
              </a:ext>
            </a:extLst>
          </p:cNvPr>
          <p:cNvSpPr/>
          <p:nvPr/>
        </p:nvSpPr>
        <p:spPr>
          <a:xfrm>
            <a:off x="4629454" y="3435259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*actual data from station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44729-9A9D-46AE-AB8D-4D30972AA88F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4161642" y="3849259"/>
            <a:ext cx="46781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13FC9-09B8-412B-9F4F-6BAECE3D9F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824269" y="2588341"/>
            <a:ext cx="467812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D62366-C57C-4AF0-870C-66E9909FDD77}"/>
              </a:ext>
            </a:extLst>
          </p:cNvPr>
          <p:cNvSpPr/>
          <p:nvPr/>
        </p:nvSpPr>
        <p:spPr>
          <a:xfrm>
            <a:off x="609946" y="5074283"/>
            <a:ext cx="1728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1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1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1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dat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to End date</a:t>
            </a:r>
            <a:endParaRPr lang="en-US" sz="11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Picture 4" descr="Meteonorm - Top Competitors &amp; Alternatives | Datarade">
            <a:extLst>
              <a:ext uri="{FF2B5EF4-FFF2-40B4-BE49-F238E27FC236}">
                <a16:creationId xmlns:a16="http://schemas.microsoft.com/office/drawing/2014/main" id="{B9A4A42E-E759-4936-8CB7-E449335A0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14" y="5172890"/>
            <a:ext cx="1405372" cy="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669063-4F9B-4B37-9494-DCBEC991EB01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233794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1EEDEC-177A-4F81-A56E-092027E73A70}"/>
              </a:ext>
            </a:extLst>
          </p:cNvPr>
          <p:cNvSpPr/>
          <p:nvPr/>
        </p:nvSpPr>
        <p:spPr>
          <a:xfrm>
            <a:off x="4629454" y="4912283"/>
            <a:ext cx="3194815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Historical data </a:t>
            </a:r>
          </a:p>
          <a:p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predicted data (point data)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</a:t>
            </a:r>
            <a:r>
              <a:rPr lang="en-US" sz="11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Hourly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CED572-3EAD-4919-BB54-D4AB3B4616E8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4186386" y="5326283"/>
            <a:ext cx="4430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9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4D94FF-C256-48EF-A1DF-88E02379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19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th-TH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83A82-1873-4CCA-BD08-9C3A25E5D2C2}"/>
              </a:ext>
            </a:extLst>
          </p:cNvPr>
          <p:cNvSpPr/>
          <p:nvPr/>
        </p:nvSpPr>
        <p:spPr>
          <a:xfrm>
            <a:off x="237560" y="604909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dirty="0" err="1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</a:t>
            </a:r>
            <a:r>
              <a: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5E72A6-6DA2-4B4E-A16C-3C71721D1A5D}"/>
              </a:ext>
            </a:extLst>
          </p:cNvPr>
          <p:cNvSpPr/>
          <p:nvPr/>
        </p:nvSpPr>
        <p:spPr>
          <a:xfrm>
            <a:off x="1430003" y="76228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46537B-1A96-426A-9800-C245FC2ED5C5}"/>
              </a:ext>
            </a:extLst>
          </p:cNvPr>
          <p:cNvSpPr/>
          <p:nvPr/>
        </p:nvSpPr>
        <p:spPr>
          <a:xfrm rot="10800000">
            <a:off x="1430004" y="128017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2060B-165D-4DBE-86A0-712737BB22D7}"/>
              </a:ext>
            </a:extLst>
          </p:cNvPr>
          <p:cNvSpPr/>
          <p:nvPr/>
        </p:nvSpPr>
        <p:spPr>
          <a:xfrm>
            <a:off x="237560" y="1179864"/>
            <a:ext cx="1116000" cy="362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Temp, Rh</a:t>
            </a:r>
            <a:endParaRPr lang="en-US" sz="1000" dirty="0">
              <a:solidFill>
                <a:srgbClr val="21212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66560B-6726-4831-9554-A26548BAAF06}"/>
              </a:ext>
            </a:extLst>
          </p:cNvPr>
          <p:cNvSpPr/>
          <p:nvPr/>
        </p:nvSpPr>
        <p:spPr>
          <a:xfrm rot="16200000">
            <a:off x="1236787" y="1014471"/>
            <a:ext cx="1260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d_data_f_latlon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7AEAD-4FDB-4054-9B39-0D3D0760A527}"/>
              </a:ext>
            </a:extLst>
          </p:cNvPr>
          <p:cNvSpPr/>
          <p:nvPr/>
        </p:nvSpPr>
        <p:spPr>
          <a:xfrm>
            <a:off x="2027996" y="49390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949EC-56E3-4C4C-956A-6474767DA012}"/>
              </a:ext>
            </a:extLst>
          </p:cNvPr>
          <p:cNvSpPr/>
          <p:nvPr/>
        </p:nvSpPr>
        <p:spPr>
          <a:xfrm>
            <a:off x="2027996" y="866020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CF76B-2104-4F6A-BB3D-BD0FFEA40BBD}"/>
              </a:ext>
            </a:extLst>
          </p:cNvPr>
          <p:cNvSpPr/>
          <p:nvPr/>
        </p:nvSpPr>
        <p:spPr>
          <a:xfrm>
            <a:off x="237560" y="1990640"/>
            <a:ext cx="111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locationID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FC19ED-B82A-4C67-B7E4-A41B4E6D85EC}"/>
              </a:ext>
            </a:extLst>
          </p:cNvPr>
          <p:cNvSpPr/>
          <p:nvPr/>
        </p:nvSpPr>
        <p:spPr>
          <a:xfrm>
            <a:off x="1430003" y="214801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F02481D-AF4F-49CE-9B79-CCBFB910EEED}"/>
              </a:ext>
            </a:extLst>
          </p:cNvPr>
          <p:cNvSpPr/>
          <p:nvPr/>
        </p:nvSpPr>
        <p:spPr>
          <a:xfrm rot="10800000">
            <a:off x="1430004" y="2665910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488BE-FE2C-4321-8516-353131892171}"/>
              </a:ext>
            </a:extLst>
          </p:cNvPr>
          <p:cNvSpPr/>
          <p:nvPr/>
        </p:nvSpPr>
        <p:spPr>
          <a:xfrm>
            <a:off x="237560" y="2565595"/>
            <a:ext cx="1116000" cy="490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BAF0FD-39C8-4B1A-9AF1-0F54565BB12B}"/>
              </a:ext>
            </a:extLst>
          </p:cNvPr>
          <p:cNvSpPr/>
          <p:nvPr/>
        </p:nvSpPr>
        <p:spPr>
          <a:xfrm rot="16200000">
            <a:off x="1182652" y="2464137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h_data_f_location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133CE7-F172-43B9-9F03-933B955F1183}"/>
              </a:ext>
            </a:extLst>
          </p:cNvPr>
          <p:cNvSpPr/>
          <p:nvPr/>
        </p:nvSpPr>
        <p:spPr>
          <a:xfrm>
            <a:off x="2037797" y="1879632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 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Hourly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DDA13-567A-40AA-B665-F5237E26E97D}"/>
              </a:ext>
            </a:extLst>
          </p:cNvPr>
          <p:cNvSpPr/>
          <p:nvPr/>
        </p:nvSpPr>
        <p:spPr>
          <a:xfrm>
            <a:off x="2037797" y="2251751"/>
            <a:ext cx="792000" cy="32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เป็นค่าจาก </a:t>
            </a:r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F336AC-8D0B-4989-BE7F-FB5C127237BA}"/>
              </a:ext>
            </a:extLst>
          </p:cNvPr>
          <p:cNvSpPr/>
          <p:nvPr/>
        </p:nvSpPr>
        <p:spPr>
          <a:xfrm>
            <a:off x="237560" y="3380252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575F559-DE22-49BF-9AC7-7995D756F04F}"/>
              </a:ext>
            </a:extLst>
          </p:cNvPr>
          <p:cNvSpPr/>
          <p:nvPr/>
        </p:nvSpPr>
        <p:spPr>
          <a:xfrm>
            <a:off x="1430003" y="3640968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A7DA23-4A31-4788-94D4-55521ABEF593}"/>
              </a:ext>
            </a:extLst>
          </p:cNvPr>
          <p:cNvSpPr/>
          <p:nvPr/>
        </p:nvSpPr>
        <p:spPr>
          <a:xfrm rot="10800000">
            <a:off x="1430003" y="4158859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1A2071-FB8F-49EC-A350-B0B5E97DC932}"/>
              </a:ext>
            </a:extLst>
          </p:cNvPr>
          <p:cNvSpPr/>
          <p:nvPr/>
        </p:nvSpPr>
        <p:spPr>
          <a:xfrm>
            <a:off x="237560" y="4068700"/>
            <a:ext cx="1116000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8DE0BE-3342-426D-9D4F-5DD3327CE326}"/>
              </a:ext>
            </a:extLst>
          </p:cNvPr>
          <p:cNvSpPr/>
          <p:nvPr/>
        </p:nvSpPr>
        <p:spPr>
          <a:xfrm rot="16200000">
            <a:off x="1172851" y="3957086"/>
            <a:ext cx="1387871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closest_wstation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3BC69D-ADA2-409F-B4D9-A7D7F2654C5A}"/>
              </a:ext>
            </a:extLst>
          </p:cNvPr>
          <p:cNvSpPr/>
          <p:nvPr/>
        </p:nvSpPr>
        <p:spPr>
          <a:xfrm>
            <a:off x="1999421" y="3361581"/>
            <a:ext cx="648000" cy="2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Station </a:t>
            </a:r>
            <a:r>
              <a:rPr lang="th-TH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ที่ใกล้ที่สุด</a:t>
            </a:r>
            <a:endParaRPr lang="en-US" sz="6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FD4F4-3A9C-4B9B-8AD0-37294C1E7409}"/>
              </a:ext>
            </a:extLst>
          </p:cNvPr>
          <p:cNvSpPr/>
          <p:nvPr/>
        </p:nvSpPr>
        <p:spPr>
          <a:xfrm>
            <a:off x="237560" y="4957929"/>
            <a:ext cx="11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 param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station_id</a:t>
            </a: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start,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8F8793-282F-4186-A46A-A9D5904476F3}"/>
              </a:ext>
            </a:extLst>
          </p:cNvPr>
          <p:cNvSpPr/>
          <p:nvPr/>
        </p:nvSpPr>
        <p:spPr>
          <a:xfrm>
            <a:off x="1430003" y="5218645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51AE5D0-1FFA-44C1-8AB3-20DDA8AB87CB}"/>
              </a:ext>
            </a:extLst>
          </p:cNvPr>
          <p:cNvSpPr/>
          <p:nvPr/>
        </p:nvSpPr>
        <p:spPr>
          <a:xfrm rot="10800000">
            <a:off x="1430003" y="5736536"/>
            <a:ext cx="281420" cy="18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B0B3E-E9C2-422E-B231-7D572F5EC163}"/>
              </a:ext>
            </a:extLst>
          </p:cNvPr>
          <p:cNvSpPr/>
          <p:nvPr/>
        </p:nvSpPr>
        <p:spPr>
          <a:xfrm>
            <a:off x="237560" y="5646377"/>
            <a:ext cx="1152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 param</a:t>
            </a:r>
            <a:endParaRPr lang="en-US" sz="1000" b="1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time, temp, </a:t>
            </a:r>
            <a:r>
              <a:rPr lang="en-US" sz="1000" i="0" dirty="0" err="1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rhum</a:t>
            </a:r>
            <a:endParaRPr lang="en-US" sz="1000" i="0" dirty="0">
              <a:solidFill>
                <a:srgbClr val="21212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CC4942-DB94-42E5-8BA4-7A47C9443A2B}"/>
              </a:ext>
            </a:extLst>
          </p:cNvPr>
          <p:cNvSpPr/>
          <p:nvPr/>
        </p:nvSpPr>
        <p:spPr>
          <a:xfrm rot="16200000">
            <a:off x="1200786" y="5422099"/>
            <a:ext cx="1332000" cy="189242"/>
          </a:xfrm>
          <a:prstGeom prst="roundRect">
            <a:avLst>
              <a:gd name="adj" fmla="val 358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dh_hist_f_station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9BDC45-28D5-463F-BB9B-7C492F25FE4E}"/>
              </a:ext>
            </a:extLst>
          </p:cNvPr>
          <p:cNvSpPr/>
          <p:nvPr/>
        </p:nvSpPr>
        <p:spPr>
          <a:xfrm>
            <a:off x="1999421" y="4939257"/>
            <a:ext cx="752058" cy="28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Historical data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Actual data</a:t>
            </a:r>
          </a:p>
          <a:p>
            <a:r>
              <a:rPr lang="en-US" sz="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Daily/Hourly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0CF2E1-8CF2-457D-90C2-BB07CC3679CC}"/>
              </a:ext>
            </a:extLst>
          </p:cNvPr>
          <p:cNvGrpSpPr/>
          <p:nvPr/>
        </p:nvGrpSpPr>
        <p:grpSpPr>
          <a:xfrm>
            <a:off x="3274151" y="661972"/>
            <a:ext cx="2757839" cy="5261293"/>
            <a:chOff x="3274151" y="661972"/>
            <a:chExt cx="2757839" cy="52612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E1098C-0993-404E-8C0F-64FA7BD5005F}"/>
                </a:ext>
              </a:extLst>
            </p:cNvPr>
            <p:cNvSpPr/>
            <p:nvPr/>
          </p:nvSpPr>
          <p:spPr>
            <a:xfrm>
              <a:off x="3275400" y="787789"/>
              <a:ext cx="1116000" cy="3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FA994F26-1034-4FEB-80F6-98DBD93F632D}"/>
                </a:ext>
              </a:extLst>
            </p:cNvPr>
            <p:cNvSpPr/>
            <p:nvPr/>
          </p:nvSpPr>
          <p:spPr>
            <a:xfrm>
              <a:off x="4467843" y="9451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16449EAF-1235-4B27-AEC2-D8775E68BBCE}"/>
                </a:ext>
              </a:extLst>
            </p:cNvPr>
            <p:cNvSpPr/>
            <p:nvPr/>
          </p:nvSpPr>
          <p:spPr>
            <a:xfrm rot="10800000">
              <a:off x="4467844" y="1463059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50E7EB-0237-408B-B459-A488881742D5}"/>
                </a:ext>
              </a:extLst>
            </p:cNvPr>
            <p:cNvSpPr/>
            <p:nvPr/>
          </p:nvSpPr>
          <p:spPr>
            <a:xfrm>
              <a:off x="3275400" y="1362744"/>
              <a:ext cx="1116000" cy="4451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Id, 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Distance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7A5436B-6A83-4582-A0CA-5CF5CAF20652}"/>
                </a:ext>
              </a:extLst>
            </p:cNvPr>
            <p:cNvSpPr/>
            <p:nvPr/>
          </p:nvSpPr>
          <p:spPr>
            <a:xfrm rot="16200000">
              <a:off x="4274627" y="1197351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096FFA-EC82-4AD3-BF69-E2B0EFA86E87}"/>
                </a:ext>
              </a:extLst>
            </p:cNvPr>
            <p:cNvSpPr/>
            <p:nvPr/>
          </p:nvSpPr>
          <p:spPr>
            <a:xfrm>
              <a:off x="3275400" y="2116866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tz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36B0CB9-637E-4745-8C7C-C0BBF5A89065}"/>
                </a:ext>
              </a:extLst>
            </p:cNvPr>
            <p:cNvSpPr/>
            <p:nvPr/>
          </p:nvSpPr>
          <p:spPr>
            <a:xfrm>
              <a:off x="4452142" y="232854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D8A01B7-A4B2-4D51-8D7A-7FDE84AB2C90}"/>
                </a:ext>
              </a:extLst>
            </p:cNvPr>
            <p:cNvSpPr/>
            <p:nvPr/>
          </p:nvSpPr>
          <p:spPr>
            <a:xfrm rot="10800000">
              <a:off x="4459993" y="297359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2D9035-161A-4FAD-A9D5-0A3775B6CA36}"/>
                </a:ext>
              </a:extLst>
            </p:cNvPr>
            <p:cNvSpPr/>
            <p:nvPr/>
          </p:nvSpPr>
          <p:spPr>
            <a:xfrm>
              <a:off x="3275400" y="2834219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E31BAE0-9867-4B25-A203-29688E41DDEA}"/>
                </a:ext>
              </a:extLst>
            </p:cNvPr>
            <p:cNvSpPr/>
            <p:nvPr/>
          </p:nvSpPr>
          <p:spPr>
            <a:xfrm rot="16200000">
              <a:off x="4274627" y="2594179"/>
              <a:ext cx="1260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station_his_data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65D386-DDCD-4681-BFF4-E4ACC5492919}"/>
                </a:ext>
              </a:extLst>
            </p:cNvPr>
            <p:cNvSpPr/>
            <p:nvPr/>
          </p:nvSpPr>
          <p:spPr>
            <a:xfrm>
              <a:off x="5059990" y="2081633"/>
              <a:ext cx="972000" cy="34152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station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highlight>
                    <a:srgbClr val="00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Actual 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75EAC-5FD1-441C-BA53-046587E1D2DC}"/>
                </a:ext>
              </a:extLst>
            </p:cNvPr>
            <p:cNvSpPr/>
            <p:nvPr/>
          </p:nvSpPr>
          <p:spPr>
            <a:xfrm>
              <a:off x="3275400" y="3483851"/>
              <a:ext cx="1116000" cy="50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start, end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A719A07-584B-41FD-A393-29F315B1D4D1}"/>
                </a:ext>
              </a:extLst>
            </p:cNvPr>
            <p:cNvSpPr/>
            <p:nvPr/>
          </p:nvSpPr>
          <p:spPr>
            <a:xfrm>
              <a:off x="4459993" y="3641230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E6AF524-DC59-4A3B-B90F-14EF584DB992}"/>
                </a:ext>
              </a:extLst>
            </p:cNvPr>
            <p:cNvSpPr/>
            <p:nvPr/>
          </p:nvSpPr>
          <p:spPr>
            <a:xfrm rot="10800000">
              <a:off x="4454636" y="4261676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83EE72-F5C9-4DF9-8556-47E1B746E7F8}"/>
                </a:ext>
              </a:extLst>
            </p:cNvPr>
            <p:cNvSpPr/>
            <p:nvPr/>
          </p:nvSpPr>
          <p:spPr>
            <a:xfrm>
              <a:off x="3275400" y="4122297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 err="1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idx</a:t>
              </a: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datetime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F4C3342-06CA-4FB3-805A-198BF1019B57}"/>
                </a:ext>
              </a:extLst>
            </p:cNvPr>
            <p:cNvSpPr/>
            <p:nvPr/>
          </p:nvSpPr>
          <p:spPr>
            <a:xfrm rot="16200000">
              <a:off x="4328627" y="3952954"/>
              <a:ext cx="1152000" cy="189242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FAD92E-EE49-45E9-B081-4E4AB41470BA}"/>
                </a:ext>
              </a:extLst>
            </p:cNvPr>
            <p:cNvSpPr/>
            <p:nvPr/>
          </p:nvSpPr>
          <p:spPr>
            <a:xfrm>
              <a:off x="5042845" y="3474952"/>
              <a:ext cx="720000" cy="396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point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Historical data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hourly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</a:t>
              </a:r>
              <a:r>
                <a:rPr lang="en-US" sz="600" dirty="0">
                  <a:solidFill>
                    <a:srgbClr val="FF0000"/>
                  </a:solidFill>
                  <a:highlight>
                    <a:srgbClr val="00FFFF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predicted 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992B7-BA0E-4123-837E-9B206B9A699E}"/>
                </a:ext>
              </a:extLst>
            </p:cNvPr>
            <p:cNvSpPr/>
            <p:nvPr/>
          </p:nvSpPr>
          <p:spPr>
            <a:xfrm>
              <a:off x="3275400" y="4805213"/>
              <a:ext cx="1116000" cy="615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Req param</a:t>
              </a:r>
              <a:endParaRPr lang="en-US" sz="1000" b="1" i="0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</a:t>
              </a: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sz="1000" dirty="0" err="1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en-US" sz="1000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time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0F8FCFEA-2843-45D4-B35F-673390367DD9}"/>
                </a:ext>
              </a:extLst>
            </p:cNvPr>
            <p:cNvSpPr/>
            <p:nvPr/>
          </p:nvSpPr>
          <p:spPr>
            <a:xfrm>
              <a:off x="4459993" y="4962593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A08506E8-ED5C-4A81-AAAB-32EA6CADCE13}"/>
                </a:ext>
              </a:extLst>
            </p:cNvPr>
            <p:cNvSpPr/>
            <p:nvPr/>
          </p:nvSpPr>
          <p:spPr>
            <a:xfrm rot="10800000">
              <a:off x="4467844" y="5479068"/>
              <a:ext cx="281420" cy="1892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FDF0D7-3371-4FA4-9C7E-5F3A4A8ABE21}"/>
                </a:ext>
              </a:extLst>
            </p:cNvPr>
            <p:cNvSpPr/>
            <p:nvPr/>
          </p:nvSpPr>
          <p:spPr>
            <a:xfrm>
              <a:off x="3274151" y="5455265"/>
              <a:ext cx="1116000" cy="46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1212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 param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i="0" dirty="0">
                  <a:solidFill>
                    <a:srgbClr val="21212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temp, rh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3ECD021-37DE-4F40-9BF5-273FA386B04B}"/>
                </a:ext>
              </a:extLst>
            </p:cNvPr>
            <p:cNvSpPr/>
            <p:nvPr/>
          </p:nvSpPr>
          <p:spPr>
            <a:xfrm rot="16200000">
              <a:off x="4392871" y="5178350"/>
              <a:ext cx="1162049" cy="327779"/>
            </a:xfrm>
            <a:prstGeom prst="roundRect">
              <a:avLst>
                <a:gd name="adj" fmla="val 358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</a:t>
              </a:r>
              <a:endPara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2B1EE2-49A5-4EFE-9D25-D960FD2E89AA}"/>
                </a:ext>
              </a:extLst>
            </p:cNvPr>
            <p:cNvSpPr/>
            <p:nvPr/>
          </p:nvSpPr>
          <p:spPr>
            <a:xfrm>
              <a:off x="5196390" y="4765739"/>
              <a:ext cx="813325" cy="23806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Nearby Station</a:t>
              </a:r>
            </a:p>
            <a:p>
              <a:r>
                <a:rPr lang="en-US" sz="6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 Current data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2765D3-4810-4330-B683-6B561BD2A879}"/>
              </a:ext>
            </a:extLst>
          </p:cNvPr>
          <p:cNvGrpSpPr/>
          <p:nvPr/>
        </p:nvGrpSpPr>
        <p:grpSpPr>
          <a:xfrm>
            <a:off x="7251249" y="2148019"/>
            <a:ext cx="741255" cy="727396"/>
            <a:chOff x="5541967" y="1411452"/>
            <a:chExt cx="741255" cy="727396"/>
          </a:xfrm>
        </p:grpSpPr>
        <p:pic>
          <p:nvPicPr>
            <p:cNvPr id="58" name="Picture 20" descr="AI - Free technology icons">
              <a:extLst>
                <a:ext uri="{FF2B5EF4-FFF2-40B4-BE49-F238E27FC236}">
                  <a16:creationId xmlns:a16="http://schemas.microsoft.com/office/drawing/2014/main" id="{A14D58AE-760F-43EE-96F7-65F4EEBA09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52" y="1411452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0" descr="AI - Free technology icons">
              <a:extLst>
                <a:ext uri="{FF2B5EF4-FFF2-40B4-BE49-F238E27FC236}">
                  <a16:creationId xmlns:a16="http://schemas.microsoft.com/office/drawing/2014/main" id="{1FDD7362-2FA0-4EAE-A182-28C9BC38C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534" y="1520023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0" descr="AI - Free technology icons">
              <a:extLst>
                <a:ext uri="{FF2B5EF4-FFF2-40B4-BE49-F238E27FC236}">
                  <a16:creationId xmlns:a16="http://schemas.microsoft.com/office/drawing/2014/main" id="{EBD4CA5E-5586-4D14-9230-259FC7D6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67" y="1644678"/>
              <a:ext cx="494170" cy="494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885376-53D5-45BD-B1A7-9EAA6163BD02}"/>
              </a:ext>
            </a:extLst>
          </p:cNvPr>
          <p:cNvGrpSpPr/>
          <p:nvPr/>
        </p:nvGrpSpPr>
        <p:grpSpPr>
          <a:xfrm>
            <a:off x="9759842" y="1252302"/>
            <a:ext cx="546946" cy="338554"/>
            <a:chOff x="3288704" y="998159"/>
            <a:chExt cx="546946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BEDD2D-4340-4A4B-B9D7-8487D30F6E6E}"/>
                </a:ext>
              </a:extLst>
            </p:cNvPr>
            <p:cNvSpPr txBox="1"/>
            <p:nvPr/>
          </p:nvSpPr>
          <p:spPr>
            <a:xfrm>
              <a:off x="3288704" y="998159"/>
              <a:ext cx="546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Mean 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518386E-5051-47C4-A27A-19F28A81B735}"/>
                </a:ext>
              </a:extLst>
            </p:cNvPr>
            <p:cNvSpPr/>
            <p:nvPr/>
          </p:nvSpPr>
          <p:spPr>
            <a:xfrm>
              <a:off x="3288704" y="107555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CC0C804-A635-47FD-AE84-7A8D613D7319}"/>
              </a:ext>
            </a:extLst>
          </p:cNvPr>
          <p:cNvGrpSpPr/>
          <p:nvPr/>
        </p:nvGrpSpPr>
        <p:grpSpPr>
          <a:xfrm>
            <a:off x="6514167" y="4935967"/>
            <a:ext cx="1324908" cy="357552"/>
            <a:chOff x="6514167" y="4935967"/>
            <a:chExt cx="1324908" cy="35755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B1DBD3F-F986-4291-A906-68CD418197F4}"/>
                </a:ext>
              </a:extLst>
            </p:cNvPr>
            <p:cNvSpPr/>
            <p:nvPr/>
          </p:nvSpPr>
          <p:spPr>
            <a:xfrm>
              <a:off x="6514167" y="4935967"/>
              <a:ext cx="1324908" cy="357552"/>
            </a:xfrm>
            <a:prstGeom prst="roundRect">
              <a:avLst>
                <a:gd name="adj" fmla="val 249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Final result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Expected temp 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931F117-7214-435C-BC50-1478CCAC6A27}"/>
                </a:ext>
              </a:extLst>
            </p:cNvPr>
            <p:cNvSpPr/>
            <p:nvPr/>
          </p:nvSpPr>
          <p:spPr>
            <a:xfrm>
              <a:off x="6590397" y="4997404"/>
              <a:ext cx="91440" cy="91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E94ED15-3E08-4B09-9FA7-8783C8E3D788}"/>
                </a:ext>
              </a:extLst>
            </p:cNvPr>
            <p:cNvSpPr/>
            <p:nvPr/>
          </p:nvSpPr>
          <p:spPr>
            <a:xfrm>
              <a:off x="6590397" y="5150280"/>
              <a:ext cx="91440" cy="91440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75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16E30-8904-4072-826C-5EB8388DA6DB}"/>
              </a:ext>
            </a:extLst>
          </p:cNvPr>
          <p:cNvSpPr txBox="1"/>
          <p:nvPr/>
        </p:nvSpPr>
        <p:spPr>
          <a:xfrm>
            <a:off x="9684582" y="0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Process</a:t>
            </a:r>
            <a:endParaRPr lang="th-TH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4D6B7C5-B646-4AF0-8422-5524A0EEC818}"/>
              </a:ext>
            </a:extLst>
          </p:cNvPr>
          <p:cNvGrpSpPr/>
          <p:nvPr/>
        </p:nvGrpSpPr>
        <p:grpSpPr>
          <a:xfrm>
            <a:off x="550416" y="532016"/>
            <a:ext cx="2614469" cy="1257880"/>
            <a:chOff x="505125" y="532016"/>
            <a:chExt cx="2614469" cy="12578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58638C-63DF-419C-B756-09A13B5413A4}"/>
                </a:ext>
              </a:extLst>
            </p:cNvPr>
            <p:cNvSpPr/>
            <p:nvPr/>
          </p:nvSpPr>
          <p:spPr>
            <a:xfrm>
              <a:off x="1346190" y="532016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16297C0-9BEB-4F15-BF37-722379A7A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268" y="79088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80E10F-763B-4124-8D21-AFA9464F15FD}"/>
                </a:ext>
              </a:extLst>
            </p:cNvPr>
            <p:cNvSpPr/>
            <p:nvPr/>
          </p:nvSpPr>
          <p:spPr>
            <a:xfrm>
              <a:off x="1390858" y="1681896"/>
              <a:ext cx="882663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nearby_stations_get_data.py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1788940-9AC8-4E97-8998-C3E8F8A90731}"/>
                </a:ext>
              </a:extLst>
            </p:cNvPr>
            <p:cNvSpPr/>
            <p:nvPr/>
          </p:nvSpPr>
          <p:spPr>
            <a:xfrm>
              <a:off x="2512801" y="863806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0A4F62-767C-40B5-946D-B1F8EAF6BEA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1977117" y="935806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ACB564-434C-4766-A13F-C3017EC09332}"/>
                </a:ext>
              </a:extLst>
            </p:cNvPr>
            <p:cNvSpPr txBox="1"/>
            <p:nvPr/>
          </p:nvSpPr>
          <p:spPr>
            <a:xfrm>
              <a:off x="2471660" y="961856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2E9AA2B1-619E-4614-8FC0-E98A7CFD2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268" y="1370578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780B51-BF6A-42A6-8827-6814C432DB17}"/>
                </a:ext>
              </a:extLst>
            </p:cNvPr>
            <p:cNvSpPr/>
            <p:nvPr/>
          </p:nvSpPr>
          <p:spPr>
            <a:xfrm>
              <a:off x="1565046" y="1085488"/>
              <a:ext cx="563304" cy="187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his_data_point.py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5E4A9C-0EDD-4CBE-BD62-DA416A9244FB}"/>
                </a:ext>
              </a:extLst>
            </p:cNvPr>
            <p:cNvSpPr/>
            <p:nvPr/>
          </p:nvSpPr>
          <p:spPr>
            <a:xfrm>
              <a:off x="2512801" y="1443503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C5595D-6BCB-4EA3-B15D-BC75170BC392}"/>
                </a:ext>
              </a:extLst>
            </p:cNvPr>
            <p:cNvCxnSpPr>
              <a:cxnSpLocks/>
            </p:cNvCxnSpPr>
            <p:nvPr/>
          </p:nvCxnSpPr>
          <p:spPr>
            <a:xfrm>
              <a:off x="1977117" y="1515502"/>
              <a:ext cx="540000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D9615-A574-4996-BEE5-61DE8C19C437}"/>
                </a:ext>
              </a:extLst>
            </p:cNvPr>
            <p:cNvSpPr txBox="1"/>
            <p:nvPr/>
          </p:nvSpPr>
          <p:spPr>
            <a:xfrm>
              <a:off x="2498406" y="1547750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E807B3-3906-460A-9E5C-15E040BE44C9}"/>
                </a:ext>
              </a:extLst>
            </p:cNvPr>
            <p:cNvSpPr/>
            <p:nvPr/>
          </p:nvSpPr>
          <p:spPr>
            <a:xfrm>
              <a:off x="505125" y="1209063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2D83E1-8DDB-4A91-BF63-E9391922603A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1081125" y="935806"/>
              <a:ext cx="606143" cy="3272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F43FB3-4386-4947-9FE3-E47E570C77E4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>
            <a:xfrm>
              <a:off x="1081125" y="1263063"/>
              <a:ext cx="606143" cy="25244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61D834-7726-4B11-8A05-83C42C4A2ED1}"/>
              </a:ext>
            </a:extLst>
          </p:cNvPr>
          <p:cNvGrpSpPr/>
          <p:nvPr/>
        </p:nvGrpSpPr>
        <p:grpSpPr>
          <a:xfrm>
            <a:off x="598668" y="1990542"/>
            <a:ext cx="2517964" cy="568599"/>
            <a:chOff x="509875" y="2058065"/>
            <a:chExt cx="2517964" cy="568599"/>
          </a:xfrm>
        </p:grpSpPr>
        <p:pic>
          <p:nvPicPr>
            <p:cNvPr id="2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4F58BD41-041B-4BD5-9EC6-B78AF2DC4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216874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B3BD272-0849-414C-88AC-7E710245198A}"/>
                </a:ext>
              </a:extLst>
            </p:cNvPr>
            <p:cNvSpPr/>
            <p:nvPr/>
          </p:nvSpPr>
          <p:spPr>
            <a:xfrm>
              <a:off x="2420823" y="223910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D742CD-828B-452C-94E2-581BD070A1D3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1877727" y="231110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3125FF-E338-46B2-BB35-CD839BE6CDFB}"/>
                </a:ext>
              </a:extLst>
            </p:cNvPr>
            <p:cNvSpPr txBox="1"/>
            <p:nvPr/>
          </p:nvSpPr>
          <p:spPr>
            <a:xfrm>
              <a:off x="2379905" y="2335544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A5E8E5-46C2-40EC-AD92-68CA790F9713}"/>
                </a:ext>
              </a:extLst>
            </p:cNvPr>
            <p:cNvSpPr/>
            <p:nvPr/>
          </p:nvSpPr>
          <p:spPr>
            <a:xfrm>
              <a:off x="509875" y="226343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6571B5A-5A84-481D-8852-0B679326AEB3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1085875" y="231367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9017AE-3082-496D-B12F-48FF523456AE}"/>
                </a:ext>
              </a:extLst>
            </p:cNvPr>
            <p:cNvSpPr/>
            <p:nvPr/>
          </p:nvSpPr>
          <p:spPr>
            <a:xfrm>
              <a:off x="1422733" y="2476930"/>
              <a:ext cx="680863" cy="1497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Visualcross_current.py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1" name="Picture 30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CECF7AD-828A-4809-952F-0154E381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05" y="2058065"/>
              <a:ext cx="844925" cy="15380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C187CE-3C62-4902-8EBE-CE1450A18798}"/>
              </a:ext>
            </a:extLst>
          </p:cNvPr>
          <p:cNvGrpSpPr/>
          <p:nvPr/>
        </p:nvGrpSpPr>
        <p:grpSpPr>
          <a:xfrm>
            <a:off x="601002" y="2759787"/>
            <a:ext cx="2513296" cy="653272"/>
            <a:chOff x="509875" y="2809520"/>
            <a:chExt cx="2513296" cy="653272"/>
          </a:xfrm>
        </p:grpSpPr>
        <p:pic>
          <p:nvPicPr>
            <p:cNvPr id="3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C7872EF9-6FEC-47B1-AC4F-C9A3075B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303469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34470CF-3C0E-4B88-8F25-236BA11F10E0}"/>
                </a:ext>
              </a:extLst>
            </p:cNvPr>
            <p:cNvSpPr/>
            <p:nvPr/>
          </p:nvSpPr>
          <p:spPr>
            <a:xfrm>
              <a:off x="2420823" y="310505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8A65BB-6A91-42A1-B1D6-C73BBF2FB274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1877727" y="317705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E4C6C9-CCF0-475B-B3E7-534440836FB6}"/>
                </a:ext>
              </a:extLst>
            </p:cNvPr>
            <p:cNvSpPr txBox="1"/>
            <p:nvPr/>
          </p:nvSpPr>
          <p:spPr>
            <a:xfrm>
              <a:off x="2375237" y="3207780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DE0C96-5183-489D-B07B-5EDCE9868F09}"/>
                </a:ext>
              </a:extLst>
            </p:cNvPr>
            <p:cNvSpPr/>
            <p:nvPr/>
          </p:nvSpPr>
          <p:spPr>
            <a:xfrm>
              <a:off x="509875" y="312938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11A3A8-7BE9-4D5A-A615-236AC319B397}"/>
                </a:ext>
              </a:extLst>
            </p:cNvPr>
            <p:cNvCxnSpPr>
              <a:cxnSpLocks/>
              <a:stCxn id="37" idx="3"/>
              <a:endCxn id="33" idx="1"/>
            </p:cNvCxnSpPr>
            <p:nvPr/>
          </p:nvCxnSpPr>
          <p:spPr>
            <a:xfrm flipV="1">
              <a:off x="1085875" y="317962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F23D4B-D9F8-4835-B81F-C8F84257C887}"/>
                </a:ext>
              </a:extLst>
            </p:cNvPr>
            <p:cNvSpPr/>
            <p:nvPr/>
          </p:nvSpPr>
          <p:spPr>
            <a:xfrm>
              <a:off x="1472268" y="3318792"/>
              <a:ext cx="5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open_his_data.py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1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1EA44DEF-5B08-423C-A6F6-01BFC33E1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292" y="2809520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9F498F-576A-4F8A-808B-B42075DB2EA6}"/>
              </a:ext>
            </a:extLst>
          </p:cNvPr>
          <p:cNvGrpSpPr/>
          <p:nvPr/>
        </p:nvGrpSpPr>
        <p:grpSpPr>
          <a:xfrm>
            <a:off x="505278" y="5331928"/>
            <a:ext cx="2704745" cy="897410"/>
            <a:chOff x="542869" y="4804092"/>
            <a:chExt cx="2704745" cy="897410"/>
          </a:xfrm>
        </p:grpSpPr>
        <p:pic>
          <p:nvPicPr>
            <p:cNvPr id="43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ED76ED10-DA2F-4D62-9576-4F8D7A671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872" y="5087591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EA01F0B-3CFD-4FA0-A873-AA2354C8D1C9}"/>
                </a:ext>
              </a:extLst>
            </p:cNvPr>
            <p:cNvSpPr/>
            <p:nvPr/>
          </p:nvSpPr>
          <p:spPr>
            <a:xfrm>
              <a:off x="2453817" y="5157949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FB23CDF-15A8-447A-AEFC-6486A9596B28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V="1">
              <a:off x="1910721" y="5229949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6668C23-999B-4040-80E3-1B4822335FB8}"/>
                </a:ext>
              </a:extLst>
            </p:cNvPr>
            <p:cNvSpPr txBox="1"/>
            <p:nvPr/>
          </p:nvSpPr>
          <p:spPr>
            <a:xfrm>
              <a:off x="2590790" y="5273078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1C8599-3330-400E-BB08-4F9C173DA2CB}"/>
                </a:ext>
              </a:extLst>
            </p:cNvPr>
            <p:cNvSpPr/>
            <p:nvPr/>
          </p:nvSpPr>
          <p:spPr>
            <a:xfrm>
              <a:off x="542869" y="5182275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16A8874-72A2-4120-8BD3-194B7DB3D5DD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 flipV="1">
              <a:off x="1118869" y="5232516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AFB66B70-F8EE-4FD5-8A5B-BA2F56879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391" y="5135812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D21DEE0-9431-40D2-AA87-429E4512DD3C}"/>
                </a:ext>
              </a:extLst>
            </p:cNvPr>
            <p:cNvSpPr/>
            <p:nvPr/>
          </p:nvSpPr>
          <p:spPr>
            <a:xfrm>
              <a:off x="1243796" y="5390246"/>
              <a:ext cx="1044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current_tmd_data.py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1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7D6D22DD-A164-41CB-8ACA-27CB670B9F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647454" y="4828720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697B14-2E36-4375-B69A-324694D308E6}"/>
                </a:ext>
              </a:extLst>
            </p:cNvPr>
            <p:cNvSpPr/>
            <p:nvPr/>
          </p:nvSpPr>
          <p:spPr>
            <a:xfrm>
              <a:off x="607608" y="4804092"/>
              <a:ext cx="2631116" cy="71257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A44C13A-CA85-4B9A-9083-178C91456EFE}"/>
                </a:ext>
              </a:extLst>
            </p:cNvPr>
            <p:cNvSpPr/>
            <p:nvPr/>
          </p:nvSpPr>
          <p:spPr>
            <a:xfrm>
              <a:off x="1411614" y="5550945"/>
              <a:ext cx="1836000" cy="150557"/>
            </a:xfrm>
            <a:prstGeom prst="roundRect">
              <a:avLst>
                <a:gd name="adj" fmla="val 5317"/>
              </a:avLst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สามารถเก็บข้อมูลเพื่อเอามา </a:t>
              </a:r>
              <a:r>
                <a:rPr lang="en-US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 model </a:t>
              </a:r>
              <a:r>
                <a:rPr lang="th-TH" sz="600" u="sng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ภายหลังได้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F380B3-73F1-42C4-813E-CB910E99CDA7}"/>
              </a:ext>
            </a:extLst>
          </p:cNvPr>
          <p:cNvGrpSpPr/>
          <p:nvPr/>
        </p:nvGrpSpPr>
        <p:grpSpPr>
          <a:xfrm>
            <a:off x="619350" y="3613705"/>
            <a:ext cx="2476601" cy="671636"/>
            <a:chOff x="550751" y="3645830"/>
            <a:chExt cx="2476601" cy="671636"/>
          </a:xfrm>
        </p:grpSpPr>
        <p:pic>
          <p:nvPicPr>
            <p:cNvPr id="55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A1B8825B-8F1A-4C57-9850-BE670E59C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54" y="3858917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2F9B735-AD52-4D5C-BB43-F1F65720B93D}"/>
                </a:ext>
              </a:extLst>
            </p:cNvPr>
            <p:cNvSpPr/>
            <p:nvPr/>
          </p:nvSpPr>
          <p:spPr>
            <a:xfrm>
              <a:off x="2461699" y="3929275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7B291E-F17B-4E44-AD5F-6BF1FB51A90F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1918603" y="4001275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CEB689-3134-494B-A09A-378BCA7723E7}"/>
                </a:ext>
              </a:extLst>
            </p:cNvPr>
            <p:cNvSpPr txBox="1"/>
            <p:nvPr/>
          </p:nvSpPr>
          <p:spPr>
            <a:xfrm>
              <a:off x="2448444" y="4021115"/>
              <a:ext cx="5661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Actual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C0ACDD-1FAB-4958-85FD-8E61437D9270}"/>
                </a:ext>
              </a:extLst>
            </p:cNvPr>
            <p:cNvSpPr/>
            <p:nvPr/>
          </p:nvSpPr>
          <p:spPr>
            <a:xfrm>
              <a:off x="550751" y="3953601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0E1B54-4D31-49C3-BD2D-35849A8DD9D6}"/>
                </a:ext>
              </a:extLst>
            </p:cNvPr>
            <p:cNvCxnSpPr>
              <a:cxnSpLocks/>
              <a:stCxn id="59" idx="3"/>
              <a:endCxn id="55" idx="1"/>
            </p:cNvCxnSpPr>
            <p:nvPr/>
          </p:nvCxnSpPr>
          <p:spPr>
            <a:xfrm flipV="1">
              <a:off x="1126751" y="4003842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DB8CBE-580D-4D29-AD2D-30393980A454}"/>
                </a:ext>
              </a:extLst>
            </p:cNvPr>
            <p:cNvSpPr/>
            <p:nvPr/>
          </p:nvSpPr>
          <p:spPr>
            <a:xfrm>
              <a:off x="1422733" y="4137466"/>
              <a:ext cx="756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wunderground_current.py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63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4FF03D8C-1BAE-42EB-A27B-0E4CC2CB03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1320720" y="364583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CB490AA-2FDB-439C-8DC8-FD1EFC99FC5D}"/>
              </a:ext>
            </a:extLst>
          </p:cNvPr>
          <p:cNvGrpSpPr/>
          <p:nvPr/>
        </p:nvGrpSpPr>
        <p:grpSpPr>
          <a:xfrm>
            <a:off x="548682" y="4485987"/>
            <a:ext cx="2617937" cy="645293"/>
            <a:chOff x="509875" y="4470050"/>
            <a:chExt cx="2617937" cy="645293"/>
          </a:xfrm>
        </p:grpSpPr>
        <p:pic>
          <p:nvPicPr>
            <p:cNvPr id="65" name="Picture 4" descr="Top 10 Tips for Using PowerShell ISE | Rana Omer Hussain's RegEdit">
              <a:extLst>
                <a:ext uri="{FF2B5EF4-FFF2-40B4-BE49-F238E27FC236}">
                  <a16:creationId xmlns:a16="http://schemas.microsoft.com/office/drawing/2014/main" id="{50896568-8AF6-4C4B-A7AE-6904A6AF9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878" y="4720793"/>
              <a:ext cx="289849" cy="28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6000B03-C48B-4FF5-8F80-BDC1D650F27C}"/>
                </a:ext>
              </a:extLst>
            </p:cNvPr>
            <p:cNvSpPr/>
            <p:nvPr/>
          </p:nvSpPr>
          <p:spPr>
            <a:xfrm>
              <a:off x="2420823" y="4791151"/>
              <a:ext cx="565653" cy="144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T, Rh</a:t>
              </a:r>
              <a:endParaRPr lang="th-TH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4C30568-7FF5-465C-832D-53FB67054BDE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 flipV="1">
              <a:off x="1877727" y="4863151"/>
              <a:ext cx="543096" cy="256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E8BEAC5-52D3-433D-A9A6-297E93BA0C81}"/>
                </a:ext>
              </a:extLst>
            </p:cNvPr>
            <p:cNvSpPr txBox="1"/>
            <p:nvPr/>
          </p:nvSpPr>
          <p:spPr>
            <a:xfrm>
              <a:off x="2479878" y="4884380"/>
              <a:ext cx="647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u="sng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Estimate data</a:t>
              </a:r>
              <a:endParaRPr lang="th-TH" sz="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02F0ED-2EFE-4919-A0B1-B9F941B21C63}"/>
                </a:ext>
              </a:extLst>
            </p:cNvPr>
            <p:cNvSpPr/>
            <p:nvPr/>
          </p:nvSpPr>
          <p:spPr>
            <a:xfrm>
              <a:off x="509875" y="4815477"/>
              <a:ext cx="57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Lat-</a:t>
              </a:r>
              <a:r>
                <a:rPr lang="en-US" sz="8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lon</a:t>
              </a:r>
              <a:endParaRPr lang="th-TH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63D28EA-EF9D-4C11-A596-0C31BD3914DA}"/>
                </a:ext>
              </a:extLst>
            </p:cNvPr>
            <p:cNvCxnSpPr>
              <a:cxnSpLocks/>
              <a:stCxn id="69" idx="3"/>
              <a:endCxn id="65" idx="1"/>
            </p:cNvCxnSpPr>
            <p:nvPr/>
          </p:nvCxnSpPr>
          <p:spPr>
            <a:xfrm flipV="1">
              <a:off x="1085875" y="4865718"/>
              <a:ext cx="502003" cy="375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10" descr="Database Symbol Png - Database Icon Flat - Free Transparent PNG Clipart  Images Download">
              <a:extLst>
                <a:ext uri="{FF2B5EF4-FFF2-40B4-BE49-F238E27FC236}">
                  <a16:creationId xmlns:a16="http://schemas.microsoft.com/office/drawing/2014/main" id="{53189233-971A-498C-8F77-CF421D2BD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113" b="89947" l="10000" r="90000">
                          <a14:foregroundMark x1="52262" y1="8113" x2="52262" y2="8113"/>
                          <a14:foregroundMark x1="50952" y1="49030" x2="50952" y2="49559"/>
                          <a14:foregroundMark x1="50714" y1="69841" x2="50714" y2="69841"/>
                          <a14:foregroundMark x1="46548" y1="84480" x2="46548" y2="844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9397" y="4769014"/>
              <a:ext cx="264052" cy="178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928C90-BCAC-4C6F-992D-EC29D893674A}"/>
                </a:ext>
              </a:extLst>
            </p:cNvPr>
            <p:cNvSpPr/>
            <p:nvPr/>
          </p:nvSpPr>
          <p:spPr>
            <a:xfrm>
              <a:off x="1251541" y="5007343"/>
              <a:ext cx="936000" cy="1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i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wwo_curr_data.py</a:t>
              </a:r>
              <a:endParaRPr lang="th-TH" sz="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773DE911-0287-4A11-BB17-F9AB62A2B3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1451415" y="4470050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F3CB84-58F0-4A07-BBFA-F70786F60918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00786" y="921371"/>
            <a:ext cx="2361288" cy="265372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AA29B8-79D2-4FAC-87E8-165AAE4EB217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10480" y="1505158"/>
            <a:ext cx="2351594" cy="2069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9AC814-EAF8-43DE-9C60-CF797DE28FB2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123449" y="2306086"/>
            <a:ext cx="2438625" cy="12690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E1EDB9-A4BD-47D0-8235-EFDEA7B2453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123449" y="3172036"/>
            <a:ext cx="2438625" cy="40306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98CC63-BC77-4E8B-9E68-379F2BB4664E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3164325" y="3575100"/>
            <a:ext cx="2397749" cy="42115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DF6680-9475-4C98-BC79-1EDA39848ECB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 flipV="1">
            <a:off x="3162256" y="3575100"/>
            <a:ext cx="2399818" cy="12989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9C1D46-2E59-4B4C-8E45-7787CAC279F3}"/>
              </a:ext>
            </a:extLst>
          </p:cNvPr>
          <p:cNvCxnSpPr>
            <a:cxnSpLocks/>
            <a:stCxn id="49" idx="3"/>
            <a:endCxn id="87" idx="1"/>
          </p:cNvCxnSpPr>
          <p:nvPr/>
        </p:nvCxnSpPr>
        <p:spPr>
          <a:xfrm flipV="1">
            <a:off x="3118852" y="3575100"/>
            <a:ext cx="2443222" cy="2177666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2672C19-A8A2-4AC1-97DB-582562414917}"/>
              </a:ext>
            </a:extLst>
          </p:cNvPr>
          <p:cNvSpPr/>
          <p:nvPr/>
        </p:nvSpPr>
        <p:spPr>
          <a:xfrm>
            <a:off x="286866" y="453151"/>
            <a:ext cx="3126894" cy="598829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19BCE64-3263-48C9-848B-21229FA881E2}"/>
              </a:ext>
            </a:extLst>
          </p:cNvPr>
          <p:cNvSpPr/>
          <p:nvPr/>
        </p:nvSpPr>
        <p:spPr>
          <a:xfrm>
            <a:off x="2887644" y="225003"/>
            <a:ext cx="611503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3" name="Picture 16" descr="18. Working with Vector Tiles — QGIS Documentation documentation">
            <a:extLst>
              <a:ext uri="{FF2B5EF4-FFF2-40B4-BE49-F238E27FC236}">
                <a16:creationId xmlns:a16="http://schemas.microsoft.com/office/drawing/2014/main" id="{084391EC-6489-47A4-82B5-3EEF49478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4354"/>
          <a:stretch/>
        </p:blipFill>
        <p:spPr bwMode="auto">
          <a:xfrm>
            <a:off x="6837616" y="1080729"/>
            <a:ext cx="5250640" cy="47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4F33C365-443C-4964-8BFA-830A54F5EE95}"/>
              </a:ext>
            </a:extLst>
          </p:cNvPr>
          <p:cNvGrpSpPr/>
          <p:nvPr/>
        </p:nvGrpSpPr>
        <p:grpSpPr>
          <a:xfrm>
            <a:off x="5283821" y="3002930"/>
            <a:ext cx="1169235" cy="1000912"/>
            <a:chOff x="5405120" y="3002930"/>
            <a:chExt cx="1169235" cy="1000912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2C6F95E-B471-4FA0-B544-8028AE658B3E}"/>
                </a:ext>
              </a:extLst>
            </p:cNvPr>
            <p:cNvSpPr/>
            <p:nvPr/>
          </p:nvSpPr>
          <p:spPr>
            <a:xfrm>
              <a:off x="5405120" y="3152140"/>
              <a:ext cx="1169235" cy="85170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1760101-8DD5-488F-B2EF-4797072CA6FC}"/>
                </a:ext>
              </a:extLst>
            </p:cNvPr>
            <p:cNvSpPr/>
            <p:nvPr/>
          </p:nvSpPr>
          <p:spPr>
            <a:xfrm>
              <a:off x="5865842" y="3002930"/>
              <a:ext cx="708513" cy="107832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InProgress</a:t>
              </a:r>
              <a:endParaRPr lang="th-TH" sz="7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B4DE4DA-3A9B-458D-B501-13FCB3A00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83373" y="3212356"/>
              <a:ext cx="743776" cy="725487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9E3D90B-F729-41EE-A6CB-A563DD5781D1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6305850" y="3575100"/>
            <a:ext cx="2033478" cy="421156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C16C548-4D4B-474E-AD30-5600C237AAD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933962" y="3937843"/>
            <a:ext cx="2246870" cy="725487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26BE3F-2DC4-44BB-8B0F-307CC8F7DC86}"/>
              </a:ext>
            </a:extLst>
          </p:cNvPr>
          <p:cNvCxnSpPr>
            <a:cxnSpLocks/>
          </p:cNvCxnSpPr>
          <p:nvPr/>
        </p:nvCxnSpPr>
        <p:spPr>
          <a:xfrm>
            <a:off x="6144768" y="3755136"/>
            <a:ext cx="2706624" cy="90819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3AE2F33-558B-403B-A505-38638FE83B1F}"/>
              </a:ext>
            </a:extLst>
          </p:cNvPr>
          <p:cNvSpPr/>
          <p:nvPr/>
        </p:nvSpPr>
        <p:spPr>
          <a:xfrm>
            <a:off x="8317428" y="40366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113AB4-8BF5-4984-AAC6-6394ADD8E82D}"/>
              </a:ext>
            </a:extLst>
          </p:cNvPr>
          <p:cNvSpPr/>
          <p:nvPr/>
        </p:nvSpPr>
        <p:spPr>
          <a:xfrm>
            <a:off x="8335428" y="39169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06932C9-F3A7-445C-B2C6-3DBC1F1F7368}"/>
              </a:ext>
            </a:extLst>
          </p:cNvPr>
          <p:cNvSpPr/>
          <p:nvPr/>
        </p:nvSpPr>
        <p:spPr>
          <a:xfrm>
            <a:off x="8462112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0949D32-1E63-42D4-B64A-2DBF479268A3}"/>
              </a:ext>
            </a:extLst>
          </p:cNvPr>
          <p:cNvSpPr/>
          <p:nvPr/>
        </p:nvSpPr>
        <p:spPr>
          <a:xfrm>
            <a:off x="8182695" y="397825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84CE3CF-AE08-44C7-82B6-C6449D3A7A83}"/>
              </a:ext>
            </a:extLst>
          </p:cNvPr>
          <p:cNvSpPr/>
          <p:nvPr/>
        </p:nvSpPr>
        <p:spPr>
          <a:xfrm>
            <a:off x="8801092" y="456645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AAF79EF-1AC5-4C46-8E6D-45D0879DAE50}"/>
              </a:ext>
            </a:extLst>
          </p:cNvPr>
          <p:cNvSpPr/>
          <p:nvPr/>
        </p:nvSpPr>
        <p:spPr>
          <a:xfrm>
            <a:off x="8801092" y="469796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0A71761-9FF4-4109-B0C7-28B9D471BB08}"/>
              </a:ext>
            </a:extLst>
          </p:cNvPr>
          <p:cNvSpPr/>
          <p:nvPr/>
        </p:nvSpPr>
        <p:spPr>
          <a:xfrm>
            <a:off x="8952682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AA8F80B-51A5-4FD9-9A91-1CC015B9AD93}"/>
              </a:ext>
            </a:extLst>
          </p:cNvPr>
          <p:cNvSpPr/>
          <p:nvPr/>
        </p:nvSpPr>
        <p:spPr>
          <a:xfrm>
            <a:off x="8642167" y="4627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3DD043-6CC5-4313-AE85-800790B9D3F0}"/>
              </a:ext>
            </a:extLst>
          </p:cNvPr>
          <p:cNvSpPr/>
          <p:nvPr/>
        </p:nvSpPr>
        <p:spPr>
          <a:xfrm>
            <a:off x="8147263" y="470081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6E50057-5C8B-4EA5-9F21-9C984C317C63}"/>
              </a:ext>
            </a:extLst>
          </p:cNvPr>
          <p:cNvSpPr/>
          <p:nvPr/>
        </p:nvSpPr>
        <p:spPr>
          <a:xfrm>
            <a:off x="8147170" y="455622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47A3E3D-10CB-4012-BF15-E7AB0956FD9D}"/>
              </a:ext>
            </a:extLst>
          </p:cNvPr>
          <p:cNvSpPr/>
          <p:nvPr/>
        </p:nvSpPr>
        <p:spPr>
          <a:xfrm>
            <a:off x="8314457" y="46394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580681-9405-42E6-A9D6-652BD4AB26CA}"/>
              </a:ext>
            </a:extLst>
          </p:cNvPr>
          <p:cNvSpPr/>
          <p:nvPr/>
        </p:nvSpPr>
        <p:spPr>
          <a:xfrm>
            <a:off x="7989015" y="463781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3D142BF-646E-46EA-97E4-143F239D45D5}"/>
              </a:ext>
            </a:extLst>
          </p:cNvPr>
          <p:cNvSpPr/>
          <p:nvPr/>
        </p:nvSpPr>
        <p:spPr>
          <a:xfrm>
            <a:off x="5090763" y="2764582"/>
            <a:ext cx="1491164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1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re-trained model</a:t>
            </a:r>
            <a:endParaRPr lang="th-TH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74B69AA-93E2-4FF0-B035-A672674F0922}"/>
              </a:ext>
            </a:extLst>
          </p:cNvPr>
          <p:cNvSpPr/>
          <p:nvPr/>
        </p:nvSpPr>
        <p:spPr>
          <a:xfrm>
            <a:off x="2246558" y="6478438"/>
            <a:ext cx="1188720" cy="180000"/>
          </a:xfrm>
          <a:prstGeom prst="roundRect">
            <a:avLst>
              <a:gd name="adj" fmla="val 531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data</a:t>
            </a:r>
            <a:endParaRPr lang="th-TH" sz="1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98CC49B4-2FD7-4655-AD05-689A8B706C38}"/>
              </a:ext>
            </a:extLst>
          </p:cNvPr>
          <p:cNvSpPr/>
          <p:nvPr/>
        </p:nvSpPr>
        <p:spPr>
          <a:xfrm>
            <a:off x="5382245" y="2915378"/>
            <a:ext cx="473360" cy="1027243"/>
          </a:xfrm>
          <a:prstGeom prst="roundRect">
            <a:avLst>
              <a:gd name="adj" fmla="val 24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03D57F-B298-4351-97D5-5F0FC295F24A}"/>
              </a:ext>
            </a:extLst>
          </p:cNvPr>
          <p:cNvGrpSpPr/>
          <p:nvPr/>
        </p:nvGrpSpPr>
        <p:grpSpPr>
          <a:xfrm>
            <a:off x="6590397" y="1970188"/>
            <a:ext cx="4356551" cy="2705363"/>
            <a:chOff x="5020408" y="1073393"/>
            <a:chExt cx="4959961" cy="3640017"/>
          </a:xfrm>
        </p:grpSpPr>
        <p:pic>
          <p:nvPicPr>
            <p:cNvPr id="1028" name="Picture 4" descr="Tiles à la Google Maps: Coordinates, Tile Bounds and Projection -  conversion to EPSG:3785 and EPSG:4326 (WGS84) | MapTiler">
              <a:extLst>
                <a:ext uri="{FF2B5EF4-FFF2-40B4-BE49-F238E27FC236}">
                  <a16:creationId xmlns:a16="http://schemas.microsoft.com/office/drawing/2014/main" id="{9E97DC5C-FFF7-40FF-BD9C-7426BED22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46" t="13718" b="16418"/>
            <a:stretch/>
          </p:blipFill>
          <p:spPr bwMode="auto">
            <a:xfrm>
              <a:off x="5020408" y="1073393"/>
              <a:ext cx="4959961" cy="3640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ACB249-A453-429B-A11B-82B96B1FD2AA}"/>
                </a:ext>
              </a:extLst>
            </p:cNvPr>
            <p:cNvSpPr/>
            <p:nvPr/>
          </p:nvSpPr>
          <p:spPr>
            <a:xfrm>
              <a:off x="5890420" y="3629501"/>
              <a:ext cx="104105" cy="123031"/>
            </a:xfrm>
            <a:prstGeom prst="ellipse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0FB933-B964-454C-9250-0D696B950ECE}"/>
                </a:ext>
              </a:extLst>
            </p:cNvPr>
            <p:cNvSpPr/>
            <p:nvPr/>
          </p:nvSpPr>
          <p:spPr>
            <a:xfrm>
              <a:off x="6096000" y="3605688"/>
              <a:ext cx="104105" cy="12303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A03A55-F868-4124-AECD-59FB1392A791}"/>
              </a:ext>
            </a:extLst>
          </p:cNvPr>
          <p:cNvGrpSpPr/>
          <p:nvPr/>
        </p:nvGrpSpPr>
        <p:grpSpPr>
          <a:xfrm>
            <a:off x="974042" y="1258068"/>
            <a:ext cx="2086195" cy="424945"/>
            <a:chOff x="679988" y="1121270"/>
            <a:chExt cx="2086195" cy="42494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AE3F278-7847-4B61-A906-56CFF5866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1121270"/>
              <a:ext cx="972000" cy="424945"/>
            </a:xfrm>
            <a:prstGeom prst="rect">
              <a:avLst/>
            </a:prstGeom>
          </p:spPr>
        </p:pic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F1C5B67-7A57-40DF-81DF-0B5CC1546AD2}"/>
                </a:ext>
              </a:extLst>
            </p:cNvPr>
            <p:cNvSpPr/>
            <p:nvPr/>
          </p:nvSpPr>
          <p:spPr>
            <a:xfrm>
              <a:off x="679988" y="1243743"/>
              <a:ext cx="972000" cy="180000"/>
            </a:xfrm>
            <a:prstGeom prst="roundRect">
              <a:avLst>
                <a:gd name="adj" fmla="val 531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Meteostat</a:t>
              </a:r>
              <a:endParaRPr lang="th-TH" sz="1000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34FEA1-11CC-4E0E-9164-8548BD510874}"/>
              </a:ext>
            </a:extLst>
          </p:cNvPr>
          <p:cNvGrpSpPr/>
          <p:nvPr/>
        </p:nvGrpSpPr>
        <p:grpSpPr>
          <a:xfrm>
            <a:off x="1037580" y="2070408"/>
            <a:ext cx="2022657" cy="424945"/>
            <a:chOff x="743526" y="1933610"/>
            <a:chExt cx="2022657" cy="424945"/>
          </a:xfrm>
        </p:grpSpPr>
        <p:pic>
          <p:nvPicPr>
            <p:cNvPr id="56" name="Picture 5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FF91ED7C-D2B0-4D02-85D8-D725E6132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6" y="2033801"/>
              <a:ext cx="844925" cy="15380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ABE4E33-2A07-474C-A1FE-6DB3C99B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1933610"/>
              <a:ext cx="972000" cy="42494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020067-24F4-4EDA-80B0-CF36D8EB8F06}"/>
              </a:ext>
            </a:extLst>
          </p:cNvPr>
          <p:cNvGrpSpPr/>
          <p:nvPr/>
        </p:nvGrpSpPr>
        <p:grpSpPr>
          <a:xfrm>
            <a:off x="1198656" y="2882748"/>
            <a:ext cx="1861581" cy="424945"/>
            <a:chOff x="904602" y="2745950"/>
            <a:chExt cx="1861581" cy="424945"/>
          </a:xfrm>
        </p:grpSpPr>
        <p:pic>
          <p:nvPicPr>
            <p:cNvPr id="57" name="Picture 8" descr="GitHub - pirasanthan-jesugeevegan/amt-cypress-weatherAPI: This is a task to  Automate the OpenWeather API using Cypress and Mochawesome report, Please  see below for the Test Case that are automated">
              <a:extLst>
                <a:ext uri="{FF2B5EF4-FFF2-40B4-BE49-F238E27FC236}">
                  <a16:creationId xmlns:a16="http://schemas.microsoft.com/office/drawing/2014/main" id="{B0751443-1425-4E52-B30F-CB29DCFC0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02" y="2797662"/>
              <a:ext cx="522772" cy="22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8386B76-E9BF-45F1-9D1A-DF141DC74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2745950"/>
              <a:ext cx="972000" cy="424945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1ECCCBF-CD74-4670-83E1-D82F1DB962C5}"/>
              </a:ext>
            </a:extLst>
          </p:cNvPr>
          <p:cNvGrpSpPr/>
          <p:nvPr/>
        </p:nvGrpSpPr>
        <p:grpSpPr>
          <a:xfrm>
            <a:off x="1006391" y="3695088"/>
            <a:ext cx="2053846" cy="424945"/>
            <a:chOff x="712337" y="3558290"/>
            <a:chExt cx="2053846" cy="424945"/>
          </a:xfrm>
        </p:grpSpPr>
        <p:pic>
          <p:nvPicPr>
            <p:cNvPr id="58" name="Picture 6" descr="Climate Signals Weather Underground Free Clipart - Weather Underground -  Free Transparent PNG Clipart Images Download">
              <a:extLst>
                <a:ext uri="{FF2B5EF4-FFF2-40B4-BE49-F238E27FC236}">
                  <a16:creationId xmlns:a16="http://schemas.microsoft.com/office/drawing/2014/main" id="{7B806BA1-6184-4ADC-9FB8-08E3601376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77" b="89712" l="7143" r="94286">
                          <a14:foregroundMark x1="7143" y1="55967" x2="8095" y2="64198"/>
                          <a14:foregroundMark x1="27857" y1="32510" x2="27857" y2="32510"/>
                          <a14:foregroundMark x1="38452" y1="45267" x2="38452" y2="45267"/>
                          <a14:foregroundMark x1="41548" y1="42798" x2="41548" y2="42798"/>
                          <a14:foregroundMark x1="48690" y1="41564" x2="48690" y2="41564"/>
                          <a14:foregroundMark x1="53214" y1="43210" x2="53214" y2="43210"/>
                          <a14:foregroundMark x1="56310" y1="41975" x2="56310" y2="41975"/>
                          <a14:foregroundMark x1="59286" y1="46091" x2="59286" y2="46091"/>
                          <a14:foregroundMark x1="65119" y1="46502" x2="65119" y2="46502"/>
                          <a14:foregroundMark x1="70119" y1="45267" x2="70119" y2="45267"/>
                          <a14:foregroundMark x1="41905" y1="71193" x2="41905" y2="71193"/>
                          <a14:foregroundMark x1="43571" y1="69959" x2="43571" y2="69959"/>
                          <a14:foregroundMark x1="49405" y1="69959" x2="49405" y2="69959"/>
                          <a14:foregroundMark x1="54643" y1="66667" x2="54643" y2="66667"/>
                          <a14:foregroundMark x1="61310" y1="67078" x2="61310" y2="67078"/>
                          <a14:foregroundMark x1="65714" y1="67078" x2="65714" y2="67078"/>
                          <a14:foregroundMark x1="70952" y1="67078" x2="70952" y2="67078"/>
                          <a14:foregroundMark x1="76429" y1="68313" x2="76429" y2="68313"/>
                          <a14:foregroundMark x1="80357" y1="68313" x2="80357" y2="68313"/>
                          <a14:foregroundMark x1="85952" y1="68724" x2="85952" y2="68724"/>
                          <a14:foregroundMark x1="92262" y1="67078" x2="92262" y2="67078"/>
                          <a14:foregroundMark x1="94286" y1="81893" x2="94286" y2="81893"/>
                          <a14:backgroundMark x1="28690" y1="50206" x2="28571" y2="58848"/>
                          <a14:backgroundMark x1="21548" y1="67078" x2="21548" y2="64609"/>
                          <a14:backgroundMark x1="22024" y1="60494" x2="22024" y2="60494"/>
                          <a14:backgroundMark x1="17381" y1="55556" x2="17381" y2="55556"/>
                          <a14:backgroundMark x1="13690" y1="65844" x2="13690" y2="65844"/>
                          <a14:backgroundMark x1="22024" y1="56790" x2="22024" y2="56790"/>
                          <a14:backgroundMark x1="21190" y1="39506" x2="21190" y2="39506"/>
                          <a14:backgroundMark x1="19524" y1="43210" x2="19524" y2="43210"/>
                          <a14:backgroundMark x1="52976" y1="48148" x2="52976" y2="4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96" b="12039"/>
            <a:stretch/>
          </p:blipFill>
          <p:spPr bwMode="auto">
            <a:xfrm>
              <a:off x="712337" y="3630770"/>
              <a:ext cx="907302" cy="18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051805D-CC3F-4336-AB57-ABFFF257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3558290"/>
              <a:ext cx="972000" cy="4249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9FD3379-F567-4CDE-89FB-7134A8F736B1}"/>
              </a:ext>
            </a:extLst>
          </p:cNvPr>
          <p:cNvGrpSpPr/>
          <p:nvPr/>
        </p:nvGrpSpPr>
        <p:grpSpPr>
          <a:xfrm>
            <a:off x="1191916" y="4507428"/>
            <a:ext cx="1868321" cy="424945"/>
            <a:chOff x="897862" y="4370630"/>
            <a:chExt cx="1868321" cy="424945"/>
          </a:xfrm>
        </p:grpSpPr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id="{44C890B1-81ED-4829-A7FB-A58304AD0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897862" y="4428928"/>
              <a:ext cx="536253" cy="2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923A292-DD68-469D-85B4-3B63720DC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4370630"/>
              <a:ext cx="972000" cy="42494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47325DA-905B-483D-97A4-1583D86311E0}"/>
              </a:ext>
            </a:extLst>
          </p:cNvPr>
          <p:cNvGrpSpPr/>
          <p:nvPr/>
        </p:nvGrpSpPr>
        <p:grpSpPr>
          <a:xfrm>
            <a:off x="1341701" y="5319769"/>
            <a:ext cx="1718536" cy="424945"/>
            <a:chOff x="1047647" y="5182971"/>
            <a:chExt cx="1718536" cy="424945"/>
          </a:xfrm>
        </p:grpSpPr>
        <p:pic>
          <p:nvPicPr>
            <p:cNvPr id="60" name="Picture 12" descr="กรมอุตุฯชี้แจงข่าวลือสภาพอากาศเลวร้ายที่เผยแพร่ตามสื่อสังคมออนไลน์">
              <a:extLst>
                <a:ext uri="{FF2B5EF4-FFF2-40B4-BE49-F238E27FC236}">
                  <a16:creationId xmlns:a16="http://schemas.microsoft.com/office/drawing/2014/main" id="{169EC1BC-A8A0-4C0C-9B19-D71273898A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63" r="20134"/>
            <a:stretch/>
          </p:blipFill>
          <p:spPr bwMode="auto">
            <a:xfrm>
              <a:off x="1047647" y="5267789"/>
              <a:ext cx="236683" cy="255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1802D2-4BBE-44B4-ADD6-E265036D8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183" y="5182971"/>
              <a:ext cx="972000" cy="424945"/>
            </a:xfrm>
            <a:prstGeom prst="rect">
              <a:avLst/>
            </a:prstGeom>
          </p:spPr>
        </p:pic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64978BF-1784-4350-B1D3-7BE189752174}"/>
              </a:ext>
            </a:extLst>
          </p:cNvPr>
          <p:cNvSpPr/>
          <p:nvPr/>
        </p:nvSpPr>
        <p:spPr>
          <a:xfrm>
            <a:off x="3234616" y="1410673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820C2A7B-416B-40F9-A203-4FFAD4B0DE69}"/>
              </a:ext>
            </a:extLst>
          </p:cNvPr>
          <p:cNvSpPr/>
          <p:nvPr/>
        </p:nvSpPr>
        <p:spPr>
          <a:xfrm>
            <a:off x="3239418" y="2194420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919C902B-C7D7-4BC0-8B79-81873F2F0048}"/>
              </a:ext>
            </a:extLst>
          </p:cNvPr>
          <p:cNvSpPr/>
          <p:nvPr/>
        </p:nvSpPr>
        <p:spPr>
          <a:xfrm>
            <a:off x="3234615" y="3085961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9D56AE0D-44AB-4DE4-ACB0-862F5D07B785}"/>
              </a:ext>
            </a:extLst>
          </p:cNvPr>
          <p:cNvSpPr/>
          <p:nvPr/>
        </p:nvSpPr>
        <p:spPr>
          <a:xfrm>
            <a:off x="3234615" y="3848504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89544355-D3F3-4596-ABB6-13877E8DF7E3}"/>
              </a:ext>
            </a:extLst>
          </p:cNvPr>
          <p:cNvSpPr/>
          <p:nvPr/>
        </p:nvSpPr>
        <p:spPr>
          <a:xfrm>
            <a:off x="3233047" y="4666254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C90B7A7-FCB8-4589-96E5-C37E355471D8}"/>
              </a:ext>
            </a:extLst>
          </p:cNvPr>
          <p:cNvSpPr/>
          <p:nvPr/>
        </p:nvSpPr>
        <p:spPr>
          <a:xfrm>
            <a:off x="3231439" y="5473107"/>
            <a:ext cx="160373" cy="11811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B35837-A05A-468B-9166-8AE33B0F416C}"/>
              </a:ext>
            </a:extLst>
          </p:cNvPr>
          <p:cNvCxnSpPr>
            <a:cxnSpLocks/>
            <a:stCxn id="183" idx="3"/>
            <a:endCxn id="122" idx="1"/>
          </p:cNvCxnSpPr>
          <p:nvPr/>
        </p:nvCxnSpPr>
        <p:spPr>
          <a:xfrm>
            <a:off x="3755548" y="3150458"/>
            <a:ext cx="1626697" cy="2785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F87FE3-9971-4784-863F-5CA44612046F}"/>
              </a:ext>
            </a:extLst>
          </p:cNvPr>
          <p:cNvCxnSpPr>
            <a:cxnSpLocks/>
            <a:stCxn id="184" idx="3"/>
            <a:endCxn id="122" idx="1"/>
          </p:cNvCxnSpPr>
          <p:nvPr/>
        </p:nvCxnSpPr>
        <p:spPr>
          <a:xfrm flipV="1">
            <a:off x="3754180" y="3429000"/>
            <a:ext cx="1628065" cy="46898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7ABDEA4-A39A-4932-BEEF-09712F0A3B3C}"/>
              </a:ext>
            </a:extLst>
          </p:cNvPr>
          <p:cNvCxnSpPr>
            <a:cxnSpLocks/>
            <a:stCxn id="185" idx="3"/>
            <a:endCxn id="122" idx="1"/>
          </p:cNvCxnSpPr>
          <p:nvPr/>
        </p:nvCxnSpPr>
        <p:spPr>
          <a:xfrm flipV="1">
            <a:off x="3750040" y="3429000"/>
            <a:ext cx="1632205" cy="12888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4F60CE1-FFDD-4EA9-AFFD-38481C482C81}"/>
              </a:ext>
            </a:extLst>
          </p:cNvPr>
          <p:cNvCxnSpPr>
            <a:cxnSpLocks/>
            <a:stCxn id="186" idx="3"/>
            <a:endCxn id="122" idx="1"/>
          </p:cNvCxnSpPr>
          <p:nvPr/>
        </p:nvCxnSpPr>
        <p:spPr>
          <a:xfrm flipV="1">
            <a:off x="3750039" y="3429000"/>
            <a:ext cx="1632206" cy="21031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FD90B37-2A81-4D98-A985-23C801F3CA64}"/>
              </a:ext>
            </a:extLst>
          </p:cNvPr>
          <p:cNvCxnSpPr>
            <a:cxnSpLocks/>
            <a:stCxn id="182" idx="3"/>
            <a:endCxn id="122" idx="1"/>
          </p:cNvCxnSpPr>
          <p:nvPr/>
        </p:nvCxnSpPr>
        <p:spPr>
          <a:xfrm>
            <a:off x="3755548" y="2249163"/>
            <a:ext cx="1626697" cy="117983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791439-7F6E-463C-8D43-D4DB9938AD04}"/>
              </a:ext>
            </a:extLst>
          </p:cNvPr>
          <p:cNvCxnSpPr>
            <a:cxnSpLocks/>
            <a:stCxn id="179" idx="3"/>
            <a:endCxn id="122" idx="1"/>
          </p:cNvCxnSpPr>
          <p:nvPr/>
        </p:nvCxnSpPr>
        <p:spPr>
          <a:xfrm>
            <a:off x="3755548" y="1469728"/>
            <a:ext cx="1626697" cy="19592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0" descr="AI - Free technology icons">
            <a:extLst>
              <a:ext uri="{FF2B5EF4-FFF2-40B4-BE49-F238E27FC236}">
                <a16:creationId xmlns:a16="http://schemas.microsoft.com/office/drawing/2014/main" id="{51E478DA-6898-45E5-8C7F-9B68F873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57" y="3483349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ithmetic mean Statistics Symbol Sample mean and covariance, normal  distribution, angle, text png | PNGEgg">
            <a:extLst>
              <a:ext uri="{FF2B5EF4-FFF2-40B4-BE49-F238E27FC236}">
                <a16:creationId xmlns:a16="http://schemas.microsoft.com/office/drawing/2014/main" id="{45C0F6F5-C6AD-4A72-87B8-72768933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34222" y1="17005" x2="34222" y2="170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94" t="9232" r="13076" b="9876"/>
          <a:stretch/>
        </p:blipFill>
        <p:spPr bwMode="auto">
          <a:xfrm>
            <a:off x="5433075" y="3033489"/>
            <a:ext cx="329735" cy="3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31B07027-A6D2-4F9B-BF66-A0114352D8C4}"/>
              </a:ext>
            </a:extLst>
          </p:cNvPr>
          <p:cNvSpPr/>
          <p:nvPr/>
        </p:nvSpPr>
        <p:spPr>
          <a:xfrm>
            <a:off x="6045599" y="3335246"/>
            <a:ext cx="382947" cy="22584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C013F1E-10C3-4BEB-A066-2B6B4180E9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6381" y="3181209"/>
            <a:ext cx="787812" cy="252967"/>
          </a:xfrm>
          <a:prstGeom prst="rect">
            <a:avLst/>
          </a:prstGeom>
        </p:spPr>
      </p:pic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C816072A-FC66-4ECD-A2DD-9D86101D6FBB}"/>
              </a:ext>
            </a:extLst>
          </p:cNvPr>
          <p:cNvSpPr/>
          <p:nvPr/>
        </p:nvSpPr>
        <p:spPr>
          <a:xfrm>
            <a:off x="5382245" y="2729543"/>
            <a:ext cx="473360" cy="182880"/>
          </a:xfrm>
          <a:prstGeom prst="roundRect">
            <a:avLst>
              <a:gd name="adj" fmla="val 50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Algo.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BF16B37-3E72-4FBC-976B-AF18BA543214}"/>
              </a:ext>
            </a:extLst>
          </p:cNvPr>
          <p:cNvSpPr/>
          <p:nvPr/>
        </p:nvSpPr>
        <p:spPr>
          <a:xfrm>
            <a:off x="10823331" y="0"/>
            <a:ext cx="1368669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</a:p>
        </p:txBody>
      </p:sp>
      <p:pic>
        <p:nvPicPr>
          <p:cNvPr id="179" name="Picture 20" descr="AI - Free technology icons">
            <a:extLst>
              <a:ext uri="{FF2B5EF4-FFF2-40B4-BE49-F238E27FC236}">
                <a16:creationId xmlns:a16="http://schemas.microsoft.com/office/drawing/2014/main" id="{89F1E78D-6342-4C92-8E35-1255719A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13" y="1304860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20" descr="AI - Free technology icons">
            <a:extLst>
              <a:ext uri="{FF2B5EF4-FFF2-40B4-BE49-F238E27FC236}">
                <a16:creationId xmlns:a16="http://schemas.microsoft.com/office/drawing/2014/main" id="{A64AC513-02B6-4DCC-8C6D-F867DDE9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13" y="2084295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0" descr="AI - Free technology icons">
            <a:extLst>
              <a:ext uri="{FF2B5EF4-FFF2-40B4-BE49-F238E27FC236}">
                <a16:creationId xmlns:a16="http://schemas.microsoft.com/office/drawing/2014/main" id="{A4A7A61E-4A4E-492E-BD3C-231C8E0DB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13" y="2985590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0" descr="AI - Free technology icons">
            <a:extLst>
              <a:ext uri="{FF2B5EF4-FFF2-40B4-BE49-F238E27FC236}">
                <a16:creationId xmlns:a16="http://schemas.microsoft.com/office/drawing/2014/main" id="{18195716-6451-415A-9DB2-A63B92AB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45" y="3733113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0" descr="AI - Free technology icons">
            <a:extLst>
              <a:ext uri="{FF2B5EF4-FFF2-40B4-BE49-F238E27FC236}">
                <a16:creationId xmlns:a16="http://schemas.microsoft.com/office/drawing/2014/main" id="{C2AA407E-E7A3-461F-84B8-E41A693A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05" y="4552935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0" descr="AI - Free technology icons">
            <a:extLst>
              <a:ext uri="{FF2B5EF4-FFF2-40B4-BE49-F238E27FC236}">
                <a16:creationId xmlns:a16="http://schemas.microsoft.com/office/drawing/2014/main" id="{94712042-F22B-4905-B525-02E4750C8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04" y="5367294"/>
            <a:ext cx="329735" cy="3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8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755F91-D50A-4E9E-A693-64DB3F98E1DF}"/>
              </a:ext>
            </a:extLst>
          </p:cNvPr>
          <p:cNvSpPr/>
          <p:nvPr/>
        </p:nvSpPr>
        <p:spPr>
          <a:xfrm>
            <a:off x="11236569" y="0"/>
            <a:ext cx="955431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6A215-22B0-4A64-A50C-97A7FB24591F}"/>
              </a:ext>
            </a:extLst>
          </p:cNvPr>
          <p:cNvSpPr/>
          <p:nvPr/>
        </p:nvSpPr>
        <p:spPr>
          <a:xfrm>
            <a:off x="0" y="224021"/>
            <a:ext cx="1990725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site : EECU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A36F81-44A2-4139-9174-8AA64642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088"/>
            <a:ext cx="12192000" cy="15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20352-34EC-4F5A-8D09-C5910A2CFD70}"/>
              </a:ext>
            </a:extLst>
          </p:cNvPr>
          <p:cNvSpPr/>
          <p:nvPr/>
        </p:nvSpPr>
        <p:spPr>
          <a:xfrm>
            <a:off x="10489223" y="0"/>
            <a:ext cx="1702777" cy="22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471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BE0F4C2-81B2-4683-B83B-31C71B26E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9" y="1489983"/>
            <a:ext cx="6160887" cy="36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8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F77A015-E394-465C-945B-FD08525DED2B}"/>
              </a:ext>
            </a:extLst>
          </p:cNvPr>
          <p:cNvGrpSpPr/>
          <p:nvPr/>
        </p:nvGrpSpPr>
        <p:grpSpPr>
          <a:xfrm>
            <a:off x="281919" y="473394"/>
            <a:ext cx="2513322" cy="3165802"/>
            <a:chOff x="300773" y="322565"/>
            <a:chExt cx="2513322" cy="31658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71AC3C-EC8B-41B1-9084-5F68150F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773" y="610688"/>
              <a:ext cx="2513322" cy="2877679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9C1B423-529D-4198-8A0B-9C78D8FD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713" y="322565"/>
              <a:ext cx="1439442" cy="26202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87D363-27F2-40C1-AE80-453AA4B83DD0}"/>
              </a:ext>
            </a:extLst>
          </p:cNvPr>
          <p:cNvGrpSpPr/>
          <p:nvPr/>
        </p:nvGrpSpPr>
        <p:grpSpPr>
          <a:xfrm>
            <a:off x="2971918" y="456699"/>
            <a:ext cx="2682836" cy="3165803"/>
            <a:chOff x="2919911" y="296465"/>
            <a:chExt cx="2682836" cy="31658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067D18-7DFE-4855-9458-118D85699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9911" y="584589"/>
              <a:ext cx="2682836" cy="2877679"/>
            </a:xfrm>
            <a:prstGeom prst="rect">
              <a:avLst/>
            </a:prstGeom>
          </p:spPr>
        </p:pic>
        <p:pic>
          <p:nvPicPr>
            <p:cNvPr id="9" name="Picture 8" descr="Meteonorm - Top Competitors &amp; Alternatives | Datarade">
              <a:extLst>
                <a:ext uri="{FF2B5EF4-FFF2-40B4-BE49-F238E27FC236}">
                  <a16:creationId xmlns:a16="http://schemas.microsoft.com/office/drawing/2014/main" id="{65777B9B-8F12-4E91-A340-EAAB647A2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608" y="296465"/>
              <a:ext cx="1439442" cy="314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B44727-3441-4005-9D1A-1E53799FFBDE}"/>
              </a:ext>
            </a:extLst>
          </p:cNvPr>
          <p:cNvGrpSpPr/>
          <p:nvPr/>
        </p:nvGrpSpPr>
        <p:grpSpPr>
          <a:xfrm>
            <a:off x="5831431" y="376991"/>
            <a:ext cx="1816057" cy="3160166"/>
            <a:chOff x="5708564" y="226162"/>
            <a:chExt cx="1816057" cy="31601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31D2F2-0C7E-41FD-AC2B-8974D248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8564" y="640624"/>
              <a:ext cx="1816057" cy="2745704"/>
            </a:xfrm>
            <a:prstGeom prst="rect">
              <a:avLst/>
            </a:prstGeom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A66318DC-E339-4690-AE84-8D122C935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67" b="27467"/>
            <a:stretch/>
          </p:blipFill>
          <p:spPr bwMode="auto">
            <a:xfrm>
              <a:off x="6196559" y="226162"/>
              <a:ext cx="840065" cy="35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7877D-3CA2-48CB-A266-03BCA818B23D}"/>
              </a:ext>
            </a:extLst>
          </p:cNvPr>
          <p:cNvGrpSpPr/>
          <p:nvPr/>
        </p:nvGrpSpPr>
        <p:grpSpPr>
          <a:xfrm>
            <a:off x="7998369" y="376991"/>
            <a:ext cx="3506852" cy="3112367"/>
            <a:chOff x="7824166" y="345654"/>
            <a:chExt cx="3506852" cy="31123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0C2600-690D-43A6-B373-718EADEB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24166" y="761517"/>
              <a:ext cx="3506852" cy="2696504"/>
            </a:xfrm>
            <a:prstGeom prst="rect">
              <a:avLst/>
            </a:prstGeom>
          </p:spPr>
        </p:pic>
        <p:pic>
          <p:nvPicPr>
            <p:cNvPr id="18" name="Picture 6" descr="Weather Over STAC">
              <a:extLst>
                <a:ext uri="{FF2B5EF4-FFF2-40B4-BE49-F238E27FC236}">
                  <a16:creationId xmlns:a16="http://schemas.microsoft.com/office/drawing/2014/main" id="{E7440FDA-F789-4769-9C31-EA371DAFE5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0" t="19358" r="5437" b="27962"/>
            <a:stretch/>
          </p:blipFill>
          <p:spPr bwMode="auto">
            <a:xfrm>
              <a:off x="8749901" y="345654"/>
              <a:ext cx="1655382" cy="425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DCD15E-743B-49FA-A1E8-CD15267EF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19" y="3997960"/>
            <a:ext cx="2090944" cy="2651760"/>
          </a:xfrm>
          <a:prstGeom prst="rect">
            <a:avLst/>
          </a:prstGeom>
        </p:spPr>
      </p:pic>
      <p:pic>
        <p:nvPicPr>
          <p:cNvPr id="22" name="Picture 8" descr="GitHub - pirasanthan-jesugeevegan/amt-cypress-weatherAPI: This is a task to  Automate the OpenWeather API using Cypress and Mochawesome report, Please  see below for the Test Case that are automated">
            <a:extLst>
              <a:ext uri="{FF2B5EF4-FFF2-40B4-BE49-F238E27FC236}">
                <a16:creationId xmlns:a16="http://schemas.microsoft.com/office/drawing/2014/main" id="{2D00A82A-1D47-45DC-B9E8-009EE0F7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8" y="3563883"/>
            <a:ext cx="926727" cy="3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C079E2-4892-4938-A424-8DEC56DC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"/>
          <a:stretch/>
        </p:blipFill>
        <p:spPr>
          <a:xfrm>
            <a:off x="332335" y="844951"/>
            <a:ext cx="6813330" cy="4811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18E8D-8D88-4B7A-B802-79217479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55" y="844951"/>
            <a:ext cx="3522294" cy="16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3059</TotalTime>
  <Words>1064</Words>
  <Application>Microsoft Office PowerPoint</Application>
  <PresentationFormat>Widescreen</PresentationFormat>
  <Paragraphs>354</Paragraphs>
  <Slides>21</Slides>
  <Notes>4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Meteostat</vt:lpstr>
      <vt:lpstr>PowerPoint Presentation</vt:lpstr>
      <vt:lpstr>PowerPoint Presentation</vt:lpstr>
      <vt:lpstr>PowerPoint Presentation</vt:lpstr>
      <vt:lpstr>PowerPoint Presentation</vt:lpstr>
      <vt:lpstr>Dataset</vt:lpstr>
      <vt:lpstr>Meteostat</vt:lpstr>
      <vt:lpstr>PowerPoint Presentation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Sukrit Jaidee</dc:creator>
  <cp:lastModifiedBy>Sukrit</cp:lastModifiedBy>
  <cp:revision>995</cp:revision>
  <dcterms:created xsi:type="dcterms:W3CDTF">2022-03-31T07:08:42Z</dcterms:created>
  <dcterms:modified xsi:type="dcterms:W3CDTF">2022-04-23T04:02:39Z</dcterms:modified>
</cp:coreProperties>
</file>