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4" r:id="rId4"/>
    <p:sldId id="275" r:id="rId5"/>
    <p:sldId id="276" r:id="rId6"/>
    <p:sldId id="277" r:id="rId7"/>
    <p:sldId id="272" r:id="rId8"/>
    <p:sldId id="264" r:id="rId9"/>
    <p:sldId id="265" r:id="rId10"/>
    <p:sldId id="257" r:id="rId11"/>
    <p:sldId id="269" r:id="rId12"/>
    <p:sldId id="268" r:id="rId13"/>
    <p:sldId id="259" r:id="rId14"/>
    <p:sldId id="260" r:id="rId15"/>
    <p:sldId id="261" r:id="rId16"/>
    <p:sldId id="262" r:id="rId17"/>
    <p:sldId id="263" r:id="rId18"/>
    <p:sldId id="267" r:id="rId19"/>
    <p:sldId id="273" r:id="rId20"/>
    <p:sldId id="258" r:id="rId21"/>
    <p:sldId id="270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71"/>
            <p14:sldId id="274"/>
            <p14:sldId id="275"/>
            <p14:sldId id="276"/>
            <p14:sldId id="277"/>
            <p14:sldId id="272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3"/>
          </p14:sldIdLst>
        </p14:section>
        <p14:section name="backup" id="{7C5F729D-1A89-4FEE-9860-9F8F015F71E8}">
          <p14:sldIdLst>
            <p14:sldId id="267"/>
            <p14:sldId id="273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1140" y="12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7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colab.research.google.com/drive/1jN9PQjwhKO2xiZcnYNwovau26v-ojEyg?usp=sharing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ukritJaAIproject/weather_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1.png"/><Relationship Id="rId5" Type="http://schemas.openxmlformats.org/officeDocument/2006/relationships/image" Target="../media/image2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E9174E8-00FC-4DB2-AB93-587124F0948C}"/>
              </a:ext>
            </a:extLst>
          </p:cNvPr>
          <p:cNvSpPr/>
          <p:nvPr/>
        </p:nvSpPr>
        <p:spPr>
          <a:xfrm>
            <a:off x="-1" y="6012000"/>
            <a:ext cx="12192001" cy="84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771192" y="6122648"/>
            <a:ext cx="737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https://github.com/SukritJaAIproject/weather_api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en-US" sz="11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</a:t>
            </a:r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https://colab.research.google.com/drive/1jN9PQjwhKO2xiZcnYNwovau26v-ojEyg?usp=sharing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https://drive.google.com/drive/folders/1IK36-94dYoYeX2K1xfx1qqHDFZ_o3yKU?usp=sharing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A87671-A750-4D48-B67C-CC2270C3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83" y="1787624"/>
            <a:ext cx="4370772" cy="324578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C9E21C-20B0-4B84-BFE4-AD3B79D654A4}"/>
              </a:ext>
            </a:extLst>
          </p:cNvPr>
          <p:cNvCxnSpPr>
            <a:cxnSpLocks/>
          </p:cNvCxnSpPr>
          <p:nvPr/>
        </p:nvCxnSpPr>
        <p:spPr>
          <a:xfrm flipV="1">
            <a:off x="0" y="5998071"/>
            <a:ext cx="12192000" cy="4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501873-F87B-4986-8550-E46EC76822C1}"/>
              </a:ext>
            </a:extLst>
          </p:cNvPr>
          <p:cNvSpPr txBox="1"/>
          <p:nvPr/>
        </p:nvSpPr>
        <p:spPr>
          <a:xfrm>
            <a:off x="1933302" y="1176963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F59DF-2F91-452B-A7BD-F81E3AD0E9DF}"/>
              </a:ext>
            </a:extLst>
          </p:cNvPr>
          <p:cNvSpPr txBox="1"/>
          <p:nvPr/>
        </p:nvSpPr>
        <p:spPr>
          <a:xfrm>
            <a:off x="7544656" y="1176963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Prediction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25ECDE4-2AED-42C9-B85B-8B1DFAE84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883" y="1720309"/>
            <a:ext cx="4621169" cy="3261643"/>
          </a:xfrm>
          <a:prstGeom prst="rect">
            <a:avLst/>
          </a:prstGeom>
        </p:spPr>
      </p:pic>
      <p:pic>
        <p:nvPicPr>
          <p:cNvPr id="3074" name="Picture 2" descr="Vector Hand Icon, Hand Icons, Finger Icon, Gesture Icon PNG and Vector with  Transparent Background for Free Download">
            <a:extLst>
              <a:ext uri="{FF2B5EF4-FFF2-40B4-BE49-F238E27FC236}">
                <a16:creationId xmlns:a16="http://schemas.microsoft.com/office/drawing/2014/main" id="{117DF25E-D2BB-4616-AEE3-46EBE2731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15092" r="9978" b="15225"/>
          <a:stretch/>
        </p:blipFill>
        <p:spPr bwMode="auto">
          <a:xfrm>
            <a:off x="2301240" y="6023035"/>
            <a:ext cx="579120" cy="5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F4D49-7778-4185-8A47-9014214BCB38}"/>
              </a:ext>
            </a:extLst>
          </p:cNvPr>
          <p:cNvGrpSpPr/>
          <p:nvPr/>
        </p:nvGrpSpPr>
        <p:grpSpPr>
          <a:xfrm>
            <a:off x="549373" y="1146128"/>
            <a:ext cx="4943632" cy="3675252"/>
            <a:chOff x="3255082" y="375409"/>
            <a:chExt cx="4943632" cy="3675252"/>
          </a:xfrm>
        </p:grpSpPr>
        <p:pic>
          <p:nvPicPr>
            <p:cNvPr id="5" name="Picture 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2AE049F-567C-4304-8E03-6F58E15E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866" y="489856"/>
              <a:ext cx="1825313" cy="332265"/>
            </a:xfrm>
            <a:prstGeom prst="rect">
              <a:avLst/>
            </a:prstGeom>
          </p:spPr>
        </p:pic>
        <p:pic>
          <p:nvPicPr>
            <p:cNvPr id="6" name="Picture 5" descr="Meteonorm - Top Competitors &amp; Alternatives | Datarade">
              <a:extLst>
                <a:ext uri="{FF2B5EF4-FFF2-40B4-BE49-F238E27FC236}">
                  <a16:creationId xmlns:a16="http://schemas.microsoft.com/office/drawing/2014/main" id="{7A062D62-9215-4B73-B598-35548ED7C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82" y="950530"/>
              <a:ext cx="1840880" cy="40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4674FFF2-A47E-48C2-8FD7-B5E8FB0FF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3725385" y="1438819"/>
              <a:ext cx="900275" cy="384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Weather Over STAC">
              <a:extLst>
                <a:ext uri="{FF2B5EF4-FFF2-40B4-BE49-F238E27FC236}">
                  <a16:creationId xmlns:a16="http://schemas.microsoft.com/office/drawing/2014/main" id="{A57D38D3-01AC-4478-B393-9DEB19252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3290324" y="1865771"/>
              <a:ext cx="1770397" cy="4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057B2A-0DEE-476D-B8A9-734B9214F253}"/>
                </a:ext>
              </a:extLst>
            </p:cNvPr>
            <p:cNvSpPr/>
            <p:nvPr/>
          </p:nvSpPr>
          <p:spPr>
            <a:xfrm rot="16200000">
              <a:off x="3474612" y="2049033"/>
              <a:ext cx="3675252" cy="3280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th-TH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93B93E4-CE52-404C-9298-DB6CA36F3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991" y="2454844"/>
              <a:ext cx="1015062" cy="433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iskmap Dashboard.">
              <a:extLst>
                <a:ext uri="{FF2B5EF4-FFF2-40B4-BE49-F238E27FC236}">
                  <a16:creationId xmlns:a16="http://schemas.microsoft.com/office/drawing/2014/main" id="{458BA962-6958-4EFB-A633-554F77580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631" y="3106548"/>
              <a:ext cx="647783" cy="644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92473F-E40B-4EDD-AF90-05CDC6081890}"/>
                </a:ext>
              </a:extLst>
            </p:cNvPr>
            <p:cNvSpPr/>
            <p:nvPr/>
          </p:nvSpPr>
          <p:spPr>
            <a:xfrm>
              <a:off x="6218714" y="1318653"/>
              <a:ext cx="198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Source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 to End date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2C73A2-C1D5-4477-9192-04C1413C83C8}"/>
                </a:ext>
              </a:extLst>
            </p:cNvPr>
            <p:cNvCxnSpPr>
              <a:cxnSpLocks/>
              <a:stCxn id="12" idx="1"/>
              <a:endCxn id="9" idx="2"/>
            </p:cNvCxnSpPr>
            <p:nvPr/>
          </p:nvCxnSpPr>
          <p:spPr>
            <a:xfrm flipH="1">
              <a:off x="5476240" y="1588653"/>
              <a:ext cx="742474" cy="62438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4D4B5D-1F8A-4555-B17C-F875D7A2D42F}"/>
                </a:ext>
              </a:extLst>
            </p:cNvPr>
            <p:cNvSpPr/>
            <p:nvPr/>
          </p:nvSpPr>
          <p:spPr>
            <a:xfrm>
              <a:off x="6254714" y="2387034"/>
              <a:ext cx="1908000" cy="25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(Historical)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76CE2-10BD-4E6F-ACD2-9F8A4C19B7F9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>
              <a:off x="5476240" y="2213035"/>
              <a:ext cx="778474" cy="29999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6C7255-B794-417C-A8FE-97701C9E769E}"/>
                </a:ext>
              </a:extLst>
            </p:cNvPr>
            <p:cNvSpPr txBox="1"/>
            <p:nvPr/>
          </p:nvSpPr>
          <p:spPr>
            <a:xfrm>
              <a:off x="6218714" y="2670769"/>
              <a:ext cx="978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7" name="Picture 20" descr="AI - Free technology icons">
              <a:extLst>
                <a:ext uri="{FF2B5EF4-FFF2-40B4-BE49-F238E27FC236}">
                  <a16:creationId xmlns:a16="http://schemas.microsoft.com/office/drawing/2014/main" id="{49A77E18-7958-47E0-A8EC-65612917F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350" y="2925914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8DD386-EA6B-4C66-A537-9AF88547B9EB}"/>
              </a:ext>
            </a:extLst>
          </p:cNvPr>
          <p:cNvGrpSpPr/>
          <p:nvPr/>
        </p:nvGrpSpPr>
        <p:grpSpPr>
          <a:xfrm>
            <a:off x="4936304" y="4368254"/>
            <a:ext cx="1376775" cy="2028522"/>
            <a:chOff x="6692808" y="4180112"/>
            <a:chExt cx="1376775" cy="202852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8CBF90-13A1-45ED-B16E-076B8A79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92808" y="4187273"/>
              <a:ext cx="1141030" cy="20213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52150BF-B059-4368-8AFB-A80E0EEABDBE}"/>
                </a:ext>
              </a:extLst>
            </p:cNvPr>
            <p:cNvSpPr/>
            <p:nvPr/>
          </p:nvSpPr>
          <p:spPr>
            <a:xfrm rot="16200000">
              <a:off x="6943091" y="5082142"/>
              <a:ext cx="2028521" cy="224462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Data</a:t>
              </a:r>
              <a:endPara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73D325-6B5A-4F8F-A75C-29004F35000C}"/>
              </a:ext>
            </a:extLst>
          </p:cNvPr>
          <p:cNvGrpSpPr/>
          <p:nvPr/>
        </p:nvGrpSpPr>
        <p:grpSpPr>
          <a:xfrm>
            <a:off x="6327650" y="1986214"/>
            <a:ext cx="4623473" cy="3258351"/>
            <a:chOff x="6327650" y="1986214"/>
            <a:chExt cx="4623473" cy="32583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46B4D-55D6-4898-98F3-F5FC9087CAF5}"/>
                </a:ext>
              </a:extLst>
            </p:cNvPr>
            <p:cNvSpPr txBox="1"/>
            <p:nvPr/>
          </p:nvSpPr>
          <p:spPr>
            <a:xfrm>
              <a:off x="8663740" y="1986214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A064F5-1412-4DA5-B13E-BACE102EE67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056655" y="2552018"/>
              <a:ext cx="507556" cy="353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1D33C2-C09D-4A56-A199-E4521E1E94E5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8293671" y="2555548"/>
              <a:ext cx="74013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775DC0-CAA0-4F4B-A435-6F1A9C5BF562}"/>
                </a:ext>
              </a:extLst>
            </p:cNvPr>
            <p:cNvSpPr txBox="1"/>
            <p:nvPr/>
          </p:nvSpPr>
          <p:spPr>
            <a:xfrm>
              <a:off x="9985794" y="231942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</a:t>
              </a:r>
            </a:p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F23742-8D77-43DE-B346-BE515DF0172B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 flipV="1">
              <a:off x="9527979" y="2550259"/>
              <a:ext cx="457815" cy="52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0" descr="AI - Free technology icons">
              <a:extLst>
                <a:ext uri="{FF2B5EF4-FFF2-40B4-BE49-F238E27FC236}">
                  <a16:creationId xmlns:a16="http://schemas.microsoft.com/office/drawing/2014/main" id="{586053A7-DB93-4C7D-801B-773B8248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3809" y="230846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13ADDA-95D2-4BCE-B630-609EA534F7F6}"/>
                </a:ext>
              </a:extLst>
            </p:cNvPr>
            <p:cNvSpPr/>
            <p:nvPr/>
          </p:nvSpPr>
          <p:spPr>
            <a:xfrm>
              <a:off x="7564211" y="2296998"/>
              <a:ext cx="729460" cy="517100"/>
            </a:xfrm>
            <a:prstGeom prst="roundRect">
              <a:avLst>
                <a:gd name="adj" fmla="val 416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11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grid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2B9414-97CD-4927-B4E6-ED8656EC3FE8}"/>
                </a:ext>
              </a:extLst>
            </p:cNvPr>
            <p:cNvGrpSpPr/>
            <p:nvPr/>
          </p:nvGrpSpPr>
          <p:grpSpPr>
            <a:xfrm>
              <a:off x="6327650" y="2270406"/>
              <a:ext cx="843501" cy="986416"/>
              <a:chOff x="3592664" y="4795772"/>
              <a:chExt cx="843501" cy="9864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E7D0C8-C4FD-4760-94BA-D7E77F4F27BB}"/>
                  </a:ext>
                </a:extLst>
              </p:cNvPr>
              <p:cNvSpPr txBox="1"/>
              <p:nvPr/>
            </p:nvSpPr>
            <p:spPr>
              <a:xfrm>
                <a:off x="3592664" y="5320523"/>
                <a:ext cx="843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Location</a:t>
                </a:r>
              </a:p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sz="12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lat-lon</a:t>
                </a:r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th-TH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7095B871-9C4B-4443-9412-E9C90AB789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7" t="11806" r="15326" b="13166"/>
              <a:stretch/>
            </p:blipFill>
            <p:spPr bwMode="auto">
              <a:xfrm>
                <a:off x="3775336" y="4795772"/>
                <a:ext cx="478155" cy="512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E37AB1-1E7E-4C18-BD13-F6CC535B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59883" y="3196131"/>
              <a:ext cx="1554615" cy="2048434"/>
            </a:xfrm>
            <a:prstGeom prst="rect">
              <a:avLst/>
            </a:prstGeom>
          </p:spPr>
        </p:pic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E833C5E7-4909-4355-87D6-2FC8485E29A7}"/>
                </a:ext>
              </a:extLst>
            </p:cNvPr>
            <p:cNvCxnSpPr>
              <a:stCxn id="38" idx="3"/>
              <a:endCxn id="23" idx="2"/>
            </p:cNvCxnSpPr>
            <p:nvPr/>
          </p:nvCxnSpPr>
          <p:spPr>
            <a:xfrm flipV="1">
              <a:off x="8914498" y="2802633"/>
              <a:ext cx="366396" cy="1417715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2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511D75-7AB8-49A1-9581-BADF2F554C51}"/>
              </a:ext>
            </a:extLst>
          </p:cNvPr>
          <p:cNvSpPr txBox="1"/>
          <p:nvPr/>
        </p:nvSpPr>
        <p:spPr>
          <a:xfrm>
            <a:off x="9880149" y="0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83E9F-8A49-4429-8B0C-23D254F5FA26}"/>
              </a:ext>
            </a:extLst>
          </p:cNvPr>
          <p:cNvGrpSpPr/>
          <p:nvPr/>
        </p:nvGrpSpPr>
        <p:grpSpPr>
          <a:xfrm>
            <a:off x="505125" y="532016"/>
            <a:ext cx="2705355" cy="1272410"/>
            <a:chOff x="451176" y="466168"/>
            <a:chExt cx="2705355" cy="12724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9B29E2-5DAF-4D3B-969C-940ABBB87A9F}"/>
                </a:ext>
              </a:extLst>
            </p:cNvPr>
            <p:cNvSpPr/>
            <p:nvPr/>
          </p:nvSpPr>
          <p:spPr>
            <a:xfrm>
              <a:off x="1292241" y="466168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28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FC2D5C4-4929-473E-AFCE-0F0D110DF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72503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7E76E-5474-42FA-95B3-A00B42000919}"/>
                </a:ext>
              </a:extLst>
            </p:cNvPr>
            <p:cNvSpPr/>
            <p:nvPr/>
          </p:nvSpPr>
          <p:spPr>
            <a:xfrm>
              <a:off x="1220243" y="1050882"/>
              <a:ext cx="111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120681-B594-433E-BDED-8A2780C671F5}"/>
                </a:ext>
              </a:extLst>
            </p:cNvPr>
            <p:cNvSpPr/>
            <p:nvPr/>
          </p:nvSpPr>
          <p:spPr>
            <a:xfrm>
              <a:off x="2458852" y="797958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DFFE60-01EB-4659-9DF6-022C4264093D}"/>
                </a:ext>
              </a:extLst>
            </p:cNvPr>
            <p:cNvCxnSpPr>
              <a:cxnSpLocks/>
              <a:stCxn id="1028" idx="3"/>
              <a:endCxn id="20" idx="1"/>
            </p:cNvCxnSpPr>
            <p:nvPr/>
          </p:nvCxnSpPr>
          <p:spPr>
            <a:xfrm>
              <a:off x="1923168" y="869958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79E95C-ED1F-49CA-A774-D7A8B353C79C}"/>
                </a:ext>
              </a:extLst>
            </p:cNvPr>
            <p:cNvSpPr txBox="1"/>
            <p:nvPr/>
          </p:nvSpPr>
          <p:spPr>
            <a:xfrm>
              <a:off x="2498903" y="913087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09F1DEFA-A860-48AB-A128-6EEEFB49E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1304730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12C7F5-EA60-4FDC-A8C3-2A8932547C10}"/>
                </a:ext>
              </a:extLst>
            </p:cNvPr>
            <p:cNvSpPr/>
            <p:nvPr/>
          </p:nvSpPr>
          <p:spPr>
            <a:xfrm>
              <a:off x="1170826" y="1630578"/>
              <a:ext cx="121483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546384B-FA19-4D8B-94F2-A7BCA2D339E3}"/>
                </a:ext>
              </a:extLst>
            </p:cNvPr>
            <p:cNvSpPr/>
            <p:nvPr/>
          </p:nvSpPr>
          <p:spPr>
            <a:xfrm>
              <a:off x="2458852" y="1377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472A10-E2AF-4823-A420-C8CBF7B82F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3168" y="1449654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A3E247-9008-4E2A-9095-6A1C0494E27C}"/>
                </a:ext>
              </a:extLst>
            </p:cNvPr>
            <p:cNvSpPr txBox="1"/>
            <p:nvPr/>
          </p:nvSpPr>
          <p:spPr>
            <a:xfrm>
              <a:off x="2498903" y="1492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0CDE05-7984-47CC-9DE0-581F362AFD44}"/>
                </a:ext>
              </a:extLst>
            </p:cNvPr>
            <p:cNvSpPr/>
            <p:nvPr/>
          </p:nvSpPr>
          <p:spPr>
            <a:xfrm>
              <a:off x="451176" y="114321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BA2102A-7D5E-4E2C-BAF8-84964EA50122}"/>
                </a:ext>
              </a:extLst>
            </p:cNvPr>
            <p:cNvCxnSpPr>
              <a:cxnSpLocks/>
              <a:stCxn id="53" idx="3"/>
              <a:endCxn id="1028" idx="1"/>
            </p:cNvCxnSpPr>
            <p:nvPr/>
          </p:nvCxnSpPr>
          <p:spPr>
            <a:xfrm flipV="1">
              <a:off x="1027176" y="869958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A2F347D-5E14-4EBD-B527-46DD8EFF476F}"/>
                </a:ext>
              </a:extLst>
            </p:cNvPr>
            <p:cNvCxnSpPr>
              <a:cxnSpLocks/>
              <a:stCxn id="53" idx="3"/>
              <a:endCxn id="41" idx="1"/>
            </p:cNvCxnSpPr>
            <p:nvPr/>
          </p:nvCxnSpPr>
          <p:spPr>
            <a:xfrm>
              <a:off x="1027176" y="1197215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CCB8D676-A544-4638-B5F9-CA26614AD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785" y="766405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AFA50F2-6F2C-4481-83B3-43CFC1913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79" y="135019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D9FC1-1BC2-4AD2-B99D-67F5AFD4ACF8}"/>
              </a:ext>
            </a:extLst>
          </p:cNvPr>
          <p:cNvGrpSpPr/>
          <p:nvPr/>
        </p:nvGrpSpPr>
        <p:grpSpPr>
          <a:xfrm>
            <a:off x="509875" y="2004904"/>
            <a:ext cx="2695855" cy="574498"/>
            <a:chOff x="555314" y="2118289"/>
            <a:chExt cx="2695855" cy="574498"/>
          </a:xfrm>
        </p:grpSpPr>
        <p:pic>
          <p:nvPicPr>
            <p:cNvPr id="5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BECBDF9-799F-4A2A-8E43-2D92E112A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2282132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FFD726F-7134-4AFD-834C-6511A9A93263}"/>
                </a:ext>
              </a:extLst>
            </p:cNvPr>
            <p:cNvSpPr/>
            <p:nvPr/>
          </p:nvSpPr>
          <p:spPr>
            <a:xfrm>
              <a:off x="2466262" y="2352490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91402A2-2D55-4738-85DD-9675BEF1E5CA}"/>
                </a:ext>
              </a:extLst>
            </p:cNvPr>
            <p:cNvCxnSpPr>
              <a:cxnSpLocks/>
              <a:stCxn id="59" idx="3"/>
              <a:endCxn id="71" idx="1"/>
            </p:cNvCxnSpPr>
            <p:nvPr/>
          </p:nvCxnSpPr>
          <p:spPr>
            <a:xfrm flipV="1">
              <a:off x="1923166" y="2424490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00E0D7-666B-4EB1-B254-AB0A09F57BA6}"/>
                </a:ext>
              </a:extLst>
            </p:cNvPr>
            <p:cNvSpPr txBox="1"/>
            <p:nvPr/>
          </p:nvSpPr>
          <p:spPr>
            <a:xfrm>
              <a:off x="2603235" y="2467619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FD1C9A-8429-4FCC-9E7F-3CC75C8596A8}"/>
                </a:ext>
              </a:extLst>
            </p:cNvPr>
            <p:cNvSpPr/>
            <p:nvPr/>
          </p:nvSpPr>
          <p:spPr>
            <a:xfrm>
              <a:off x="555314" y="2376816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6981759-D2F9-4B72-B71C-88FDD24CE2EF}"/>
                </a:ext>
              </a:extLst>
            </p:cNvPr>
            <p:cNvCxnSpPr>
              <a:cxnSpLocks/>
              <a:stCxn id="96" idx="3"/>
              <a:endCxn id="59" idx="1"/>
            </p:cNvCxnSpPr>
            <p:nvPr/>
          </p:nvCxnSpPr>
          <p:spPr>
            <a:xfrm flipV="1">
              <a:off x="1131314" y="2427057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E0FD203A-BC64-46E3-B722-BA8770089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2330353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D81E77F-83D0-4571-9B9C-6332412A6F87}"/>
                </a:ext>
              </a:extLst>
            </p:cNvPr>
            <p:cNvSpPr/>
            <p:nvPr/>
          </p:nvSpPr>
          <p:spPr>
            <a:xfrm>
              <a:off x="1256241" y="2584787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Visualcross_hist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6" name="Picture 1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0DCD75D-3B96-4A75-A65E-A3ECE21B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766" y="2118289"/>
              <a:ext cx="844925" cy="15380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D6B994-48C0-4698-AB25-EAE28C49FA52}"/>
              </a:ext>
            </a:extLst>
          </p:cNvPr>
          <p:cNvGrpSpPr/>
          <p:nvPr/>
        </p:nvGrpSpPr>
        <p:grpSpPr>
          <a:xfrm>
            <a:off x="509875" y="2779880"/>
            <a:ext cx="2695855" cy="665472"/>
            <a:chOff x="555314" y="2904079"/>
            <a:chExt cx="2695855" cy="665472"/>
          </a:xfrm>
        </p:grpSpPr>
        <p:pic>
          <p:nvPicPr>
            <p:cNvPr id="11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ADEFD94-5359-4363-AECF-14D8C35DB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3158896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D78F7C7-EAE1-4EF0-852D-EE6F7250324A}"/>
                </a:ext>
              </a:extLst>
            </p:cNvPr>
            <p:cNvSpPr/>
            <p:nvPr/>
          </p:nvSpPr>
          <p:spPr>
            <a:xfrm>
              <a:off x="2466262" y="3229254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67F5414-7024-4E6F-88A0-B31BDE7A002C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 flipV="1">
              <a:off x="1923166" y="3301254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92D0DB-7E11-4E63-9303-1B642E8477DE}"/>
                </a:ext>
              </a:extLst>
            </p:cNvPr>
            <p:cNvSpPr txBox="1"/>
            <p:nvPr/>
          </p:nvSpPr>
          <p:spPr>
            <a:xfrm>
              <a:off x="2603235" y="3344383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FD50AB-5CB6-455B-ACE6-6657E95440A5}"/>
                </a:ext>
              </a:extLst>
            </p:cNvPr>
            <p:cNvSpPr/>
            <p:nvPr/>
          </p:nvSpPr>
          <p:spPr>
            <a:xfrm>
              <a:off x="555314" y="3253580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24BD1B5-E8E6-45E0-835F-22EB464B2C8F}"/>
                </a:ext>
              </a:extLst>
            </p:cNvPr>
            <p:cNvCxnSpPr>
              <a:cxnSpLocks/>
              <a:stCxn id="123" idx="3"/>
              <a:endCxn id="119" idx="1"/>
            </p:cNvCxnSpPr>
            <p:nvPr/>
          </p:nvCxnSpPr>
          <p:spPr>
            <a:xfrm flipV="1">
              <a:off x="1131314" y="3303821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F4DC1C1F-85AF-40DD-AE8E-452798536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3207117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0957B5A-03AD-46F1-BFF0-0F7A5F580424}"/>
                </a:ext>
              </a:extLst>
            </p:cNvPr>
            <p:cNvSpPr/>
            <p:nvPr/>
          </p:nvSpPr>
          <p:spPr>
            <a:xfrm>
              <a:off x="1256241" y="3461551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9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B370C35-E923-47F0-9D77-7485EC527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918" y="2904079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8C6D7A-10F9-4B39-A6C9-521596E74C18}"/>
              </a:ext>
            </a:extLst>
          </p:cNvPr>
          <p:cNvGrpSpPr/>
          <p:nvPr/>
        </p:nvGrpSpPr>
        <p:grpSpPr>
          <a:xfrm>
            <a:off x="505430" y="5331928"/>
            <a:ext cx="2704745" cy="897410"/>
            <a:chOff x="542869" y="4804092"/>
            <a:chExt cx="2704745" cy="897410"/>
          </a:xfrm>
        </p:grpSpPr>
        <p:pic>
          <p:nvPicPr>
            <p:cNvPr id="13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35F9D71-D6AA-4ECE-92D7-8F21B3384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1C80E5-EBEE-4BA1-A01A-02E9FA8A7047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58247F2-886C-4593-9A9A-2932D657ABEB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A1ABF0-E3BE-444F-BC07-D75CBC1B1AAB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47666D-2CFE-48BB-AFA5-9E141612391E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D459DC3-2F50-4447-80FE-1FB5BFEA66F0}"/>
                </a:ext>
              </a:extLst>
            </p:cNvPr>
            <p:cNvCxnSpPr>
              <a:cxnSpLocks/>
              <a:stCxn id="135" idx="3"/>
              <a:endCxn id="131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472FBF4-AD06-4117-AF3E-FA1E9EE4B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E0D6657-3363-4423-A556-276105D86741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tmd_forecast.py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6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DD288028-0516-4185-AD93-92EA50E277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802755-4D27-4665-99A9-7CA5CFF7BA65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628BD76-4BCE-4EBC-B1F2-E4A038B30B44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D620D-FA7C-45B3-B973-96D039622400}"/>
              </a:ext>
            </a:extLst>
          </p:cNvPr>
          <p:cNvGrpSpPr/>
          <p:nvPr/>
        </p:nvGrpSpPr>
        <p:grpSpPr>
          <a:xfrm>
            <a:off x="550751" y="3645830"/>
            <a:ext cx="2614102" cy="623742"/>
            <a:chOff x="569451" y="3812210"/>
            <a:chExt cx="2614102" cy="623742"/>
          </a:xfrm>
        </p:grpSpPr>
        <p:pic>
          <p:nvPicPr>
            <p:cNvPr id="5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C638038-6D67-42E6-8F0D-E2FE84091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54" y="40252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BAB8902-F022-41E8-9C9C-84F8EF9D4BA6}"/>
                </a:ext>
              </a:extLst>
            </p:cNvPr>
            <p:cNvSpPr/>
            <p:nvPr/>
          </p:nvSpPr>
          <p:spPr>
            <a:xfrm>
              <a:off x="2480399" y="4095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3F45A9D-CC4C-4CF1-8ECC-741CC9858D38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 flipV="1">
              <a:off x="1937303" y="41676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A41A07-9DE5-45AA-A986-0022FB055A70}"/>
                </a:ext>
              </a:extLst>
            </p:cNvPr>
            <p:cNvSpPr txBox="1"/>
            <p:nvPr/>
          </p:nvSpPr>
          <p:spPr>
            <a:xfrm>
              <a:off x="2617372" y="4210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BFC2F-B349-4F68-AC9F-6613D94526CE}"/>
                </a:ext>
              </a:extLst>
            </p:cNvPr>
            <p:cNvSpPr/>
            <p:nvPr/>
          </p:nvSpPr>
          <p:spPr>
            <a:xfrm>
              <a:off x="569451" y="41199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D0CF7F-46E1-47C5-A208-3AA1E2310379}"/>
                </a:ext>
              </a:extLst>
            </p:cNvPr>
            <p:cNvCxnSpPr>
              <a:cxnSpLocks/>
              <a:stCxn id="57" idx="3"/>
              <a:endCxn id="52" idx="1"/>
            </p:cNvCxnSpPr>
            <p:nvPr/>
          </p:nvCxnSpPr>
          <p:spPr>
            <a:xfrm flipV="1">
              <a:off x="1145451" y="41702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6410A124-EC4F-4D53-9103-C4C961BF6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973" y="4073518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EB7E11-AF5F-42D1-8B08-71842D8DCA0E}"/>
                </a:ext>
              </a:extLst>
            </p:cNvPr>
            <p:cNvSpPr/>
            <p:nvPr/>
          </p:nvSpPr>
          <p:spPr>
            <a:xfrm>
              <a:off x="1270378" y="4327952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wg_his_data.py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0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C30CBB66-9754-4E27-A566-F88E7996D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39420" y="381221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3FDF0C-F687-409C-A783-13C88A1289F9}"/>
              </a:ext>
            </a:extLst>
          </p:cNvPr>
          <p:cNvGrpSpPr/>
          <p:nvPr/>
        </p:nvGrpSpPr>
        <p:grpSpPr>
          <a:xfrm>
            <a:off x="509875" y="4470050"/>
            <a:ext cx="2695855" cy="661398"/>
            <a:chOff x="568574" y="4418275"/>
            <a:chExt cx="2695855" cy="661398"/>
          </a:xfrm>
        </p:grpSpPr>
        <p:pic>
          <p:nvPicPr>
            <p:cNvPr id="6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5195280-E670-4E9A-9E93-BD6BD0202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577" y="466901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E8EBEE1-8878-486C-9267-AA57A0C9A363}"/>
                </a:ext>
              </a:extLst>
            </p:cNvPr>
            <p:cNvSpPr/>
            <p:nvPr/>
          </p:nvSpPr>
          <p:spPr>
            <a:xfrm>
              <a:off x="2479522" y="473937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4BD953-095D-454F-A765-01379237825B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1936426" y="4811376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95FD34-5CFD-499C-BD8A-A85A2187FA18}"/>
                </a:ext>
              </a:extLst>
            </p:cNvPr>
            <p:cNvSpPr txBox="1"/>
            <p:nvPr/>
          </p:nvSpPr>
          <p:spPr>
            <a:xfrm>
              <a:off x="2616495" y="4854505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E2CD412-DE50-4E66-A810-4DE47031A48B}"/>
                </a:ext>
              </a:extLst>
            </p:cNvPr>
            <p:cNvSpPr/>
            <p:nvPr/>
          </p:nvSpPr>
          <p:spPr>
            <a:xfrm>
              <a:off x="568574" y="4763702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0519510-8733-46BB-BF5C-CD25A775B81F}"/>
                </a:ext>
              </a:extLst>
            </p:cNvPr>
            <p:cNvCxnSpPr>
              <a:cxnSpLocks/>
              <a:stCxn id="76" idx="3"/>
              <a:endCxn id="69" idx="1"/>
            </p:cNvCxnSpPr>
            <p:nvPr/>
          </p:nvCxnSpPr>
          <p:spPr>
            <a:xfrm flipV="1">
              <a:off x="1144574" y="4813943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8B1D41C8-C4FC-49E8-B1DC-DE1FED72B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096" y="4717239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EE1E76-5134-4B48-AC78-B18272CA707F}"/>
                </a:ext>
              </a:extLst>
            </p:cNvPr>
            <p:cNvSpPr/>
            <p:nvPr/>
          </p:nvSpPr>
          <p:spPr>
            <a:xfrm>
              <a:off x="1269501" y="4971673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7A0251D2-2FCF-4518-9BB0-D5BFAB4FA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510114" y="4418275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2275F-2C08-41D1-916F-B54093D3B015}"/>
              </a:ext>
            </a:extLst>
          </p:cNvPr>
          <p:cNvCxnSpPr>
            <a:cxnSpLocks/>
            <a:stCxn id="1034" idx="3"/>
            <a:endCxn id="1060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5B32CD-D99E-4BDB-A780-A9BC6430BCA4}"/>
              </a:ext>
            </a:extLst>
          </p:cNvPr>
          <p:cNvCxnSpPr>
            <a:cxnSpLocks/>
            <a:stCxn id="113" idx="3"/>
            <a:endCxn id="1060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D7D34B-BA02-4079-8533-52FF44AF971D}"/>
              </a:ext>
            </a:extLst>
          </p:cNvPr>
          <p:cNvCxnSpPr>
            <a:cxnSpLocks/>
            <a:stCxn id="114" idx="3"/>
            <a:endCxn id="1060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E198B7-7DE8-4982-8D2C-3C405E430A26}"/>
              </a:ext>
            </a:extLst>
          </p:cNvPr>
          <p:cNvCxnSpPr>
            <a:cxnSpLocks/>
            <a:stCxn id="125" idx="3"/>
            <a:endCxn id="1060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9489D0-94E3-4D6E-AE0E-B1FBF1D9BB3D}"/>
              </a:ext>
            </a:extLst>
          </p:cNvPr>
          <p:cNvCxnSpPr>
            <a:cxnSpLocks/>
            <a:stCxn id="60" idx="3"/>
            <a:endCxn id="1060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2A426-06A3-4F11-8ACD-7F606E9E3026}"/>
              </a:ext>
            </a:extLst>
          </p:cNvPr>
          <p:cNvCxnSpPr>
            <a:cxnSpLocks/>
            <a:stCxn id="78" idx="3"/>
            <a:endCxn id="1060" idx="1"/>
          </p:cNvCxnSpPr>
          <p:nvPr/>
        </p:nvCxnSpPr>
        <p:spPr>
          <a:xfrm flipV="1">
            <a:off x="3123449" y="3575100"/>
            <a:ext cx="2438625" cy="12830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BA04-0559-4BF3-A60F-147D4849D2DD}"/>
              </a:ext>
            </a:extLst>
          </p:cNvPr>
          <p:cNvCxnSpPr>
            <a:cxnSpLocks/>
            <a:stCxn id="137" idx="3"/>
            <a:endCxn id="1060" idx="1"/>
          </p:cNvCxnSpPr>
          <p:nvPr/>
        </p:nvCxnSpPr>
        <p:spPr>
          <a:xfrm flipV="1">
            <a:off x="3119004" y="3575100"/>
            <a:ext cx="2443070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C8C86-8562-491F-B062-E1EFAFF4A23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B179458-F66F-4887-8D07-A5AF97D6DB53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0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3DC17224-4398-4A35-BC72-4FF9F7B84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B7F9344-DD0E-4EB6-B01E-B932DA31DC73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B309E0-9358-4AE2-B7B7-79D688C6A050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B6C95BB-0D30-419E-B41D-D17B08E1E8C1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60" name="Picture 1059">
              <a:extLst>
                <a:ext uri="{FF2B5EF4-FFF2-40B4-BE49-F238E27FC236}">
                  <a16:creationId xmlns:a16="http://schemas.microsoft.com/office/drawing/2014/main" id="{679D54D6-6F72-4AF8-88D5-0809F418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586D784F-BDD4-4122-897E-387C2BDA248C}"/>
              </a:ext>
            </a:extLst>
          </p:cNvPr>
          <p:cNvCxnSpPr>
            <a:cxnSpLocks/>
            <a:stCxn id="1060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D2D1F7D-8E2D-4F8D-8F00-13A74C918AA1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A4F280-618D-4269-B6B6-31CEED12FF94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584A2D2-3C0D-404B-837A-64280C8BBAF5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59FFE2-0301-4FE3-BF71-435C6A1F670E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671AD95-274C-4C53-A0A3-40176C8CF3B4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9A8D8D1-7BD7-4E76-B345-65B7635B2B4A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71B3C57-10E0-46C2-A044-EE9C7F1CA0EE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969EEB8-25CC-4EF6-A995-E6B83B99033A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18C6EA0-AD58-494B-BBED-28790C969832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37E338E-7244-4171-A84C-7BF31F5954FB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49E78AF-0448-4D1D-BA0D-BE4D90FC661B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C4BCA31-A6B0-41FA-AF66-0E1AAC888778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99C950F-E366-4343-B241-551CD74BCA02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998548E-F895-4C02-9A11-B8D6870EEB43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E565079-A8D9-47DC-BC74-FA2C118B7FAC}"/>
              </a:ext>
            </a:extLst>
          </p:cNvPr>
          <p:cNvSpPr/>
          <p:nvPr/>
        </p:nvSpPr>
        <p:spPr>
          <a:xfrm>
            <a:off x="5138764" y="2732687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2E5DF98-E92E-42EB-9B37-2C5D0CE243EA}"/>
              </a:ext>
            </a:extLst>
          </p:cNvPr>
          <p:cNvSpPr/>
          <p:nvPr/>
        </p:nvSpPr>
        <p:spPr>
          <a:xfrm>
            <a:off x="265911" y="234470"/>
            <a:ext cx="201600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Model’s Features/Input </a:t>
            </a:r>
            <a:endParaRPr lang="th-TH" sz="1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F32D6F4-C02B-48D3-9A0E-223CF8366FA4}"/>
              </a:ext>
            </a:extLst>
          </p:cNvPr>
          <p:cNvSpPr/>
          <p:nvPr/>
        </p:nvSpPr>
        <p:spPr>
          <a:xfrm>
            <a:off x="2128838" y="6478438"/>
            <a:ext cx="130644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2765D3-4810-4330-B683-6B561BD2A879}"/>
              </a:ext>
            </a:extLst>
          </p:cNvPr>
          <p:cNvGrpSpPr/>
          <p:nvPr/>
        </p:nvGrpSpPr>
        <p:grpSpPr>
          <a:xfrm>
            <a:off x="7251249" y="2148019"/>
            <a:ext cx="741255" cy="727396"/>
            <a:chOff x="5541967" y="1411452"/>
            <a:chExt cx="741255" cy="727396"/>
          </a:xfrm>
        </p:grpSpPr>
        <p:pic>
          <p:nvPicPr>
            <p:cNvPr id="58" name="Picture 20" descr="AI - Free technology icons">
              <a:extLst>
                <a:ext uri="{FF2B5EF4-FFF2-40B4-BE49-F238E27FC236}">
                  <a16:creationId xmlns:a16="http://schemas.microsoft.com/office/drawing/2014/main" id="{A14D58AE-760F-43EE-96F7-65F4EEBA0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52" y="1411452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0" descr="AI - Free technology icons">
              <a:extLst>
                <a:ext uri="{FF2B5EF4-FFF2-40B4-BE49-F238E27FC236}">
                  <a16:creationId xmlns:a16="http://schemas.microsoft.com/office/drawing/2014/main" id="{1FDD7362-2FA0-4EAE-A182-28C9BC38C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534" y="152002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AI - Free technology icons">
              <a:extLst>
                <a:ext uri="{FF2B5EF4-FFF2-40B4-BE49-F238E27FC236}">
                  <a16:creationId xmlns:a16="http://schemas.microsoft.com/office/drawing/2014/main" id="{EBD4CA5E-5586-4D14-9230-259FC7D6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7" y="1644678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885376-53D5-45BD-B1A7-9EAA6163BD02}"/>
              </a:ext>
            </a:extLst>
          </p:cNvPr>
          <p:cNvGrpSpPr/>
          <p:nvPr/>
        </p:nvGrpSpPr>
        <p:grpSpPr>
          <a:xfrm>
            <a:off x="9759842" y="1252302"/>
            <a:ext cx="546946" cy="338554"/>
            <a:chOff x="3288704" y="998159"/>
            <a:chExt cx="546946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BEDD2D-4340-4A4B-B9D7-8487D30F6E6E}"/>
                </a:ext>
              </a:extLst>
            </p:cNvPr>
            <p:cNvSpPr txBox="1"/>
            <p:nvPr/>
          </p:nvSpPr>
          <p:spPr>
            <a:xfrm>
              <a:off x="3288704" y="998159"/>
              <a:ext cx="546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Mean 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18386E-5051-47C4-A27A-19F28A81B735}"/>
                </a:ext>
              </a:extLst>
            </p:cNvPr>
            <p:cNvSpPr/>
            <p:nvPr/>
          </p:nvSpPr>
          <p:spPr>
            <a:xfrm>
              <a:off x="3288704" y="107555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C0C804-A635-47FD-AE84-7A8D613D7319}"/>
              </a:ext>
            </a:extLst>
          </p:cNvPr>
          <p:cNvGrpSpPr/>
          <p:nvPr/>
        </p:nvGrpSpPr>
        <p:grpSpPr>
          <a:xfrm>
            <a:off x="6514167" y="4935967"/>
            <a:ext cx="1324908" cy="357552"/>
            <a:chOff x="6514167" y="4935967"/>
            <a:chExt cx="1324908" cy="35755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B1DBD3F-F986-4291-A906-68CD418197F4}"/>
                </a:ext>
              </a:extLst>
            </p:cNvPr>
            <p:cNvSpPr/>
            <p:nvPr/>
          </p:nvSpPr>
          <p:spPr>
            <a:xfrm>
              <a:off x="6514167" y="4935967"/>
              <a:ext cx="1324908" cy="357552"/>
            </a:xfrm>
            <a:prstGeom prst="roundRect">
              <a:avLst>
                <a:gd name="adj" fmla="val 249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Final result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Expected temp 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931F117-7214-435C-BC50-1478CCAC6A27}"/>
                </a:ext>
              </a:extLst>
            </p:cNvPr>
            <p:cNvSpPr/>
            <p:nvPr/>
          </p:nvSpPr>
          <p:spPr>
            <a:xfrm>
              <a:off x="6590397" y="4997404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E94ED15-3E08-4B09-9FA7-8783C8E3D788}"/>
                </a:ext>
              </a:extLst>
            </p:cNvPr>
            <p:cNvSpPr/>
            <p:nvPr/>
          </p:nvSpPr>
          <p:spPr>
            <a:xfrm>
              <a:off x="6590397" y="5150280"/>
              <a:ext cx="91440" cy="91440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16E30-8904-4072-826C-5EB8388DA6DB}"/>
              </a:ext>
            </a:extLst>
          </p:cNvPr>
          <p:cNvSpPr txBox="1"/>
          <p:nvPr/>
        </p:nvSpPr>
        <p:spPr>
          <a:xfrm>
            <a:off x="9684582" y="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4D6B7C5-B646-4AF0-8422-5524A0EEC818}"/>
              </a:ext>
            </a:extLst>
          </p:cNvPr>
          <p:cNvGrpSpPr/>
          <p:nvPr/>
        </p:nvGrpSpPr>
        <p:grpSpPr>
          <a:xfrm>
            <a:off x="550416" y="532016"/>
            <a:ext cx="2614469" cy="1257880"/>
            <a:chOff x="505125" y="532016"/>
            <a:chExt cx="2614469" cy="12578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58638C-63DF-419C-B756-09A13B5413A4}"/>
                </a:ext>
              </a:extLst>
            </p:cNvPr>
            <p:cNvSpPr/>
            <p:nvPr/>
          </p:nvSpPr>
          <p:spPr>
            <a:xfrm>
              <a:off x="1346190" y="532016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16297C0-9BEB-4F15-BF37-722379A7A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79088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80E10F-763B-4124-8D21-AFA9464F15FD}"/>
                </a:ext>
              </a:extLst>
            </p:cNvPr>
            <p:cNvSpPr/>
            <p:nvPr/>
          </p:nvSpPr>
          <p:spPr>
            <a:xfrm>
              <a:off x="1390858" y="1681896"/>
              <a:ext cx="88266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788940-9AC8-4E97-8998-C3E8F8A90731}"/>
                </a:ext>
              </a:extLst>
            </p:cNvPr>
            <p:cNvSpPr/>
            <p:nvPr/>
          </p:nvSpPr>
          <p:spPr>
            <a:xfrm>
              <a:off x="2512801" y="86380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A4F62-767C-40B5-946D-B1F8EAF6BEA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977117" y="935806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CB564-434C-4766-A13F-C3017EC09332}"/>
                </a:ext>
              </a:extLst>
            </p:cNvPr>
            <p:cNvSpPr txBox="1"/>
            <p:nvPr/>
          </p:nvSpPr>
          <p:spPr>
            <a:xfrm>
              <a:off x="2471660" y="961856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2E9AA2B1-619E-4614-8FC0-E98A7CFD2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137057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780B51-BF6A-42A6-8827-6814C432DB17}"/>
                </a:ext>
              </a:extLst>
            </p:cNvPr>
            <p:cNvSpPr/>
            <p:nvPr/>
          </p:nvSpPr>
          <p:spPr>
            <a:xfrm>
              <a:off x="1565046" y="1085488"/>
              <a:ext cx="563304" cy="187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5E4A9C-0EDD-4CBE-BD62-DA416A9244FB}"/>
                </a:ext>
              </a:extLst>
            </p:cNvPr>
            <p:cNvSpPr/>
            <p:nvPr/>
          </p:nvSpPr>
          <p:spPr>
            <a:xfrm>
              <a:off x="2512801" y="1443503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C5595D-6BCB-4EA3-B15D-BC75170BC39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117" y="1515502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D9615-A574-4996-BEE5-61DE8C19C437}"/>
                </a:ext>
              </a:extLst>
            </p:cNvPr>
            <p:cNvSpPr txBox="1"/>
            <p:nvPr/>
          </p:nvSpPr>
          <p:spPr>
            <a:xfrm>
              <a:off x="2498406" y="1547750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07B3-3906-460A-9E5C-15E040BE44C9}"/>
                </a:ext>
              </a:extLst>
            </p:cNvPr>
            <p:cNvSpPr/>
            <p:nvPr/>
          </p:nvSpPr>
          <p:spPr>
            <a:xfrm>
              <a:off x="505125" y="1209063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2D83E1-8DDB-4A91-BF63-E9391922603A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1081125" y="935806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F43FB3-4386-4947-9FE3-E47E570C77E4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1081125" y="1263063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61D834-7726-4B11-8A05-83C42C4A2ED1}"/>
              </a:ext>
            </a:extLst>
          </p:cNvPr>
          <p:cNvGrpSpPr/>
          <p:nvPr/>
        </p:nvGrpSpPr>
        <p:grpSpPr>
          <a:xfrm>
            <a:off x="598668" y="1990542"/>
            <a:ext cx="2517964" cy="568599"/>
            <a:chOff x="509875" y="2058065"/>
            <a:chExt cx="2517964" cy="568599"/>
          </a:xfrm>
        </p:grpSpPr>
        <p:pic>
          <p:nvPicPr>
            <p:cNvPr id="2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F58BD41-041B-4BD5-9EC6-B78AF2DC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216874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3BD272-0849-414C-88AC-7E710245198A}"/>
                </a:ext>
              </a:extLst>
            </p:cNvPr>
            <p:cNvSpPr/>
            <p:nvPr/>
          </p:nvSpPr>
          <p:spPr>
            <a:xfrm>
              <a:off x="2420823" y="223910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D742CD-828B-452C-94E2-581BD070A1D3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1877727" y="231110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3125FF-E338-46B2-BB35-CD839BE6CDFB}"/>
                </a:ext>
              </a:extLst>
            </p:cNvPr>
            <p:cNvSpPr txBox="1"/>
            <p:nvPr/>
          </p:nvSpPr>
          <p:spPr>
            <a:xfrm>
              <a:off x="2379905" y="2335544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A5E8E5-46C2-40EC-AD92-68CA790F9713}"/>
                </a:ext>
              </a:extLst>
            </p:cNvPr>
            <p:cNvSpPr/>
            <p:nvPr/>
          </p:nvSpPr>
          <p:spPr>
            <a:xfrm>
              <a:off x="509875" y="226343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6571B5A-5A84-481D-8852-0B679326AEB3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1085875" y="231367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9017AE-3082-496D-B12F-48FF523456AE}"/>
                </a:ext>
              </a:extLst>
            </p:cNvPr>
            <p:cNvSpPr/>
            <p:nvPr/>
          </p:nvSpPr>
          <p:spPr>
            <a:xfrm>
              <a:off x="1422733" y="2476930"/>
              <a:ext cx="680863" cy="149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1" name="Picture 3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CECF7AD-828A-4809-952F-0154E381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05" y="2058065"/>
              <a:ext cx="844925" cy="15380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C187CE-3C62-4902-8EBE-CE1450A18798}"/>
              </a:ext>
            </a:extLst>
          </p:cNvPr>
          <p:cNvGrpSpPr/>
          <p:nvPr/>
        </p:nvGrpSpPr>
        <p:grpSpPr>
          <a:xfrm>
            <a:off x="601002" y="2759787"/>
            <a:ext cx="2513296" cy="653272"/>
            <a:chOff x="509875" y="2809520"/>
            <a:chExt cx="2513296" cy="653272"/>
          </a:xfrm>
        </p:grpSpPr>
        <p:pic>
          <p:nvPicPr>
            <p:cNvPr id="3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7872EF9-6FEC-47B1-AC4F-C9A3075B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30346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34470CF-3C0E-4B88-8F25-236BA11F10E0}"/>
                </a:ext>
              </a:extLst>
            </p:cNvPr>
            <p:cNvSpPr/>
            <p:nvPr/>
          </p:nvSpPr>
          <p:spPr>
            <a:xfrm>
              <a:off x="2420823" y="31050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8A65BB-6A91-42A1-B1D6-C73BBF2FB274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1877727" y="31770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E4C6C9-CCF0-475B-B3E7-534440836FB6}"/>
                </a:ext>
              </a:extLst>
            </p:cNvPr>
            <p:cNvSpPr txBox="1"/>
            <p:nvPr/>
          </p:nvSpPr>
          <p:spPr>
            <a:xfrm>
              <a:off x="2375237" y="32077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DE0C96-5183-489D-B07B-5EDCE9868F09}"/>
                </a:ext>
              </a:extLst>
            </p:cNvPr>
            <p:cNvSpPr/>
            <p:nvPr/>
          </p:nvSpPr>
          <p:spPr>
            <a:xfrm>
              <a:off x="509875" y="31293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11A3A8-7BE9-4D5A-A615-236AC319B397}"/>
                </a:ext>
              </a:extLst>
            </p:cNvPr>
            <p:cNvCxnSpPr>
              <a:cxnSpLocks/>
              <a:stCxn id="37" idx="3"/>
              <a:endCxn id="33" idx="1"/>
            </p:cNvCxnSpPr>
            <p:nvPr/>
          </p:nvCxnSpPr>
          <p:spPr>
            <a:xfrm flipV="1">
              <a:off x="1085875" y="31796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F23D4B-D9F8-4835-B81F-C8F84257C887}"/>
                </a:ext>
              </a:extLst>
            </p:cNvPr>
            <p:cNvSpPr/>
            <p:nvPr/>
          </p:nvSpPr>
          <p:spPr>
            <a:xfrm>
              <a:off x="1472268" y="3318792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EA44DEF-5B08-423C-A6F6-01BFC33E1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292" y="2809520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9F498F-576A-4F8A-808B-B42075DB2EA6}"/>
              </a:ext>
            </a:extLst>
          </p:cNvPr>
          <p:cNvGrpSpPr/>
          <p:nvPr/>
        </p:nvGrpSpPr>
        <p:grpSpPr>
          <a:xfrm>
            <a:off x="505278" y="5331928"/>
            <a:ext cx="2704745" cy="897410"/>
            <a:chOff x="542869" y="4804092"/>
            <a:chExt cx="2704745" cy="897410"/>
          </a:xfrm>
        </p:grpSpPr>
        <p:pic>
          <p:nvPicPr>
            <p:cNvPr id="4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ED76ED10-DA2F-4D62-9576-4F8D7A671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EA01F0B-3CFD-4FA0-A873-AA2354C8D1C9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B23CDF-15A8-447A-AEFC-6486A9596B28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68C23-999B-4040-80E3-1B4822335FB8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1C8599-3330-400E-BB08-4F9C173DA2CB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16A8874-72A2-4120-8BD3-194B7DB3D5DD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FB66B70-F8EE-4FD5-8A5B-BA2F56879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21DEE0-9431-40D2-AA87-429E4512DD3C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current_tmd_data.py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1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7D6D22DD-A164-41CB-8ACA-27CB670B9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697B14-2E36-4375-B69A-324694D308E6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A44C13A-CA85-4B9A-9083-178C91456EFE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F380B3-73F1-42C4-813E-CB910E99CDA7}"/>
              </a:ext>
            </a:extLst>
          </p:cNvPr>
          <p:cNvGrpSpPr/>
          <p:nvPr/>
        </p:nvGrpSpPr>
        <p:grpSpPr>
          <a:xfrm>
            <a:off x="619350" y="3613705"/>
            <a:ext cx="2476601" cy="671636"/>
            <a:chOff x="550751" y="3645830"/>
            <a:chExt cx="2476601" cy="671636"/>
          </a:xfrm>
        </p:grpSpPr>
        <p:pic>
          <p:nvPicPr>
            <p:cNvPr id="5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1B8825B-8F1A-4C57-9850-BE670E59C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54" y="385891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2F9B735-AD52-4D5C-BB43-F1F65720B93D}"/>
                </a:ext>
              </a:extLst>
            </p:cNvPr>
            <p:cNvSpPr/>
            <p:nvPr/>
          </p:nvSpPr>
          <p:spPr>
            <a:xfrm>
              <a:off x="2461699" y="392927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7B291E-F17B-4E44-AD5F-6BF1FB51A90F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1918603" y="400127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CEB689-3134-494B-A09A-378BCA7723E7}"/>
                </a:ext>
              </a:extLst>
            </p:cNvPr>
            <p:cNvSpPr txBox="1"/>
            <p:nvPr/>
          </p:nvSpPr>
          <p:spPr>
            <a:xfrm>
              <a:off x="2448444" y="4021115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C0ACDD-1FAB-4958-85FD-8E61437D9270}"/>
                </a:ext>
              </a:extLst>
            </p:cNvPr>
            <p:cNvSpPr/>
            <p:nvPr/>
          </p:nvSpPr>
          <p:spPr>
            <a:xfrm>
              <a:off x="550751" y="395360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0E1B54-4D31-49C3-BD2D-35849A8DD9D6}"/>
                </a:ext>
              </a:extLst>
            </p:cNvPr>
            <p:cNvCxnSpPr>
              <a:cxnSpLocks/>
              <a:stCxn id="59" idx="3"/>
              <a:endCxn id="55" idx="1"/>
            </p:cNvCxnSpPr>
            <p:nvPr/>
          </p:nvCxnSpPr>
          <p:spPr>
            <a:xfrm flipV="1">
              <a:off x="1126751" y="400384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DB8CBE-580D-4D29-AD2D-30393980A454}"/>
                </a:ext>
              </a:extLst>
            </p:cNvPr>
            <p:cNvSpPr/>
            <p:nvPr/>
          </p:nvSpPr>
          <p:spPr>
            <a:xfrm>
              <a:off x="1422733" y="4137466"/>
              <a:ext cx="756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wunderground_current.py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3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4FF03D8C-1BAE-42EB-A27B-0E4CC2CB03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20720" y="364583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B490AA-2FDB-439C-8DC8-FD1EFC99FC5D}"/>
              </a:ext>
            </a:extLst>
          </p:cNvPr>
          <p:cNvGrpSpPr/>
          <p:nvPr/>
        </p:nvGrpSpPr>
        <p:grpSpPr>
          <a:xfrm>
            <a:off x="548682" y="4485987"/>
            <a:ext cx="2617937" cy="645293"/>
            <a:chOff x="509875" y="4470050"/>
            <a:chExt cx="2617937" cy="645293"/>
          </a:xfrm>
        </p:grpSpPr>
        <p:pic>
          <p:nvPicPr>
            <p:cNvPr id="6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0896568-8AF6-4C4B-A7AE-6904A6AF9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472079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6000B03-C48B-4FF5-8F80-BDC1D650F27C}"/>
                </a:ext>
              </a:extLst>
            </p:cNvPr>
            <p:cNvSpPr/>
            <p:nvPr/>
          </p:nvSpPr>
          <p:spPr>
            <a:xfrm>
              <a:off x="2420823" y="4791151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4C30568-7FF5-465C-832D-53FB67054BD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 flipV="1">
              <a:off x="1877727" y="4863151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E8BEAC5-52D3-433D-A9A6-297E93BA0C81}"/>
                </a:ext>
              </a:extLst>
            </p:cNvPr>
            <p:cNvSpPr txBox="1"/>
            <p:nvPr/>
          </p:nvSpPr>
          <p:spPr>
            <a:xfrm>
              <a:off x="2479878" y="48843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02F0ED-2EFE-4919-A0B1-B9F941B21C63}"/>
                </a:ext>
              </a:extLst>
            </p:cNvPr>
            <p:cNvSpPr/>
            <p:nvPr/>
          </p:nvSpPr>
          <p:spPr>
            <a:xfrm>
              <a:off x="509875" y="4815477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3D28EA-EF9D-4C11-A596-0C31BD3914DA}"/>
                </a:ext>
              </a:extLst>
            </p:cNvPr>
            <p:cNvCxnSpPr>
              <a:cxnSpLocks/>
              <a:stCxn id="69" idx="3"/>
              <a:endCxn id="65" idx="1"/>
            </p:cNvCxnSpPr>
            <p:nvPr/>
          </p:nvCxnSpPr>
          <p:spPr>
            <a:xfrm flipV="1">
              <a:off x="1085875" y="4865718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3189233-971A-498C-8F77-CF421D2BD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397" y="4769014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928C90-BCAC-4C6F-992D-EC29D893674A}"/>
                </a:ext>
              </a:extLst>
            </p:cNvPr>
            <p:cNvSpPr/>
            <p:nvPr/>
          </p:nvSpPr>
          <p:spPr>
            <a:xfrm>
              <a:off x="1251541" y="5007343"/>
              <a:ext cx="93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wwo_curr_data.py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773DE911-0287-4A11-BB17-F9AB62A2B3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451415" y="4470050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F3CB84-58F0-4A07-BBFA-F70786F6091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AA29B8-79D2-4FAC-87E8-165AAE4EB217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9AC814-EAF8-43DE-9C60-CF797DE28FB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E1EDB9-A4BD-47D0-8235-EFDEA7B2453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98CC63-BC77-4E8B-9E68-379F2BB4664E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DF6680-9475-4C98-BC79-1EDA39848ECB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 flipV="1">
            <a:off x="3162256" y="3575100"/>
            <a:ext cx="2399818" cy="12989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C1D46-2E59-4B4C-8E45-7787CAC279F3}"/>
              </a:ext>
            </a:extLst>
          </p:cNvPr>
          <p:cNvCxnSpPr>
            <a:cxnSpLocks/>
            <a:stCxn id="49" idx="3"/>
            <a:endCxn id="87" idx="1"/>
          </p:cNvCxnSpPr>
          <p:nvPr/>
        </p:nvCxnSpPr>
        <p:spPr>
          <a:xfrm flipV="1">
            <a:off x="3118852" y="3575100"/>
            <a:ext cx="2443222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2672C19-A8A2-4AC1-97DB-58256241491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19BCE64-3263-48C9-848B-21229FA881E2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084391EC-6489-47A4-82B5-3EEF49478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F33C365-443C-4964-8BFA-830A54F5EE95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2C6F95E-B471-4FA0-B544-8028AE658B3E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1760101-8DD5-488F-B2EF-4797072CA6FC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B4DE4DA-3A9B-458D-B501-13FCB3A00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9E3D90B-F729-41EE-A6CB-A563DD5781D1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C16C548-4D4B-474E-AD30-5600C237AAD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26BE3F-2DC4-44BB-8B0F-307CC8F7DC86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3AE2F33-558B-403B-A505-38638FE83B1F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113AB4-8BF5-4984-AAC6-6394ADD8E82D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06932C9-F3A7-445C-B2C6-3DBC1F1F7368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0949D32-1E63-42D4-B64A-2DBF479268A3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84CE3CF-AE08-44C7-82B6-C6449D3A7A83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AAF79EF-1AC5-4C46-8E6D-45D0879DAE50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0A71761-9FF4-4109-B0C7-28B9D471BB08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AA8F80B-51A5-4FD9-9A91-1CC015B9AD93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3DD043-6CC5-4313-AE85-800790B9D3F0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6E50057-5C8B-4EA5-9F21-9C984C317C63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7A3E3D-10CB-4012-BF15-E7AB0956FD9D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80681-9405-42E6-A9D6-652BD4AB26CA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3D142BF-646E-46EA-97E4-143F239D45D5}"/>
              </a:ext>
            </a:extLst>
          </p:cNvPr>
          <p:cNvSpPr/>
          <p:nvPr/>
        </p:nvSpPr>
        <p:spPr>
          <a:xfrm>
            <a:off x="5090763" y="2764582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re-trained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74B69AA-93E2-4FF0-B035-A672674F0922}"/>
              </a:ext>
            </a:extLst>
          </p:cNvPr>
          <p:cNvSpPr/>
          <p:nvPr/>
        </p:nvSpPr>
        <p:spPr>
          <a:xfrm>
            <a:off x="2246558" y="6478438"/>
            <a:ext cx="118872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8CC49B4-2FD7-4655-AD05-689A8B706C38}"/>
              </a:ext>
            </a:extLst>
          </p:cNvPr>
          <p:cNvSpPr/>
          <p:nvPr/>
        </p:nvSpPr>
        <p:spPr>
          <a:xfrm>
            <a:off x="5382245" y="2915378"/>
            <a:ext cx="473360" cy="1027243"/>
          </a:xfrm>
          <a:prstGeom prst="roundRect">
            <a:avLst>
              <a:gd name="adj" fmla="val 24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03D57F-B298-4351-97D5-5F0FC295F24A}"/>
              </a:ext>
            </a:extLst>
          </p:cNvPr>
          <p:cNvGrpSpPr/>
          <p:nvPr/>
        </p:nvGrpSpPr>
        <p:grpSpPr>
          <a:xfrm>
            <a:off x="6590397" y="1970188"/>
            <a:ext cx="4356551" cy="2705363"/>
            <a:chOff x="5020408" y="1073393"/>
            <a:chExt cx="4959961" cy="3640017"/>
          </a:xfrm>
        </p:grpSpPr>
        <p:pic>
          <p:nvPicPr>
            <p:cNvPr id="1028" name="Picture 4" descr="Tiles à la Google Maps: Coordinates, Tile Bounds and Projection -  conversion to EPSG:3785 and EPSG:4326 (WGS84) | MapTiler">
              <a:extLst>
                <a:ext uri="{FF2B5EF4-FFF2-40B4-BE49-F238E27FC236}">
                  <a16:creationId xmlns:a16="http://schemas.microsoft.com/office/drawing/2014/main" id="{9E97DC5C-FFF7-40FF-BD9C-7426BED22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6" t="13718" b="16418"/>
            <a:stretch/>
          </p:blipFill>
          <p:spPr bwMode="auto">
            <a:xfrm>
              <a:off x="5020408" y="1073393"/>
              <a:ext cx="4959961" cy="364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ACB249-A453-429B-A11B-82B96B1FD2AA}"/>
                </a:ext>
              </a:extLst>
            </p:cNvPr>
            <p:cNvSpPr/>
            <p:nvPr/>
          </p:nvSpPr>
          <p:spPr>
            <a:xfrm>
              <a:off x="5890420" y="3629501"/>
              <a:ext cx="104105" cy="123031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0FB933-B964-454C-9250-0D696B950ECE}"/>
                </a:ext>
              </a:extLst>
            </p:cNvPr>
            <p:cNvSpPr/>
            <p:nvPr/>
          </p:nvSpPr>
          <p:spPr>
            <a:xfrm>
              <a:off x="6096000" y="3605688"/>
              <a:ext cx="104105" cy="1230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A03A55-F868-4124-AECD-59FB1392A791}"/>
              </a:ext>
            </a:extLst>
          </p:cNvPr>
          <p:cNvGrpSpPr/>
          <p:nvPr/>
        </p:nvGrpSpPr>
        <p:grpSpPr>
          <a:xfrm>
            <a:off x="974042" y="1258068"/>
            <a:ext cx="2086195" cy="424945"/>
            <a:chOff x="679988" y="1121270"/>
            <a:chExt cx="2086195" cy="42494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AE3F278-7847-4B61-A906-56CFF5866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1121270"/>
              <a:ext cx="972000" cy="424945"/>
            </a:xfrm>
            <a:prstGeom prst="rect">
              <a:avLst/>
            </a:prstGeom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F1C5B67-7A57-40DF-81DF-0B5CC1546AD2}"/>
                </a:ext>
              </a:extLst>
            </p:cNvPr>
            <p:cNvSpPr/>
            <p:nvPr/>
          </p:nvSpPr>
          <p:spPr>
            <a:xfrm>
              <a:off x="679988" y="1243743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0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34FEA1-11CC-4E0E-9164-8548BD510874}"/>
              </a:ext>
            </a:extLst>
          </p:cNvPr>
          <p:cNvGrpSpPr/>
          <p:nvPr/>
        </p:nvGrpSpPr>
        <p:grpSpPr>
          <a:xfrm>
            <a:off x="1037580" y="2070408"/>
            <a:ext cx="2022657" cy="424945"/>
            <a:chOff x="743526" y="1933610"/>
            <a:chExt cx="2022657" cy="424945"/>
          </a:xfrm>
        </p:grpSpPr>
        <p:pic>
          <p:nvPicPr>
            <p:cNvPr id="56" name="Picture 5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FF91ED7C-D2B0-4D02-85D8-D725E613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6" y="2033801"/>
              <a:ext cx="844925" cy="15380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ABE4E33-2A07-474C-A1FE-6DB3C99B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1933610"/>
              <a:ext cx="972000" cy="42494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020067-24F4-4EDA-80B0-CF36D8EB8F06}"/>
              </a:ext>
            </a:extLst>
          </p:cNvPr>
          <p:cNvGrpSpPr/>
          <p:nvPr/>
        </p:nvGrpSpPr>
        <p:grpSpPr>
          <a:xfrm>
            <a:off x="1198656" y="2882748"/>
            <a:ext cx="1861581" cy="424945"/>
            <a:chOff x="904602" y="2745950"/>
            <a:chExt cx="1861581" cy="424945"/>
          </a:xfrm>
        </p:grpSpPr>
        <p:pic>
          <p:nvPicPr>
            <p:cNvPr id="57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0751443-1425-4E52-B30F-CB29DCFC0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02" y="2797662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8386B76-E9BF-45F1-9D1A-DF141DC74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2745950"/>
              <a:ext cx="972000" cy="424945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ECCCBF-CD74-4670-83E1-D82F1DB962C5}"/>
              </a:ext>
            </a:extLst>
          </p:cNvPr>
          <p:cNvGrpSpPr/>
          <p:nvPr/>
        </p:nvGrpSpPr>
        <p:grpSpPr>
          <a:xfrm>
            <a:off x="1006391" y="3695088"/>
            <a:ext cx="2053846" cy="424945"/>
            <a:chOff x="712337" y="3558290"/>
            <a:chExt cx="2053846" cy="424945"/>
          </a:xfrm>
        </p:grpSpPr>
        <p:pic>
          <p:nvPicPr>
            <p:cNvPr id="58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7B806BA1-6184-4ADC-9FB8-08E3601376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712337" y="363077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051805D-CC3F-4336-AB57-ABFFF257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3558290"/>
              <a:ext cx="972000" cy="4249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FD3379-F567-4CDE-89FB-7134A8F736B1}"/>
              </a:ext>
            </a:extLst>
          </p:cNvPr>
          <p:cNvGrpSpPr/>
          <p:nvPr/>
        </p:nvGrpSpPr>
        <p:grpSpPr>
          <a:xfrm>
            <a:off x="1191916" y="4507428"/>
            <a:ext cx="1868321" cy="424945"/>
            <a:chOff x="897862" y="4370630"/>
            <a:chExt cx="1868321" cy="424945"/>
          </a:xfrm>
        </p:grpSpPr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44C890B1-81ED-4829-A7FB-A58304AD0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897862" y="4428928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923A292-DD68-469D-85B4-3B63720D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4370630"/>
              <a:ext cx="972000" cy="42494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47325DA-905B-483D-97A4-1583D86311E0}"/>
              </a:ext>
            </a:extLst>
          </p:cNvPr>
          <p:cNvGrpSpPr/>
          <p:nvPr/>
        </p:nvGrpSpPr>
        <p:grpSpPr>
          <a:xfrm>
            <a:off x="1341701" y="5319769"/>
            <a:ext cx="1718536" cy="424945"/>
            <a:chOff x="1047647" y="5182971"/>
            <a:chExt cx="1718536" cy="424945"/>
          </a:xfrm>
        </p:grpSpPr>
        <p:pic>
          <p:nvPicPr>
            <p:cNvPr id="60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169EC1BC-A8A0-4C0C-9B19-D71273898A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047647" y="5267789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1802D2-4BBE-44B4-ADD6-E265036D8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5182971"/>
              <a:ext cx="972000" cy="424945"/>
            </a:xfrm>
            <a:prstGeom prst="rect">
              <a:avLst/>
            </a:prstGeom>
          </p:spPr>
        </p:pic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64978BF-1784-4350-B1D3-7BE189752174}"/>
              </a:ext>
            </a:extLst>
          </p:cNvPr>
          <p:cNvSpPr/>
          <p:nvPr/>
        </p:nvSpPr>
        <p:spPr>
          <a:xfrm>
            <a:off x="3234616" y="1410673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820C2A7B-416B-40F9-A203-4FFAD4B0DE69}"/>
              </a:ext>
            </a:extLst>
          </p:cNvPr>
          <p:cNvSpPr/>
          <p:nvPr/>
        </p:nvSpPr>
        <p:spPr>
          <a:xfrm>
            <a:off x="3239418" y="2194420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919C902B-C7D7-4BC0-8B79-81873F2F0048}"/>
              </a:ext>
            </a:extLst>
          </p:cNvPr>
          <p:cNvSpPr/>
          <p:nvPr/>
        </p:nvSpPr>
        <p:spPr>
          <a:xfrm>
            <a:off x="3234615" y="3085961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9D56AE0D-44AB-4DE4-ACB0-862F5D07B785}"/>
              </a:ext>
            </a:extLst>
          </p:cNvPr>
          <p:cNvSpPr/>
          <p:nvPr/>
        </p:nvSpPr>
        <p:spPr>
          <a:xfrm>
            <a:off x="3234615" y="3848504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9544355-D3F3-4596-ABB6-13877E8DF7E3}"/>
              </a:ext>
            </a:extLst>
          </p:cNvPr>
          <p:cNvSpPr/>
          <p:nvPr/>
        </p:nvSpPr>
        <p:spPr>
          <a:xfrm>
            <a:off x="3233047" y="4666254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C90B7A7-FCB8-4589-96E5-C37E355471D8}"/>
              </a:ext>
            </a:extLst>
          </p:cNvPr>
          <p:cNvSpPr/>
          <p:nvPr/>
        </p:nvSpPr>
        <p:spPr>
          <a:xfrm>
            <a:off x="3231439" y="5473107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B35837-A05A-468B-9166-8AE33B0F416C}"/>
              </a:ext>
            </a:extLst>
          </p:cNvPr>
          <p:cNvCxnSpPr>
            <a:cxnSpLocks/>
            <a:stCxn id="183" idx="3"/>
            <a:endCxn id="122" idx="1"/>
          </p:cNvCxnSpPr>
          <p:nvPr/>
        </p:nvCxnSpPr>
        <p:spPr>
          <a:xfrm>
            <a:off x="3755548" y="3150458"/>
            <a:ext cx="1626697" cy="2785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F87FE3-9971-4784-863F-5CA44612046F}"/>
              </a:ext>
            </a:extLst>
          </p:cNvPr>
          <p:cNvCxnSpPr>
            <a:cxnSpLocks/>
            <a:stCxn id="184" idx="3"/>
            <a:endCxn id="122" idx="1"/>
          </p:cNvCxnSpPr>
          <p:nvPr/>
        </p:nvCxnSpPr>
        <p:spPr>
          <a:xfrm flipV="1">
            <a:off x="3754180" y="3429000"/>
            <a:ext cx="1628065" cy="46898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7ABDEA4-A39A-4932-BEEF-09712F0A3B3C}"/>
              </a:ext>
            </a:extLst>
          </p:cNvPr>
          <p:cNvCxnSpPr>
            <a:cxnSpLocks/>
            <a:stCxn id="185" idx="3"/>
            <a:endCxn id="122" idx="1"/>
          </p:cNvCxnSpPr>
          <p:nvPr/>
        </p:nvCxnSpPr>
        <p:spPr>
          <a:xfrm flipV="1">
            <a:off x="3750040" y="3429000"/>
            <a:ext cx="1632205" cy="12888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F60CE1-FFDD-4EA9-AFFD-38481C482C81}"/>
              </a:ext>
            </a:extLst>
          </p:cNvPr>
          <p:cNvCxnSpPr>
            <a:cxnSpLocks/>
            <a:stCxn id="186" idx="3"/>
            <a:endCxn id="122" idx="1"/>
          </p:cNvCxnSpPr>
          <p:nvPr/>
        </p:nvCxnSpPr>
        <p:spPr>
          <a:xfrm flipV="1">
            <a:off x="3750039" y="3429000"/>
            <a:ext cx="1632206" cy="21031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D90B37-2A81-4D98-A985-23C801F3CA64}"/>
              </a:ext>
            </a:extLst>
          </p:cNvPr>
          <p:cNvCxnSpPr>
            <a:cxnSpLocks/>
            <a:stCxn id="182" idx="3"/>
            <a:endCxn id="122" idx="1"/>
          </p:cNvCxnSpPr>
          <p:nvPr/>
        </p:nvCxnSpPr>
        <p:spPr>
          <a:xfrm>
            <a:off x="3755548" y="2249163"/>
            <a:ext cx="1626697" cy="11798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791439-7F6E-463C-8D43-D4DB9938AD04}"/>
              </a:ext>
            </a:extLst>
          </p:cNvPr>
          <p:cNvCxnSpPr>
            <a:cxnSpLocks/>
            <a:stCxn id="179" idx="3"/>
            <a:endCxn id="122" idx="1"/>
          </p:cNvCxnSpPr>
          <p:nvPr/>
        </p:nvCxnSpPr>
        <p:spPr>
          <a:xfrm>
            <a:off x="3755548" y="1469728"/>
            <a:ext cx="1626697" cy="19592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0" descr="AI - Free technology icons">
            <a:extLst>
              <a:ext uri="{FF2B5EF4-FFF2-40B4-BE49-F238E27FC236}">
                <a16:creationId xmlns:a16="http://schemas.microsoft.com/office/drawing/2014/main" id="{51E478DA-6898-45E5-8C7F-9B68F873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57" y="3483349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ithmetic mean Statistics Symbol Sample mean and covariance, normal  distribution, angle, text png | PNGEgg">
            <a:extLst>
              <a:ext uri="{FF2B5EF4-FFF2-40B4-BE49-F238E27FC236}">
                <a16:creationId xmlns:a16="http://schemas.microsoft.com/office/drawing/2014/main" id="{45C0F6F5-C6AD-4A72-87B8-72768933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4222" y1="17005" x2="34222" y2="170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94" t="9232" r="13076" b="9876"/>
          <a:stretch/>
        </p:blipFill>
        <p:spPr bwMode="auto">
          <a:xfrm>
            <a:off x="5433075" y="3033489"/>
            <a:ext cx="329735" cy="3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31B07027-A6D2-4F9B-BF66-A0114352D8C4}"/>
              </a:ext>
            </a:extLst>
          </p:cNvPr>
          <p:cNvSpPr/>
          <p:nvPr/>
        </p:nvSpPr>
        <p:spPr>
          <a:xfrm>
            <a:off x="6045599" y="3335246"/>
            <a:ext cx="382947" cy="22584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C013F1E-10C3-4BEB-A066-2B6B4180E9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6381" y="3181209"/>
            <a:ext cx="787812" cy="252967"/>
          </a:xfrm>
          <a:prstGeom prst="rect">
            <a:avLst/>
          </a:prstGeom>
        </p:spPr>
      </p:pic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C816072A-FC66-4ECD-A2DD-9D86101D6FBB}"/>
              </a:ext>
            </a:extLst>
          </p:cNvPr>
          <p:cNvSpPr/>
          <p:nvPr/>
        </p:nvSpPr>
        <p:spPr>
          <a:xfrm>
            <a:off x="5382245" y="2729543"/>
            <a:ext cx="473360" cy="182880"/>
          </a:xfrm>
          <a:prstGeom prst="roundRect">
            <a:avLst>
              <a:gd name="adj" fmla="val 50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Algo.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BF16B37-3E72-4FBC-976B-AF18BA543214}"/>
              </a:ext>
            </a:extLst>
          </p:cNvPr>
          <p:cNvSpPr/>
          <p:nvPr/>
        </p:nvSpPr>
        <p:spPr>
          <a:xfrm>
            <a:off x="10823331" y="0"/>
            <a:ext cx="1368669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</a:p>
        </p:txBody>
      </p:sp>
      <p:pic>
        <p:nvPicPr>
          <p:cNvPr id="179" name="Picture 20" descr="AI - Free technology icons">
            <a:extLst>
              <a:ext uri="{FF2B5EF4-FFF2-40B4-BE49-F238E27FC236}">
                <a16:creationId xmlns:a16="http://schemas.microsoft.com/office/drawing/2014/main" id="{89F1E78D-6342-4C92-8E35-1255719A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1304860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0" descr="AI - Free technology icons">
            <a:extLst>
              <a:ext uri="{FF2B5EF4-FFF2-40B4-BE49-F238E27FC236}">
                <a16:creationId xmlns:a16="http://schemas.microsoft.com/office/drawing/2014/main" id="{A64AC513-02B6-4DCC-8C6D-F867DDE9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2084295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0" descr="AI - Free technology icons">
            <a:extLst>
              <a:ext uri="{FF2B5EF4-FFF2-40B4-BE49-F238E27FC236}">
                <a16:creationId xmlns:a16="http://schemas.microsoft.com/office/drawing/2014/main" id="{A4A7A61E-4A4E-492E-BD3C-231C8E0D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2985590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0" descr="AI - Free technology icons">
            <a:extLst>
              <a:ext uri="{FF2B5EF4-FFF2-40B4-BE49-F238E27FC236}">
                <a16:creationId xmlns:a16="http://schemas.microsoft.com/office/drawing/2014/main" id="{18195716-6451-415A-9DB2-A63B92AB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45" y="3733113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0" descr="AI - Free technology icons">
            <a:extLst>
              <a:ext uri="{FF2B5EF4-FFF2-40B4-BE49-F238E27FC236}">
                <a16:creationId xmlns:a16="http://schemas.microsoft.com/office/drawing/2014/main" id="{C2AA407E-E7A3-461F-84B8-E41A693A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05" y="4552935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0" descr="AI - Free technology icons">
            <a:extLst>
              <a:ext uri="{FF2B5EF4-FFF2-40B4-BE49-F238E27FC236}">
                <a16:creationId xmlns:a16="http://schemas.microsoft.com/office/drawing/2014/main" id="{94712042-F22B-4905-B525-02E4750C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04" y="5367294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755F91-D50A-4E9E-A693-64DB3F98E1DF}"/>
              </a:ext>
            </a:extLst>
          </p:cNvPr>
          <p:cNvSpPr/>
          <p:nvPr/>
        </p:nvSpPr>
        <p:spPr>
          <a:xfrm>
            <a:off x="11236569" y="0"/>
            <a:ext cx="955431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6A215-22B0-4A64-A50C-97A7FB24591F}"/>
              </a:ext>
            </a:extLst>
          </p:cNvPr>
          <p:cNvSpPr/>
          <p:nvPr/>
        </p:nvSpPr>
        <p:spPr>
          <a:xfrm>
            <a:off x="0" y="224021"/>
            <a:ext cx="1990725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 : EECU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DF9A7-EAC3-4B55-A2C0-7989B663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9" y="2470639"/>
            <a:ext cx="11775701" cy="14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20352-34EC-4F5A-8D09-C5910A2CFD70}"/>
              </a:ext>
            </a:extLst>
          </p:cNvPr>
          <p:cNvSpPr/>
          <p:nvPr/>
        </p:nvSpPr>
        <p:spPr>
          <a:xfrm>
            <a:off x="10489223" y="0"/>
            <a:ext cx="1702777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47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BE0F4C2-81B2-4683-B83B-31C71B26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" y="1489983"/>
            <a:ext cx="6160887" cy="3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3059</TotalTime>
  <Words>1064</Words>
  <Application>Microsoft Office PowerPoint</Application>
  <PresentationFormat>Widescreen</PresentationFormat>
  <Paragraphs>354</Paragraphs>
  <Slides>21</Slides>
  <Notes>4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</cp:lastModifiedBy>
  <cp:revision>997</cp:revision>
  <dcterms:created xsi:type="dcterms:W3CDTF">2022-03-31T07:08:42Z</dcterms:created>
  <dcterms:modified xsi:type="dcterms:W3CDTF">2022-04-23T09:43:01Z</dcterms:modified>
</cp:coreProperties>
</file>