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64" r:id="rId4"/>
    <p:sldId id="265" r:id="rId5"/>
    <p:sldId id="257" r:id="rId6"/>
    <p:sldId id="269" r:id="rId7"/>
    <p:sldId id="268" r:id="rId8"/>
    <p:sldId id="259" r:id="rId9"/>
    <p:sldId id="260" r:id="rId10"/>
    <p:sldId id="261" r:id="rId11"/>
    <p:sldId id="262" r:id="rId12"/>
    <p:sldId id="266" r:id="rId13"/>
    <p:sldId id="263" r:id="rId14"/>
    <p:sldId id="267" r:id="rId15"/>
    <p:sldId id="258" r:id="rId16"/>
    <p:sldId id="270" r:id="rId1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C785CF-A945-4738-B808-D1D58DC10BA7}">
          <p14:sldIdLst>
            <p14:sldId id="256"/>
            <p14:sldId id="271"/>
            <p14:sldId id="264"/>
            <p14:sldId id="265"/>
          </p14:sldIdLst>
        </p14:section>
        <p14:section name="visualcrossing" id="{0D92F42B-7737-450A-88E9-B2C221B7B7E3}">
          <p14:sldIdLst>
            <p14:sldId id="257"/>
          </p14:sldIdLst>
        </p14:section>
        <p14:section name="Meteostat" id="{656EF812-ECEF-45EA-BF0E-3D35BF671952}">
          <p14:sldIdLst>
            <p14:sldId id="269"/>
            <p14:sldId id="268"/>
          </p14:sldIdLst>
        </p14:section>
        <p14:section name="wwo" id="{D27F4829-1A58-4E6E-9BFB-EA7D23250BB8}">
          <p14:sldIdLst>
            <p14:sldId id="259"/>
            <p14:sldId id="260"/>
            <p14:sldId id="261"/>
            <p14:sldId id="262"/>
            <p14:sldId id="266"/>
            <p14:sldId id="263"/>
          </p14:sldIdLst>
        </p14:section>
        <p14:section name="backup" id="{7C5F729D-1A89-4FEE-9860-9F8F015F71E8}">
          <p14:sldIdLst>
            <p14:sldId id="267"/>
            <p14:sldId id="25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365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94C5-2AEE-44F2-9B76-8FB84DF71958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544E-F7FA-417A-B10D-2B2BDEC76D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587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279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116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351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625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DE3F-166B-4EBC-BED5-9737F27C7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5F0AE-6B46-47AF-8140-BC7392B18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8E9C-9FAB-44FA-B7F0-D20D9DB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A94B-2F52-481C-BCCB-D9A6DA60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1BF5-D14D-4227-A364-CB8BCE01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069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C564-E7F7-410A-A6E2-4EB37ED5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32863-8BD2-4C4D-A4AB-2CC72A0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CA18-F6AE-48D6-A650-0989787D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4B59B-99AD-40FB-8164-66EAF666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2FA4-6E0A-4379-98F3-AEE76259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277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F9DED-DC6B-488B-989E-8F57CAF10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8CBA9-4B43-48AB-BF05-3A372BCA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E786-8042-4761-B83F-9AB8C587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FF28-C75C-46CE-AE15-902B0A70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5909-D737-4AC3-BDBF-81951B22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418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6A37-879F-44B2-B1F0-7571E069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EB91-9BFF-4348-BD57-60574F8D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A4AD-E2B7-4A88-9462-390A4FF8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EB91-407E-4D6A-9A61-D8265B6F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5A70-BD01-4F3C-86D3-B471F591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6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B555-B6A4-4DDD-93F3-D8BA406D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6F510-AEB2-4794-9B2E-F85C4C31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691A-00A5-483A-BBA6-5941F6EF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D84-FE2D-4996-A51B-F2E0AE1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97EB4-0A85-4625-A479-4777B659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121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6B7F-782A-476B-B51A-D2F0DA11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D796-3587-44AB-891E-9D61DDFE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0E0C5-FC32-4F1E-98C0-0091297A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92E8-CD4D-4085-8522-825113EB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E91D-29BE-403B-8BFE-647772A6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83D34-5713-403E-B5C7-A9BBFBA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684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78B0-506C-4A00-804C-232085CD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EE21E-2550-42C0-AC61-BF2BECBC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BD587-F117-41D8-A87A-3D6896AB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BCDD9-C78C-44C4-BB43-DC33BFFC6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08F4C-3122-4F39-B90D-9C2DCCF50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FD0D4-B973-41ED-ACF8-8D63BFD0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8C674-54BE-4624-965D-09EB4164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8229D-3377-4C0C-B486-00A505C8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44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AD25-E24D-46D6-A6F3-1A30FA68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DC210-88E7-428F-9864-D93F4F59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CE7B4-24A5-4722-AB8E-4BD637BF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DE61D-080F-436A-B5DF-2E3B7766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22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9C2B6-B37D-4D2C-8E73-55105BBA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870A2-E39E-48D3-A3C4-89566521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6D65-6104-4682-BCDF-D60AAEBF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083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FB1-E8E1-413B-A86C-24C16D17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DC22-8CA8-48B0-A849-EAA2F26E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6F3FA-C2AE-4A0E-BCCB-C9581E93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CFAFB-618E-401C-AFEA-0D11D21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5ECAD-25D6-4A02-B3EA-68206DC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24D8-D3A8-4A37-9533-5CF3E6DD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31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7F74-5611-4AE7-8DAA-7D944C26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57FE1-C2E7-41DD-9850-BD84F4E76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D92F-A28F-4F8D-A11B-7F5A40CF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4E4F-3D14-4BC7-AD2F-8523579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5C67-E6E1-46BF-A311-ABDA2C4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EC2A5-3CE8-49A5-A996-F8B440CC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763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DD412-9581-4C64-9698-34763161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D3F4D-E124-4086-83C0-E1CBDA6C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61BA-3DB3-4532-99FD-21B8428F4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171E-5335-404F-9BA2-2E83F9E2328B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C2CE-72AF-4337-AF51-06CAFDFB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CE83-3057-4502-9DAA-E282566EA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00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jN9PQjwhKO2xiZcnYNwovau26v-ojEyg?usp=shari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drive.google.com/drive/folders/1IK36-94dYoYeX2K1xfx1qqHDFZ_o3yKU?usp=sha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D00EE458-6D8E-4A2E-943F-08B50ED0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07" y="466735"/>
            <a:ext cx="2725915" cy="496203"/>
          </a:xfrm>
          <a:prstGeom prst="rect">
            <a:avLst/>
          </a:prstGeom>
        </p:spPr>
      </p:pic>
      <p:pic>
        <p:nvPicPr>
          <p:cNvPr id="5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4D2F901-7CBA-4371-B220-E5694D6C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210" y="869865"/>
            <a:ext cx="2210403" cy="4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7E07A3A-D801-411D-A150-CE5889D77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27467"/>
          <a:stretch/>
        </p:blipFill>
        <p:spPr bwMode="auto">
          <a:xfrm>
            <a:off x="1963753" y="1453394"/>
            <a:ext cx="1416194" cy="60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eather Over STAC">
            <a:extLst>
              <a:ext uri="{FF2B5EF4-FFF2-40B4-BE49-F238E27FC236}">
                <a16:creationId xmlns:a16="http://schemas.microsoft.com/office/drawing/2014/main" id="{2270F69C-52B9-4E80-8EE8-32AD70676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19358" r="5437" b="27962"/>
          <a:stretch/>
        </p:blipFill>
        <p:spPr bwMode="auto">
          <a:xfrm>
            <a:off x="3082445" y="2205823"/>
            <a:ext cx="1770397" cy="45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3D7E91-3F43-4FCC-8304-2497BA19D380}"/>
              </a:ext>
            </a:extLst>
          </p:cNvPr>
          <p:cNvSpPr/>
          <p:nvPr/>
        </p:nvSpPr>
        <p:spPr>
          <a:xfrm rot="16200000">
            <a:off x="3534300" y="1989345"/>
            <a:ext cx="3675252" cy="447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th-TH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04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B4B2B687-3C41-4ED3-9BE0-F65CC1D6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55" y="2717728"/>
            <a:ext cx="1511166" cy="64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iskmap Dashboard.">
            <a:extLst>
              <a:ext uri="{FF2B5EF4-FFF2-40B4-BE49-F238E27FC236}">
                <a16:creationId xmlns:a16="http://schemas.microsoft.com/office/drawing/2014/main" id="{791E4D9D-BE07-4ADF-8104-0C6121846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80" y="3040110"/>
            <a:ext cx="1015062" cy="1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693E0E-3547-4A44-B645-9E4C26B32477}"/>
              </a:ext>
            </a:extLst>
          </p:cNvPr>
          <p:cNvSpPr/>
          <p:nvPr/>
        </p:nvSpPr>
        <p:spPr>
          <a:xfrm>
            <a:off x="6557561" y="950530"/>
            <a:ext cx="2160000" cy="897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 to End date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1B6304-46A9-4D02-9FA2-963D4C1B9CDC}"/>
              </a:ext>
            </a:extLst>
          </p:cNvPr>
          <p:cNvCxnSpPr>
            <a:cxnSpLocks/>
            <a:stCxn id="22" idx="1"/>
            <a:endCxn id="24" idx="6"/>
          </p:cNvCxnSpPr>
          <p:nvPr/>
        </p:nvCxnSpPr>
        <p:spPr>
          <a:xfrm flipH="1">
            <a:off x="5640052" y="1399505"/>
            <a:ext cx="917509" cy="844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A81E22A-A3ED-4BF1-8B59-96BC07098189}"/>
              </a:ext>
            </a:extLst>
          </p:cNvPr>
          <p:cNvSpPr/>
          <p:nvPr/>
        </p:nvSpPr>
        <p:spPr>
          <a:xfrm>
            <a:off x="5568052" y="1371951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B1EEA-C2FA-459B-986B-6A117C6F6ABA}"/>
              </a:ext>
            </a:extLst>
          </p:cNvPr>
          <p:cNvSpPr txBox="1"/>
          <p:nvPr/>
        </p:nvSpPr>
        <p:spPr>
          <a:xfrm>
            <a:off x="2306753" y="6028862"/>
            <a:ext cx="73717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code: 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https://colab.research.google.com/drive/1jN9PQjwhKO2xiZcnYNwovau26v-ojEyg?usp=sharing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9"/>
              </a:rPr>
              <a:t>https://drive.google.com/drive/folders/1IK36-94dYoYeX2K1xfx1qqHDFZ_o3yKU?usp=sharing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B2984-EC00-48A4-9CA8-EDC8C8106828}"/>
              </a:ext>
            </a:extLst>
          </p:cNvPr>
          <p:cNvSpPr/>
          <p:nvPr/>
        </p:nvSpPr>
        <p:spPr>
          <a:xfrm>
            <a:off x="6557561" y="2662401"/>
            <a:ext cx="2160000" cy="3683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Rh (Historical)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885904-BAE9-4786-9CD6-1CAB345B97D0}"/>
              </a:ext>
            </a:extLst>
          </p:cNvPr>
          <p:cNvCxnSpPr>
            <a:cxnSpLocks/>
            <a:stCxn id="26" idx="6"/>
            <a:endCxn id="21" idx="1"/>
          </p:cNvCxnSpPr>
          <p:nvPr/>
        </p:nvCxnSpPr>
        <p:spPr>
          <a:xfrm>
            <a:off x="5649329" y="2846218"/>
            <a:ext cx="908232" cy="35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B68F0FC-3963-4FAD-AF38-B2C6C63F795D}"/>
              </a:ext>
            </a:extLst>
          </p:cNvPr>
          <p:cNvSpPr/>
          <p:nvPr/>
        </p:nvSpPr>
        <p:spPr>
          <a:xfrm>
            <a:off x="5577329" y="281021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8" name="Picture 4" descr="AI - Free technology icons">
            <a:extLst>
              <a:ext uri="{FF2B5EF4-FFF2-40B4-BE49-F238E27FC236}">
                <a16:creationId xmlns:a16="http://schemas.microsoft.com/office/drawing/2014/main" id="{1BF2B0C1-A1E9-4DDB-B822-104A6448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775" y="2516639"/>
            <a:ext cx="671164" cy="67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4AF13F-51D0-43DA-8859-6E1849192867}"/>
              </a:ext>
            </a:extLst>
          </p:cNvPr>
          <p:cNvSpPr txBox="1"/>
          <p:nvPr/>
        </p:nvSpPr>
        <p:spPr>
          <a:xfrm>
            <a:off x="8611739" y="2345370"/>
            <a:ext cx="978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model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BC7802-269D-48DF-B1EE-67189D8B56F4}"/>
              </a:ext>
            </a:extLst>
          </p:cNvPr>
          <p:cNvSpPr/>
          <p:nvPr/>
        </p:nvSpPr>
        <p:spPr>
          <a:xfrm>
            <a:off x="4707647" y="4736723"/>
            <a:ext cx="881177" cy="671164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Lat-</a:t>
            </a: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</a:p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grid</a:t>
            </a:r>
            <a:endParaRPr lang="th-TH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2" name="Picture 8" descr="Free User Group Icon, Symbol. PNG, SVG Download.">
            <a:extLst>
              <a:ext uri="{FF2B5EF4-FFF2-40B4-BE49-F238E27FC236}">
                <a16:creationId xmlns:a16="http://schemas.microsoft.com/office/drawing/2014/main" id="{F149A3AA-7500-45D0-B414-1D098A7FE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56" y="4767959"/>
            <a:ext cx="614507" cy="61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E13041B7-A27E-417A-A3DC-715CEF93898E}"/>
              </a:ext>
            </a:extLst>
          </p:cNvPr>
          <p:cNvGrpSpPr/>
          <p:nvPr/>
        </p:nvGrpSpPr>
        <p:grpSpPr>
          <a:xfrm>
            <a:off x="5992633" y="4430025"/>
            <a:ext cx="1128514" cy="981368"/>
            <a:chOff x="7844051" y="2164382"/>
            <a:chExt cx="1128514" cy="981368"/>
          </a:xfrm>
        </p:grpSpPr>
        <p:pic>
          <p:nvPicPr>
            <p:cNvPr id="50" name="Picture 4" descr="AI - Free technology icons">
              <a:extLst>
                <a:ext uri="{FF2B5EF4-FFF2-40B4-BE49-F238E27FC236}">
                  <a16:creationId xmlns:a16="http://schemas.microsoft.com/office/drawing/2014/main" id="{F9D01B68-32DB-4161-A93A-EB4CB2E78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26" y="2474586"/>
              <a:ext cx="671164" cy="671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192B90-B774-40AC-A9C5-9010A402C473}"/>
                </a:ext>
              </a:extLst>
            </p:cNvPr>
            <p:cNvSpPr txBox="1"/>
            <p:nvPr/>
          </p:nvSpPr>
          <p:spPr>
            <a:xfrm>
              <a:off x="7844051" y="2164382"/>
              <a:ext cx="1128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Pertain-model</a:t>
              </a:r>
              <a:endPara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0EC20F-0A2C-4346-80F3-92CA291A7F50}"/>
              </a:ext>
            </a:extLst>
          </p:cNvPr>
          <p:cNvCxnSpPr>
            <a:cxnSpLocks/>
            <a:stCxn id="1032" idx="3"/>
            <a:endCxn id="46" idx="1"/>
          </p:cNvCxnSpPr>
          <p:nvPr/>
        </p:nvCxnSpPr>
        <p:spPr>
          <a:xfrm flipV="1">
            <a:off x="4189663" y="5072305"/>
            <a:ext cx="517984" cy="290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EF6A00-C871-49F8-912D-D84884C64738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5588824" y="5072305"/>
            <a:ext cx="632484" cy="350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1082F30-63EA-4EFD-8A4F-FB8B4963A33F}"/>
              </a:ext>
            </a:extLst>
          </p:cNvPr>
          <p:cNvSpPr txBox="1"/>
          <p:nvPr/>
        </p:nvSpPr>
        <p:spPr>
          <a:xfrm>
            <a:off x="7524956" y="4825227"/>
            <a:ext cx="154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Predicted temp, rh 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34DF7B-8BB9-4C8F-9970-DA92A324716F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 flipV="1">
            <a:off x="6892472" y="5056060"/>
            <a:ext cx="632484" cy="197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77378D-4E94-4F93-B853-EAF8C21DCF69}"/>
              </a:ext>
            </a:extLst>
          </p:cNvPr>
          <p:cNvCxnSpPr>
            <a:cxnSpLocks/>
            <a:stCxn id="21" idx="3"/>
            <a:endCxn id="1028" idx="1"/>
          </p:cNvCxnSpPr>
          <p:nvPr/>
        </p:nvCxnSpPr>
        <p:spPr>
          <a:xfrm>
            <a:off x="8717561" y="2846577"/>
            <a:ext cx="767214" cy="564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" name="TextBox 4095">
            <a:extLst>
              <a:ext uri="{FF2B5EF4-FFF2-40B4-BE49-F238E27FC236}">
                <a16:creationId xmlns:a16="http://schemas.microsoft.com/office/drawing/2014/main" id="{F395DF66-FFDB-4F45-90A2-C7160AD57B1C}"/>
              </a:ext>
            </a:extLst>
          </p:cNvPr>
          <p:cNvSpPr txBox="1"/>
          <p:nvPr/>
        </p:nvSpPr>
        <p:spPr>
          <a:xfrm>
            <a:off x="4764559" y="445972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th-TH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FF9FA5-9547-43C8-AB67-1E4FD3AC7E31}"/>
              </a:ext>
            </a:extLst>
          </p:cNvPr>
          <p:cNvSpPr txBox="1"/>
          <p:nvPr/>
        </p:nvSpPr>
        <p:spPr>
          <a:xfrm>
            <a:off x="2930424" y="5399638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input location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3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052D8DAB-52D4-4A46-B810-397E6B69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16" y="980247"/>
            <a:ext cx="2310836" cy="9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D9B126-2D0F-4FF8-AA83-C73B168893D9}"/>
              </a:ext>
            </a:extLst>
          </p:cNvPr>
          <p:cNvSpPr/>
          <p:nvPr/>
        </p:nvSpPr>
        <p:spPr>
          <a:xfrm>
            <a:off x="2316557" y="122122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77111F-6B8B-4354-9342-403D87A5110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324557" y="1473226"/>
            <a:ext cx="95675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A716E-89BA-496E-8E79-A70AB51EC0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6592152" y="1473225"/>
            <a:ext cx="692808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A8C4E-D59C-49F0-9085-E653A424A69C}"/>
              </a:ext>
            </a:extLst>
          </p:cNvPr>
          <p:cNvSpPr/>
          <p:nvPr/>
        </p:nvSpPr>
        <p:spPr>
          <a:xfrm>
            <a:off x="7284960" y="1113225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AF08E1-AC2D-487D-A48F-1EDCB3FE9A86}"/>
              </a:ext>
            </a:extLst>
          </p:cNvPr>
          <p:cNvSpPr/>
          <p:nvPr/>
        </p:nvSpPr>
        <p:spPr>
          <a:xfrm>
            <a:off x="7284960" y="2326203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51AC21-1339-46CD-AB4B-7BCD84C6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10" y="3873968"/>
            <a:ext cx="4476873" cy="151080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C3F7D-6E92-40D6-B768-4235A667F15E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6592152" y="1473226"/>
            <a:ext cx="692808" cy="121297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BCE3A9F-0D96-4BEB-8F1A-EF277B090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066" y="4298803"/>
            <a:ext cx="5022876" cy="8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skmap Dashboard.">
            <a:extLst>
              <a:ext uri="{FF2B5EF4-FFF2-40B4-BE49-F238E27FC236}">
                <a16:creationId xmlns:a16="http://schemas.microsoft.com/office/drawing/2014/main" id="{DE0834F2-DA44-430C-AA13-D6405EB9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928" y="1919246"/>
            <a:ext cx="1015062" cy="1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8827C-E22E-473D-97BF-3C58E2E9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326" y="1160078"/>
            <a:ext cx="4195206" cy="2528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2BD564-5C03-4DF4-864D-DC9DAB429038}"/>
              </a:ext>
            </a:extLst>
          </p:cNvPr>
          <p:cNvSpPr/>
          <p:nvPr/>
        </p:nvSpPr>
        <p:spPr>
          <a:xfrm>
            <a:off x="4689390" y="2064521"/>
            <a:ext cx="2069629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stations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Hourly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99017-52F9-488A-A132-B0AD1C6B269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225990" y="2424521"/>
            <a:ext cx="463400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B4569B-88B4-41C6-B143-063743B9D0D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759019" y="2424521"/>
            <a:ext cx="43530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8118D16-F6F6-4784-8361-5D7044767830}"/>
              </a:ext>
            </a:extLst>
          </p:cNvPr>
          <p:cNvSpPr/>
          <p:nvPr/>
        </p:nvSpPr>
        <p:spPr>
          <a:xfrm>
            <a:off x="1320955" y="2172521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9F1481-881E-46DE-B503-29B93849F33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2328955" y="2424521"/>
            <a:ext cx="881973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5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A4519-CB11-452F-BF21-B39D15A260DA}"/>
              </a:ext>
            </a:extLst>
          </p:cNvPr>
          <p:cNvSpPr txBox="1"/>
          <p:nvPr/>
        </p:nvSpPr>
        <p:spPr>
          <a:xfrm>
            <a:off x="731520" y="447040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site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9434-CA14-4734-9D36-AC58A1E2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th-TH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CEAE-6239-4D61-A140-FA119FF9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01/01/2565-15/01/2565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548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771F-D4B3-4FC0-84CD-73F854A8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82BD34-81E4-4DCF-9D4F-AFD73B6F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2983"/>
              </p:ext>
            </p:extLst>
          </p:nvPr>
        </p:nvGraphicFramePr>
        <p:xfrm>
          <a:off x="2038435" y="567949"/>
          <a:ext cx="8115130" cy="601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4315">
                  <a:extLst>
                    <a:ext uri="{9D8B030D-6E8A-4147-A177-3AD203B41FA5}">
                      <a16:colId xmlns:a16="http://schemas.microsoft.com/office/drawing/2014/main" val="4050903675"/>
                    </a:ext>
                  </a:extLst>
                </a:gridCol>
                <a:gridCol w="1819592">
                  <a:extLst>
                    <a:ext uri="{9D8B030D-6E8A-4147-A177-3AD203B41FA5}">
                      <a16:colId xmlns:a16="http://schemas.microsoft.com/office/drawing/2014/main" val="3106314320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1788018288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661990551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243705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Script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 name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Res.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Desc.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6040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helper_func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h_data_f_location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location)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dwpt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coco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73500"/>
                  </a:ext>
                </a:extLst>
              </a:tr>
              <a:tr h="45020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d_data_f_latlon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tavg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tmin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tmax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82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closest_wstation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(closest weather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end_date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 </a:t>
                      </a: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 weather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daily, hourly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601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dh_hist_f_station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(daily/hourly from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Daily/Hourly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8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Id, 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nearby Stations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7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station data)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tz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station hourly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station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1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point)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api_key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hourly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FF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predicted data</a:t>
                      </a:r>
                      <a:endParaRPr lang="th-TH" sz="1100" dirty="0">
                        <a:highlight>
                          <a:srgbClr val="00FFFF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get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apikey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current_time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8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70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36" y="125680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487B22-3BFE-4EE1-96B6-299AEB2BF341}"/>
              </a:ext>
            </a:extLst>
          </p:cNvPr>
          <p:cNvSpPr/>
          <p:nvPr/>
        </p:nvSpPr>
        <p:spPr>
          <a:xfrm>
            <a:off x="585202" y="1158199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97EE5-33AF-4BFF-8701-34E930923A10}"/>
              </a:ext>
            </a:extLst>
          </p:cNvPr>
          <p:cNvSpPr/>
          <p:nvPr/>
        </p:nvSpPr>
        <p:spPr>
          <a:xfrm>
            <a:off x="4629454" y="99619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ที่ใกล้ที่สุดจาก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ที่ป้อน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BDC5A8-A10D-479B-A62B-FCC7CAE78D1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313202" y="1410199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4B3E10-2E3E-40DE-9056-03DFA0892CDE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96808" y="1410199"/>
            <a:ext cx="53264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3E4BE1-6A68-4AB5-BB29-314208CF8510}"/>
              </a:ext>
            </a:extLst>
          </p:cNvPr>
          <p:cNvSpPr/>
          <p:nvPr/>
        </p:nvSpPr>
        <p:spPr>
          <a:xfrm>
            <a:off x="4629454" y="2424542"/>
            <a:ext cx="3194815" cy="327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สามารถค้นหาสถานีที่ใกล้ที่สุดรอบๆได้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31B91-109B-4347-9110-B0AA1EDB3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081" y="1864898"/>
            <a:ext cx="2192251" cy="144688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4" descr="Meteonorm - Top Competitors &amp; Alternatives | Datarade">
            <a:extLst>
              <a:ext uri="{FF2B5EF4-FFF2-40B4-BE49-F238E27FC236}">
                <a16:creationId xmlns:a16="http://schemas.microsoft.com/office/drawing/2014/main" id="{6E54A6AC-6A6A-4763-B462-70E23B183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2445355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1F1F75-5837-45B1-87A1-676CAFC3E94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161642" y="2588342"/>
            <a:ext cx="467812" cy="1040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573DC-8500-4E9B-B25A-82D44DEFCF1D}"/>
              </a:ext>
            </a:extLst>
          </p:cNvPr>
          <p:cNvSpPr/>
          <p:nvPr/>
        </p:nvSpPr>
        <p:spPr>
          <a:xfrm>
            <a:off x="585202" y="234674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A0889-2A90-4CEA-8E01-ACAA94895494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313202" y="2598748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0658E-C95C-4CD5-B962-E2AFE27774F0}"/>
              </a:ext>
            </a:extLst>
          </p:cNvPr>
          <p:cNvSpPr/>
          <p:nvPr/>
        </p:nvSpPr>
        <p:spPr>
          <a:xfrm>
            <a:off x="585202" y="3471345"/>
            <a:ext cx="1728000" cy="755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date</a:t>
            </a:r>
          </a:p>
        </p:txBody>
      </p:sp>
      <p:pic>
        <p:nvPicPr>
          <p:cNvPr id="24" name="Picture 4" descr="Meteonorm - Top Competitors &amp; Alternatives | Datarade">
            <a:extLst>
              <a:ext uri="{FF2B5EF4-FFF2-40B4-BE49-F238E27FC236}">
                <a16:creationId xmlns:a16="http://schemas.microsoft.com/office/drawing/2014/main" id="{41C5460B-5B2D-4EE6-86BA-8E251FB0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369586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D1FC0-E895-4085-B247-B0055944D02F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2313202" y="3849259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324A3B-BBC3-4C2F-ACFB-9E9A5B18E14E}"/>
              </a:ext>
            </a:extLst>
          </p:cNvPr>
          <p:cNvSpPr/>
          <p:nvPr/>
        </p:nvSpPr>
        <p:spPr>
          <a:xfrm>
            <a:off x="4629454" y="343525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D44729-9A9D-46AE-AB8D-4D30972AA88F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4161642" y="3849259"/>
            <a:ext cx="46781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313FC9-09B8-412B-9F4F-6BAECE3D9F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824269" y="2588341"/>
            <a:ext cx="467812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D62366-C57C-4AF0-870C-66E9909FDD77}"/>
              </a:ext>
            </a:extLst>
          </p:cNvPr>
          <p:cNvSpPr/>
          <p:nvPr/>
        </p:nvSpPr>
        <p:spPr>
          <a:xfrm>
            <a:off x="609946" y="5074283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B9A4A42E-E759-4936-8CB7-E449335A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14" y="5172890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669063-4F9B-4B37-9494-DCBEC991EB01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233794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1EEDEC-177A-4F81-A56E-092027E73A70}"/>
              </a:ext>
            </a:extLst>
          </p:cNvPr>
          <p:cNvSpPr/>
          <p:nvPr/>
        </p:nvSpPr>
        <p:spPr>
          <a:xfrm>
            <a:off x="4629454" y="4912283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predicted data (point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CED572-3EAD-4919-BB54-D4AB3B4616E8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418638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9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4D94FF-C256-48EF-A1DF-88E02379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83A82-1873-4CCA-BD08-9C3A25E5D2C2}"/>
              </a:ext>
            </a:extLst>
          </p:cNvPr>
          <p:cNvSpPr/>
          <p:nvPr/>
        </p:nvSpPr>
        <p:spPr>
          <a:xfrm>
            <a:off x="237560" y="604909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</a:t>
            </a:r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5E72A6-6DA2-4B4E-A16C-3C71721D1A5D}"/>
              </a:ext>
            </a:extLst>
          </p:cNvPr>
          <p:cNvSpPr/>
          <p:nvPr/>
        </p:nvSpPr>
        <p:spPr>
          <a:xfrm>
            <a:off x="1430003" y="76228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46537B-1A96-426A-9800-C245FC2ED5C5}"/>
              </a:ext>
            </a:extLst>
          </p:cNvPr>
          <p:cNvSpPr/>
          <p:nvPr/>
        </p:nvSpPr>
        <p:spPr>
          <a:xfrm rot="10800000">
            <a:off x="1430004" y="128017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2060B-165D-4DBE-86A0-712737BB22D7}"/>
              </a:ext>
            </a:extLst>
          </p:cNvPr>
          <p:cNvSpPr/>
          <p:nvPr/>
        </p:nvSpPr>
        <p:spPr>
          <a:xfrm>
            <a:off x="237560" y="1179864"/>
            <a:ext cx="1116000" cy="362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Rh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66560B-6726-4831-9554-A26548BAAF06}"/>
              </a:ext>
            </a:extLst>
          </p:cNvPr>
          <p:cNvSpPr/>
          <p:nvPr/>
        </p:nvSpPr>
        <p:spPr>
          <a:xfrm rot="16200000">
            <a:off x="1236787" y="1014471"/>
            <a:ext cx="1260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d_data_f_latlon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E7AEAD-4FDB-4054-9B39-0D3D0760A527}"/>
              </a:ext>
            </a:extLst>
          </p:cNvPr>
          <p:cNvSpPr/>
          <p:nvPr/>
        </p:nvSpPr>
        <p:spPr>
          <a:xfrm>
            <a:off x="2027996" y="49390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949EC-56E3-4C4C-956A-6474767DA012}"/>
              </a:ext>
            </a:extLst>
          </p:cNvPr>
          <p:cNvSpPr/>
          <p:nvPr/>
        </p:nvSpPr>
        <p:spPr>
          <a:xfrm>
            <a:off x="2027996" y="866020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7CF76B-2104-4F6A-BB3D-BD0FFEA40BBD}"/>
              </a:ext>
            </a:extLst>
          </p:cNvPr>
          <p:cNvSpPr/>
          <p:nvPr/>
        </p:nvSpPr>
        <p:spPr>
          <a:xfrm>
            <a:off x="237560" y="1990640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locationID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4FC19ED-B82A-4C67-B7E4-A41B4E6D85EC}"/>
              </a:ext>
            </a:extLst>
          </p:cNvPr>
          <p:cNvSpPr/>
          <p:nvPr/>
        </p:nvSpPr>
        <p:spPr>
          <a:xfrm>
            <a:off x="1430003" y="214801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F02481D-AF4F-49CE-9B79-CCBFB910EEED}"/>
              </a:ext>
            </a:extLst>
          </p:cNvPr>
          <p:cNvSpPr/>
          <p:nvPr/>
        </p:nvSpPr>
        <p:spPr>
          <a:xfrm rot="10800000">
            <a:off x="1430004" y="2665910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488BE-FE2C-4321-8516-353131892171}"/>
              </a:ext>
            </a:extLst>
          </p:cNvPr>
          <p:cNvSpPr/>
          <p:nvPr/>
        </p:nvSpPr>
        <p:spPr>
          <a:xfrm>
            <a:off x="237560" y="2565595"/>
            <a:ext cx="1116000" cy="4904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BAF0FD-39C8-4B1A-9AF1-0F54565BB12B}"/>
              </a:ext>
            </a:extLst>
          </p:cNvPr>
          <p:cNvSpPr/>
          <p:nvPr/>
        </p:nvSpPr>
        <p:spPr>
          <a:xfrm rot="16200000">
            <a:off x="1182652" y="2464137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h_data_f_location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33CE7-F172-43B9-9F03-933B955F1183}"/>
              </a:ext>
            </a:extLst>
          </p:cNvPr>
          <p:cNvSpPr/>
          <p:nvPr/>
        </p:nvSpPr>
        <p:spPr>
          <a:xfrm>
            <a:off x="2037797" y="1879632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Hourly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DDA13-567A-40AA-B665-F5237E26E97D}"/>
              </a:ext>
            </a:extLst>
          </p:cNvPr>
          <p:cNvSpPr/>
          <p:nvPr/>
        </p:nvSpPr>
        <p:spPr>
          <a:xfrm>
            <a:off x="2037797" y="225175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F336AC-8D0B-4989-BE7F-FB5C127237BA}"/>
              </a:ext>
            </a:extLst>
          </p:cNvPr>
          <p:cNvSpPr/>
          <p:nvPr/>
        </p:nvSpPr>
        <p:spPr>
          <a:xfrm>
            <a:off x="237560" y="3380252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575F559-DE22-49BF-9AC7-7995D756F04F}"/>
              </a:ext>
            </a:extLst>
          </p:cNvPr>
          <p:cNvSpPr/>
          <p:nvPr/>
        </p:nvSpPr>
        <p:spPr>
          <a:xfrm>
            <a:off x="1430003" y="364096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A7DA23-4A31-4788-94D4-55521ABEF593}"/>
              </a:ext>
            </a:extLst>
          </p:cNvPr>
          <p:cNvSpPr/>
          <p:nvPr/>
        </p:nvSpPr>
        <p:spPr>
          <a:xfrm rot="10800000">
            <a:off x="1430003" y="415885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1A2071-FB8F-49EC-A350-B0B5E97DC932}"/>
              </a:ext>
            </a:extLst>
          </p:cNvPr>
          <p:cNvSpPr/>
          <p:nvPr/>
        </p:nvSpPr>
        <p:spPr>
          <a:xfrm>
            <a:off x="237560" y="4068700"/>
            <a:ext cx="1116000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8DE0BE-3342-426D-9D4F-5DD3327CE326}"/>
              </a:ext>
            </a:extLst>
          </p:cNvPr>
          <p:cNvSpPr/>
          <p:nvPr/>
        </p:nvSpPr>
        <p:spPr>
          <a:xfrm rot="16200000">
            <a:off x="1172851" y="3957086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closest_wstation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3BC69D-ADA2-409F-B4D9-A7D7F2654C5A}"/>
              </a:ext>
            </a:extLst>
          </p:cNvPr>
          <p:cNvSpPr/>
          <p:nvPr/>
        </p:nvSpPr>
        <p:spPr>
          <a:xfrm>
            <a:off x="1999421" y="3361581"/>
            <a:ext cx="648000" cy="21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FD4F4-3A9C-4B9B-8AD0-37294C1E7409}"/>
              </a:ext>
            </a:extLst>
          </p:cNvPr>
          <p:cNvSpPr/>
          <p:nvPr/>
        </p:nvSpPr>
        <p:spPr>
          <a:xfrm>
            <a:off x="237560" y="4957929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station_id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F8F8793-282F-4186-A46A-A9D5904476F3}"/>
              </a:ext>
            </a:extLst>
          </p:cNvPr>
          <p:cNvSpPr/>
          <p:nvPr/>
        </p:nvSpPr>
        <p:spPr>
          <a:xfrm>
            <a:off x="1430003" y="5218645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51AE5D0-1FFA-44C1-8AB3-20DDA8AB87CB}"/>
              </a:ext>
            </a:extLst>
          </p:cNvPr>
          <p:cNvSpPr/>
          <p:nvPr/>
        </p:nvSpPr>
        <p:spPr>
          <a:xfrm rot="10800000">
            <a:off x="1430003" y="5736536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7B0B3E-E9C2-422E-B231-7D572F5EC163}"/>
              </a:ext>
            </a:extLst>
          </p:cNvPr>
          <p:cNvSpPr/>
          <p:nvPr/>
        </p:nvSpPr>
        <p:spPr>
          <a:xfrm>
            <a:off x="237560" y="5646377"/>
            <a:ext cx="11520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CC4942-DB94-42E5-8BA4-7A47C9443A2B}"/>
              </a:ext>
            </a:extLst>
          </p:cNvPr>
          <p:cNvSpPr/>
          <p:nvPr/>
        </p:nvSpPr>
        <p:spPr>
          <a:xfrm rot="16200000">
            <a:off x="1200786" y="5422099"/>
            <a:ext cx="1332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dh_hist_f_station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9BDC45-28D5-463F-BB9B-7C492F25FE4E}"/>
              </a:ext>
            </a:extLst>
          </p:cNvPr>
          <p:cNvSpPr/>
          <p:nvPr/>
        </p:nvSpPr>
        <p:spPr>
          <a:xfrm>
            <a:off x="1999421" y="4939257"/>
            <a:ext cx="752058" cy="28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Daily/Hourly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0CF2E1-8CF2-457D-90C2-BB07CC3679CC}"/>
              </a:ext>
            </a:extLst>
          </p:cNvPr>
          <p:cNvGrpSpPr/>
          <p:nvPr/>
        </p:nvGrpSpPr>
        <p:grpSpPr>
          <a:xfrm>
            <a:off x="3274151" y="661972"/>
            <a:ext cx="2757839" cy="5261293"/>
            <a:chOff x="3274151" y="661972"/>
            <a:chExt cx="2757839" cy="526129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E1098C-0993-404E-8C0F-64FA7BD5005F}"/>
                </a:ext>
              </a:extLst>
            </p:cNvPr>
            <p:cNvSpPr/>
            <p:nvPr/>
          </p:nvSpPr>
          <p:spPr>
            <a:xfrm>
              <a:off x="3275400" y="787789"/>
              <a:ext cx="1116000" cy="3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FA994F26-1034-4FEB-80F6-98DBD93F632D}"/>
                </a:ext>
              </a:extLst>
            </p:cNvPr>
            <p:cNvSpPr/>
            <p:nvPr/>
          </p:nvSpPr>
          <p:spPr>
            <a:xfrm>
              <a:off x="4467843" y="9451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6449EAF-1235-4B27-AEC2-D8775E68BBCE}"/>
                </a:ext>
              </a:extLst>
            </p:cNvPr>
            <p:cNvSpPr/>
            <p:nvPr/>
          </p:nvSpPr>
          <p:spPr>
            <a:xfrm rot="10800000">
              <a:off x="4467844" y="1463059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50E7EB-0237-408B-B459-A488881742D5}"/>
                </a:ext>
              </a:extLst>
            </p:cNvPr>
            <p:cNvSpPr/>
            <p:nvPr/>
          </p:nvSpPr>
          <p:spPr>
            <a:xfrm>
              <a:off x="3275400" y="1362744"/>
              <a:ext cx="1116000" cy="4451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Id, 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Distance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7A5436B-6A83-4582-A0CA-5CF5CAF20652}"/>
                </a:ext>
              </a:extLst>
            </p:cNvPr>
            <p:cNvSpPr/>
            <p:nvPr/>
          </p:nvSpPr>
          <p:spPr>
            <a:xfrm rot="16200000">
              <a:off x="4274627" y="1197351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096FFA-EC82-4AD3-BF69-E2B0EFA86E87}"/>
                </a:ext>
              </a:extLst>
            </p:cNvPr>
            <p:cNvSpPr/>
            <p:nvPr/>
          </p:nvSpPr>
          <p:spPr>
            <a:xfrm>
              <a:off x="3275400" y="2116866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tz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536B0CB9-637E-4745-8C7C-C0BBF5A89065}"/>
                </a:ext>
              </a:extLst>
            </p:cNvPr>
            <p:cNvSpPr/>
            <p:nvPr/>
          </p:nvSpPr>
          <p:spPr>
            <a:xfrm>
              <a:off x="4452142" y="232854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D8A01B7-A4B2-4D51-8D7A-7FDE84AB2C90}"/>
                </a:ext>
              </a:extLst>
            </p:cNvPr>
            <p:cNvSpPr/>
            <p:nvPr/>
          </p:nvSpPr>
          <p:spPr>
            <a:xfrm rot="10800000">
              <a:off x="4459993" y="297359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2D9035-161A-4FAD-A9D5-0A3775B6CA36}"/>
                </a:ext>
              </a:extLst>
            </p:cNvPr>
            <p:cNvSpPr/>
            <p:nvPr/>
          </p:nvSpPr>
          <p:spPr>
            <a:xfrm>
              <a:off x="3275400" y="2834219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E31BAE0-9867-4B25-A203-29688E41DDEA}"/>
                </a:ext>
              </a:extLst>
            </p:cNvPr>
            <p:cNvSpPr/>
            <p:nvPr/>
          </p:nvSpPr>
          <p:spPr>
            <a:xfrm rot="16200000">
              <a:off x="4274627" y="2594179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station_his_data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65D386-DDCD-4681-BFF4-E4ACC5492919}"/>
                </a:ext>
              </a:extLst>
            </p:cNvPr>
            <p:cNvSpPr/>
            <p:nvPr/>
          </p:nvSpPr>
          <p:spPr>
            <a:xfrm>
              <a:off x="5059990" y="2081633"/>
              <a:ext cx="972000" cy="3415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station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highlight>
                    <a:srgbClr val="00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Actual data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875EAC-5FD1-441C-BA53-046587E1D2DC}"/>
                </a:ext>
              </a:extLst>
            </p:cNvPr>
            <p:cNvSpPr/>
            <p:nvPr/>
          </p:nvSpPr>
          <p:spPr>
            <a:xfrm>
              <a:off x="3275400" y="3483851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A719A07-584B-41FD-A393-29F315B1D4D1}"/>
                </a:ext>
              </a:extLst>
            </p:cNvPr>
            <p:cNvSpPr/>
            <p:nvPr/>
          </p:nvSpPr>
          <p:spPr>
            <a:xfrm>
              <a:off x="4459993" y="364123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E6AF524-DC59-4A3B-B90F-14EF584DB992}"/>
                </a:ext>
              </a:extLst>
            </p:cNvPr>
            <p:cNvSpPr/>
            <p:nvPr/>
          </p:nvSpPr>
          <p:spPr>
            <a:xfrm rot="10800000">
              <a:off x="4454636" y="4261676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83EE72-F5C9-4DF9-8556-47E1B746E7F8}"/>
                </a:ext>
              </a:extLst>
            </p:cNvPr>
            <p:cNvSpPr/>
            <p:nvPr/>
          </p:nvSpPr>
          <p:spPr>
            <a:xfrm>
              <a:off x="3275400" y="4122297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4C3342-06CA-4FB3-805A-198BF1019B57}"/>
                </a:ext>
              </a:extLst>
            </p:cNvPr>
            <p:cNvSpPr/>
            <p:nvPr/>
          </p:nvSpPr>
          <p:spPr>
            <a:xfrm rot="16200000">
              <a:off x="4328627" y="3952954"/>
              <a:ext cx="1152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FAD92E-EE49-45E9-B081-4E4AB41470BA}"/>
                </a:ext>
              </a:extLst>
            </p:cNvPr>
            <p:cNvSpPr/>
            <p:nvPr/>
          </p:nvSpPr>
          <p:spPr>
            <a:xfrm>
              <a:off x="5042845" y="3474952"/>
              <a:ext cx="720000" cy="396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point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</a:t>
              </a:r>
              <a:r>
                <a:rPr lang="en-US" sz="600" dirty="0">
                  <a:solidFill>
                    <a:srgbClr val="FF0000"/>
                  </a:solidFill>
                  <a:highlight>
                    <a:srgbClr val="00FFFF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predicted 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7992B7-BA0E-4123-837E-9B206B9A699E}"/>
                </a:ext>
              </a:extLst>
            </p:cNvPr>
            <p:cNvSpPr/>
            <p:nvPr/>
          </p:nvSpPr>
          <p:spPr>
            <a:xfrm>
              <a:off x="3275400" y="4805213"/>
              <a:ext cx="1116000" cy="615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date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time</a:t>
              </a: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0F8FCFEA-2843-45D4-B35F-673390367DD9}"/>
                </a:ext>
              </a:extLst>
            </p:cNvPr>
            <p:cNvSpPr/>
            <p:nvPr/>
          </p:nvSpPr>
          <p:spPr>
            <a:xfrm>
              <a:off x="4459993" y="4962593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A08506E8-ED5C-4A81-AAAB-32EA6CADCE13}"/>
                </a:ext>
              </a:extLst>
            </p:cNvPr>
            <p:cNvSpPr/>
            <p:nvPr/>
          </p:nvSpPr>
          <p:spPr>
            <a:xfrm rot="10800000">
              <a:off x="4467844" y="54790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FDF0D7-3371-4FA4-9C7E-5F3A4A8ABE21}"/>
                </a:ext>
              </a:extLst>
            </p:cNvPr>
            <p:cNvSpPr/>
            <p:nvPr/>
          </p:nvSpPr>
          <p:spPr>
            <a:xfrm>
              <a:off x="3274151" y="5455265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3ECD021-37DE-4F40-9BF5-273FA386B04B}"/>
                </a:ext>
              </a:extLst>
            </p:cNvPr>
            <p:cNvSpPr/>
            <p:nvPr/>
          </p:nvSpPr>
          <p:spPr>
            <a:xfrm rot="16200000">
              <a:off x="4392871" y="5178350"/>
              <a:ext cx="1162049" cy="327779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nearby_stations_get_data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2B1EE2-49A5-4EFE-9D25-D960FD2E89AA}"/>
                </a:ext>
              </a:extLst>
            </p:cNvPr>
            <p:cNvSpPr/>
            <p:nvPr/>
          </p:nvSpPr>
          <p:spPr>
            <a:xfrm>
              <a:off x="5196390" y="4765739"/>
              <a:ext cx="813325" cy="23806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Nearby Station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Current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51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511D75-7AB8-49A1-9581-BADF2F554C51}"/>
              </a:ext>
            </a:extLst>
          </p:cNvPr>
          <p:cNvSpPr txBox="1"/>
          <p:nvPr/>
        </p:nvSpPr>
        <p:spPr>
          <a:xfrm>
            <a:off x="10942940" y="0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endParaRPr lang="th-TH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7" name="Picture 4" descr="AI - Free technology icons">
            <a:extLst>
              <a:ext uri="{FF2B5EF4-FFF2-40B4-BE49-F238E27FC236}">
                <a16:creationId xmlns:a16="http://schemas.microsoft.com/office/drawing/2014/main" id="{063557A4-DA6B-4A97-94A6-569318F7E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563" y="1956802"/>
            <a:ext cx="671164" cy="67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D8930F7-5AD0-4D22-9954-C21BAE374701}"/>
              </a:ext>
            </a:extLst>
          </p:cNvPr>
          <p:cNvSpPr/>
          <p:nvPr/>
        </p:nvSpPr>
        <p:spPr>
          <a:xfrm>
            <a:off x="5347561" y="1738578"/>
            <a:ext cx="1257168" cy="180000"/>
          </a:xfrm>
          <a:prstGeom prst="roundRect">
            <a:avLst>
              <a:gd name="adj" fmla="val 53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model</a:t>
            </a:r>
            <a:endParaRPr lang="th-TH" sz="11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9" name="Picture 4" descr="Top 10 Tips for Using PowerShell ISE | Rana Omer Hussain's RegEdit">
            <a:extLst>
              <a:ext uri="{FF2B5EF4-FFF2-40B4-BE49-F238E27FC236}">
                <a16:creationId xmlns:a16="http://schemas.microsoft.com/office/drawing/2014/main" id="{ABECBDF9-799F-4A2A-8E43-2D92E112A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17" y="2282132"/>
            <a:ext cx="289849" cy="2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9B29E2-5DAF-4D3B-969C-940ABBB87A9F}"/>
              </a:ext>
            </a:extLst>
          </p:cNvPr>
          <p:cNvSpPr/>
          <p:nvPr/>
        </p:nvSpPr>
        <p:spPr>
          <a:xfrm>
            <a:off x="1292241" y="466168"/>
            <a:ext cx="972000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11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Top 10 Tips for Using PowerShell ISE | Rana Omer Hussain's RegEdit">
            <a:extLst>
              <a:ext uri="{FF2B5EF4-FFF2-40B4-BE49-F238E27FC236}">
                <a16:creationId xmlns:a16="http://schemas.microsoft.com/office/drawing/2014/main" id="{CFC2D5C4-4929-473E-AFCE-0F0D110D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19" y="725033"/>
            <a:ext cx="289849" cy="2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AF7E76E-5474-42FA-95B3-A00B42000919}"/>
              </a:ext>
            </a:extLst>
          </p:cNvPr>
          <p:cNvSpPr/>
          <p:nvPr/>
        </p:nvSpPr>
        <p:spPr>
          <a:xfrm>
            <a:off x="1220243" y="1050882"/>
            <a:ext cx="1116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his_data_point.py</a:t>
            </a:r>
            <a:endParaRPr lang="th-TH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0120681-B594-433E-BDED-8A2780C671F5}"/>
              </a:ext>
            </a:extLst>
          </p:cNvPr>
          <p:cNvSpPr/>
          <p:nvPr/>
        </p:nvSpPr>
        <p:spPr>
          <a:xfrm>
            <a:off x="2458852" y="797958"/>
            <a:ext cx="565653" cy="144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T, Rh</a:t>
            </a:r>
            <a:endParaRPr lang="th-TH" sz="11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DFFE60-01EB-4659-9DF6-022C4264093D}"/>
              </a:ext>
            </a:extLst>
          </p:cNvPr>
          <p:cNvCxnSpPr>
            <a:cxnSpLocks/>
            <a:stCxn id="1028" idx="3"/>
            <a:endCxn id="20" idx="1"/>
          </p:cNvCxnSpPr>
          <p:nvPr/>
        </p:nvCxnSpPr>
        <p:spPr>
          <a:xfrm>
            <a:off x="1923168" y="869958"/>
            <a:ext cx="54000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79E95C-ED1F-49CA-A774-D7A8B353C79C}"/>
              </a:ext>
            </a:extLst>
          </p:cNvPr>
          <p:cNvSpPr txBox="1"/>
          <p:nvPr/>
        </p:nvSpPr>
        <p:spPr>
          <a:xfrm>
            <a:off x="2498903" y="913087"/>
            <a:ext cx="6479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 data</a:t>
            </a:r>
            <a:endParaRPr lang="th-TH" sz="600" u="sng" dirty="0">
              <a:solidFill>
                <a:schemeClr val="accent4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" name="Picture 4" descr="Top 10 Tips for Using PowerShell ISE | Rana Omer Hussain's RegEdit">
            <a:extLst>
              <a:ext uri="{FF2B5EF4-FFF2-40B4-BE49-F238E27FC236}">
                <a16:creationId xmlns:a16="http://schemas.microsoft.com/office/drawing/2014/main" id="{09F1DEFA-A860-48AB-A128-6EEEFB49E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19" y="1304730"/>
            <a:ext cx="289849" cy="2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212C7F5-EA60-4FDC-A8C3-2A8932547C10}"/>
              </a:ext>
            </a:extLst>
          </p:cNvPr>
          <p:cNvSpPr/>
          <p:nvPr/>
        </p:nvSpPr>
        <p:spPr>
          <a:xfrm>
            <a:off x="1170826" y="1630578"/>
            <a:ext cx="1214833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station_his_data.py</a:t>
            </a:r>
            <a:endParaRPr lang="th-TH" sz="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546384B-FA19-4D8B-94F2-A7BCA2D339E3}"/>
              </a:ext>
            </a:extLst>
          </p:cNvPr>
          <p:cNvSpPr/>
          <p:nvPr/>
        </p:nvSpPr>
        <p:spPr>
          <a:xfrm>
            <a:off x="2458852" y="1377655"/>
            <a:ext cx="565653" cy="144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T, Rh</a:t>
            </a:r>
            <a:endParaRPr lang="th-TH" sz="11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472A10-E2AF-4823-A420-C8CBF7B82F38}"/>
              </a:ext>
            </a:extLst>
          </p:cNvPr>
          <p:cNvCxnSpPr>
            <a:cxnSpLocks/>
          </p:cNvCxnSpPr>
          <p:nvPr/>
        </p:nvCxnSpPr>
        <p:spPr>
          <a:xfrm>
            <a:off x="1923168" y="1449654"/>
            <a:ext cx="54000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A3E247-9008-4E2A-9095-6A1C0494E27C}"/>
              </a:ext>
            </a:extLst>
          </p:cNvPr>
          <p:cNvSpPr txBox="1"/>
          <p:nvPr/>
        </p:nvSpPr>
        <p:spPr>
          <a:xfrm>
            <a:off x="2498903" y="1492784"/>
            <a:ext cx="5597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 data</a:t>
            </a:r>
            <a:endParaRPr lang="th-TH" sz="600" u="sng" dirty="0">
              <a:solidFill>
                <a:schemeClr val="accent4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0CDE05-7984-47CC-9DE0-581F362AFD44}"/>
              </a:ext>
            </a:extLst>
          </p:cNvPr>
          <p:cNvSpPr/>
          <p:nvPr/>
        </p:nvSpPr>
        <p:spPr>
          <a:xfrm>
            <a:off x="253056" y="1143215"/>
            <a:ext cx="576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Lat-</a:t>
            </a:r>
            <a:r>
              <a:rPr lang="en-US" sz="8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th-TH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FFD726F-7134-4AFD-834C-6511A9A93263}"/>
              </a:ext>
            </a:extLst>
          </p:cNvPr>
          <p:cNvSpPr/>
          <p:nvPr/>
        </p:nvSpPr>
        <p:spPr>
          <a:xfrm>
            <a:off x="2466262" y="2352490"/>
            <a:ext cx="565653" cy="144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T, Rh</a:t>
            </a:r>
            <a:endParaRPr lang="th-TH" sz="11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1402A2-2D55-4738-85DD-9675BEF1E5CA}"/>
              </a:ext>
            </a:extLst>
          </p:cNvPr>
          <p:cNvCxnSpPr>
            <a:cxnSpLocks/>
            <a:stCxn id="59" idx="3"/>
            <a:endCxn id="71" idx="1"/>
          </p:cNvCxnSpPr>
          <p:nvPr/>
        </p:nvCxnSpPr>
        <p:spPr>
          <a:xfrm flipV="1">
            <a:off x="1923166" y="2424490"/>
            <a:ext cx="543096" cy="25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00E0D7-666B-4EB1-B254-AB0A09F57BA6}"/>
              </a:ext>
            </a:extLst>
          </p:cNvPr>
          <p:cNvSpPr txBox="1"/>
          <p:nvPr/>
        </p:nvSpPr>
        <p:spPr>
          <a:xfrm>
            <a:off x="2603235" y="2467619"/>
            <a:ext cx="6479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 data</a:t>
            </a:r>
            <a:endParaRPr lang="th-TH" sz="600" u="sng" dirty="0">
              <a:solidFill>
                <a:schemeClr val="accent4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BA2102A-7D5E-4E2C-BAF8-84964EA50122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 flipV="1">
            <a:off x="829056" y="869958"/>
            <a:ext cx="804263" cy="32725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A2F347D-5E14-4EBD-B527-46DD8EFF476F}"/>
              </a:ext>
            </a:extLst>
          </p:cNvPr>
          <p:cNvCxnSpPr>
            <a:cxnSpLocks/>
            <a:stCxn id="53" idx="3"/>
            <a:endCxn id="41" idx="1"/>
          </p:cNvCxnSpPr>
          <p:nvPr/>
        </p:nvCxnSpPr>
        <p:spPr>
          <a:xfrm>
            <a:off x="829056" y="1197215"/>
            <a:ext cx="804263" cy="2524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7DFD1C9A-8429-4FCC-9E7F-3CC75C8596A8}"/>
              </a:ext>
            </a:extLst>
          </p:cNvPr>
          <p:cNvSpPr/>
          <p:nvPr/>
        </p:nvSpPr>
        <p:spPr>
          <a:xfrm>
            <a:off x="555314" y="2376816"/>
            <a:ext cx="576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Lat-</a:t>
            </a:r>
            <a:r>
              <a:rPr lang="en-US" sz="8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th-TH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981759-D2F9-4B72-B71C-88FDD24CE2EF}"/>
              </a:ext>
            </a:extLst>
          </p:cNvPr>
          <p:cNvCxnSpPr>
            <a:cxnSpLocks/>
            <a:stCxn id="96" idx="3"/>
            <a:endCxn id="59" idx="1"/>
          </p:cNvCxnSpPr>
          <p:nvPr/>
        </p:nvCxnSpPr>
        <p:spPr>
          <a:xfrm flipV="1">
            <a:off x="1131314" y="2427057"/>
            <a:ext cx="502003" cy="37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Database Symbol Png - Database Icon Flat - Free Transparent PNG Clipart  Images Download">
            <a:extLst>
              <a:ext uri="{FF2B5EF4-FFF2-40B4-BE49-F238E27FC236}">
                <a16:creationId xmlns:a16="http://schemas.microsoft.com/office/drawing/2014/main" id="{CCB8D676-A544-4638-B5F9-CA26614AD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13" b="89947" l="10000" r="90000">
                        <a14:foregroundMark x1="52262" y1="8113" x2="52262" y2="8113"/>
                        <a14:foregroundMark x1="50952" y1="49030" x2="50952" y2="49559"/>
                        <a14:foregroundMark x1="50714" y1="69841" x2="50714" y2="69841"/>
                        <a14:foregroundMark x1="46548" y1="84480" x2="46548" y2="84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85" y="766405"/>
            <a:ext cx="264052" cy="17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Database Symbol Png - Database Icon Flat - Free Transparent PNG Clipart  Images Download">
            <a:extLst>
              <a:ext uri="{FF2B5EF4-FFF2-40B4-BE49-F238E27FC236}">
                <a16:creationId xmlns:a16="http://schemas.microsoft.com/office/drawing/2014/main" id="{AAFA50F2-6F2C-4481-83B3-43CFC1913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13" b="89947" l="10000" r="90000">
                        <a14:foregroundMark x1="52262" y1="8113" x2="52262" y2="8113"/>
                        <a14:foregroundMark x1="50952" y1="49030" x2="50952" y2="49559"/>
                        <a14:foregroundMark x1="50714" y1="69841" x2="50714" y2="69841"/>
                        <a14:foregroundMark x1="46548" y1="84480" x2="46548" y2="84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79" y="1350192"/>
            <a:ext cx="264052" cy="17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0" descr="Database Symbol Png - Database Icon Flat - Free Transparent PNG Clipart  Images Download">
            <a:extLst>
              <a:ext uri="{FF2B5EF4-FFF2-40B4-BE49-F238E27FC236}">
                <a16:creationId xmlns:a16="http://schemas.microsoft.com/office/drawing/2014/main" id="{E0FD203A-BC64-46E3-B722-BA8770089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13" b="89947" l="10000" r="90000">
                        <a14:foregroundMark x1="52262" y1="8113" x2="52262" y2="8113"/>
                        <a14:foregroundMark x1="50952" y1="49030" x2="50952" y2="49559"/>
                        <a14:foregroundMark x1="50714" y1="69841" x2="50714" y2="69841"/>
                        <a14:foregroundMark x1="46548" y1="84480" x2="46548" y2="84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36" y="2330353"/>
            <a:ext cx="264052" cy="17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AD81E77F-83D0-4571-9B9C-6332412A6F87}"/>
              </a:ext>
            </a:extLst>
          </p:cNvPr>
          <p:cNvSpPr/>
          <p:nvPr/>
        </p:nvSpPr>
        <p:spPr>
          <a:xfrm>
            <a:off x="1256241" y="2584787"/>
            <a:ext cx="1044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Visualcross_hist</a:t>
            </a:r>
            <a:r>
              <a:rPr lang="en-US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.py</a:t>
            </a:r>
            <a:endParaRPr lang="th-TH" sz="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6" name="Picture 115" descr="A picture containing logo&#10;&#10;Description automatically generated">
            <a:extLst>
              <a:ext uri="{FF2B5EF4-FFF2-40B4-BE49-F238E27FC236}">
                <a16:creationId xmlns:a16="http://schemas.microsoft.com/office/drawing/2014/main" id="{00DCD75D-3B96-4A75-A65E-A3ECE21B15D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6" y="2118289"/>
            <a:ext cx="844925" cy="153803"/>
          </a:xfrm>
          <a:prstGeom prst="rect">
            <a:avLst/>
          </a:prstGeom>
        </p:spPr>
      </p:pic>
      <p:pic>
        <p:nvPicPr>
          <p:cNvPr id="119" name="Picture 4" descr="Top 10 Tips for Using PowerShell ISE | Rana Omer Hussain's RegEdit">
            <a:extLst>
              <a:ext uri="{FF2B5EF4-FFF2-40B4-BE49-F238E27FC236}">
                <a16:creationId xmlns:a16="http://schemas.microsoft.com/office/drawing/2014/main" id="{4ADEFD94-5359-4363-AECF-14D8C35DB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17" y="3158896"/>
            <a:ext cx="289849" cy="2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D78F7C7-EAE1-4EF0-852D-EE6F7250324A}"/>
              </a:ext>
            </a:extLst>
          </p:cNvPr>
          <p:cNvSpPr/>
          <p:nvPr/>
        </p:nvSpPr>
        <p:spPr>
          <a:xfrm>
            <a:off x="2466262" y="3229254"/>
            <a:ext cx="565653" cy="144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T, Rh</a:t>
            </a:r>
            <a:endParaRPr lang="th-TH" sz="11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67F5414-7024-4E6F-88A0-B31BDE7A002C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 flipV="1">
            <a:off x="1923166" y="3301254"/>
            <a:ext cx="543096" cy="25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A92D0DB-7E11-4E63-9303-1B642E8477DE}"/>
              </a:ext>
            </a:extLst>
          </p:cNvPr>
          <p:cNvSpPr txBox="1"/>
          <p:nvPr/>
        </p:nvSpPr>
        <p:spPr>
          <a:xfrm>
            <a:off x="2603235" y="3344383"/>
            <a:ext cx="6479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 data</a:t>
            </a:r>
            <a:endParaRPr lang="th-TH" sz="600" u="sng" dirty="0">
              <a:solidFill>
                <a:schemeClr val="accent4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1FD50AB-5CB6-455B-ACE6-6657E95440A5}"/>
              </a:ext>
            </a:extLst>
          </p:cNvPr>
          <p:cNvSpPr/>
          <p:nvPr/>
        </p:nvSpPr>
        <p:spPr>
          <a:xfrm>
            <a:off x="555314" y="3253580"/>
            <a:ext cx="576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Lat-</a:t>
            </a:r>
            <a:r>
              <a:rPr lang="en-US" sz="8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th-TH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24BD1B5-E8E6-45E0-835F-22EB464B2C8F}"/>
              </a:ext>
            </a:extLst>
          </p:cNvPr>
          <p:cNvCxnSpPr>
            <a:cxnSpLocks/>
            <a:stCxn id="123" idx="3"/>
            <a:endCxn id="119" idx="1"/>
          </p:cNvCxnSpPr>
          <p:nvPr/>
        </p:nvCxnSpPr>
        <p:spPr>
          <a:xfrm flipV="1">
            <a:off x="1131314" y="3303821"/>
            <a:ext cx="502003" cy="37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0" descr="Database Symbol Png - Database Icon Flat - Free Transparent PNG Clipart  Images Download">
            <a:extLst>
              <a:ext uri="{FF2B5EF4-FFF2-40B4-BE49-F238E27FC236}">
                <a16:creationId xmlns:a16="http://schemas.microsoft.com/office/drawing/2014/main" id="{F4DC1C1F-85AF-40DD-AE8E-452798536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13" b="89947" l="10000" r="90000">
                        <a14:foregroundMark x1="52262" y1="8113" x2="52262" y2="8113"/>
                        <a14:foregroundMark x1="50952" y1="49030" x2="50952" y2="49559"/>
                        <a14:foregroundMark x1="50714" y1="69841" x2="50714" y2="69841"/>
                        <a14:foregroundMark x1="46548" y1="84480" x2="46548" y2="84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36" y="3207117"/>
            <a:ext cx="264052" cy="17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40957B5A-03AD-46F1-BFF0-0F7A5F580424}"/>
              </a:ext>
            </a:extLst>
          </p:cNvPr>
          <p:cNvSpPr/>
          <p:nvPr/>
        </p:nvSpPr>
        <p:spPr>
          <a:xfrm>
            <a:off x="1256241" y="3461551"/>
            <a:ext cx="1044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open_his_data</a:t>
            </a:r>
            <a:r>
              <a:rPr lang="en-US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.py</a:t>
            </a:r>
            <a:endParaRPr lang="th-TH" sz="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9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1B370C35-E923-47F0-9D77-7485EC5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18" y="2904079"/>
            <a:ext cx="522772" cy="22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4" descr="Top 10 Tips for Using PowerShell ISE | Rana Omer Hussain's RegEdit">
            <a:extLst>
              <a:ext uri="{FF2B5EF4-FFF2-40B4-BE49-F238E27FC236}">
                <a16:creationId xmlns:a16="http://schemas.microsoft.com/office/drawing/2014/main" id="{635F9D71-D6AA-4ECE-92D7-8F21B338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17" y="4019095"/>
            <a:ext cx="289849" cy="2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21C80E5-EBEE-4BA1-A01A-02E9FA8A7047}"/>
              </a:ext>
            </a:extLst>
          </p:cNvPr>
          <p:cNvSpPr/>
          <p:nvPr/>
        </p:nvSpPr>
        <p:spPr>
          <a:xfrm>
            <a:off x="2466262" y="4089453"/>
            <a:ext cx="565653" cy="144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T, Rh</a:t>
            </a:r>
            <a:endParaRPr lang="th-TH" sz="11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58247F2-886C-4593-9A9A-2932D657ABEB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 flipV="1">
            <a:off x="1923166" y="4161453"/>
            <a:ext cx="543096" cy="25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BA1ABF0-E3BE-444F-BC07-D75CBC1B1AAB}"/>
              </a:ext>
            </a:extLst>
          </p:cNvPr>
          <p:cNvSpPr txBox="1"/>
          <p:nvPr/>
        </p:nvSpPr>
        <p:spPr>
          <a:xfrm>
            <a:off x="2603235" y="4204582"/>
            <a:ext cx="6479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 data</a:t>
            </a:r>
            <a:endParaRPr lang="th-TH" sz="600" u="sng" dirty="0">
              <a:solidFill>
                <a:schemeClr val="accent4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47666D-2CFE-48BB-AFA5-9E141612391E}"/>
              </a:ext>
            </a:extLst>
          </p:cNvPr>
          <p:cNvSpPr/>
          <p:nvPr/>
        </p:nvSpPr>
        <p:spPr>
          <a:xfrm>
            <a:off x="555314" y="4113779"/>
            <a:ext cx="576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Lat-</a:t>
            </a:r>
            <a:r>
              <a:rPr lang="en-US" sz="8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th-TH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D459DC3-2F50-4447-80FE-1FB5BFEA66F0}"/>
              </a:ext>
            </a:extLst>
          </p:cNvPr>
          <p:cNvCxnSpPr>
            <a:cxnSpLocks/>
            <a:stCxn id="135" idx="3"/>
            <a:endCxn id="131" idx="1"/>
          </p:cNvCxnSpPr>
          <p:nvPr/>
        </p:nvCxnSpPr>
        <p:spPr>
          <a:xfrm flipV="1">
            <a:off x="1131314" y="4164020"/>
            <a:ext cx="502003" cy="37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0" descr="Database Symbol Png - Database Icon Flat - Free Transparent PNG Clipart  Images Download">
            <a:extLst>
              <a:ext uri="{FF2B5EF4-FFF2-40B4-BE49-F238E27FC236}">
                <a16:creationId xmlns:a16="http://schemas.microsoft.com/office/drawing/2014/main" id="{5472FBF4-AD06-4117-AF3E-FA1E9EE4B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13" b="89947" l="10000" r="90000">
                        <a14:foregroundMark x1="52262" y1="8113" x2="52262" y2="8113"/>
                        <a14:foregroundMark x1="50952" y1="49030" x2="50952" y2="49559"/>
                        <a14:foregroundMark x1="50714" y1="69841" x2="50714" y2="69841"/>
                        <a14:foregroundMark x1="46548" y1="84480" x2="46548" y2="84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36" y="4067316"/>
            <a:ext cx="264052" cy="17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9E0D6657-3363-4423-A556-276105D86741}"/>
              </a:ext>
            </a:extLst>
          </p:cNvPr>
          <p:cNvSpPr/>
          <p:nvPr/>
        </p:nvSpPr>
        <p:spPr>
          <a:xfrm>
            <a:off x="1256241" y="4321750"/>
            <a:ext cx="1044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open_his_data</a:t>
            </a:r>
            <a:r>
              <a:rPr lang="en-US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.py</a:t>
            </a:r>
            <a:endParaRPr lang="th-TH" sz="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6" name="Picture 12" descr="กรมอุตุฯชี้แจงข่าวลือสภาพอากาศเลวร้ายที่เผยแพร่ตามสื่อสังคมออนไลน์">
            <a:extLst>
              <a:ext uri="{FF2B5EF4-FFF2-40B4-BE49-F238E27FC236}">
                <a16:creationId xmlns:a16="http://schemas.microsoft.com/office/drawing/2014/main" id="{DD288028-0516-4185-AD93-92EA50E27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3" r="20134"/>
          <a:stretch/>
        </p:blipFill>
        <p:spPr bwMode="auto">
          <a:xfrm>
            <a:off x="1659899" y="3760224"/>
            <a:ext cx="236683" cy="25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46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F77A015-E394-465C-945B-FD08525DED2B}"/>
              </a:ext>
            </a:extLst>
          </p:cNvPr>
          <p:cNvGrpSpPr/>
          <p:nvPr/>
        </p:nvGrpSpPr>
        <p:grpSpPr>
          <a:xfrm>
            <a:off x="281919" y="473394"/>
            <a:ext cx="2513322" cy="3165802"/>
            <a:chOff x="300773" y="322565"/>
            <a:chExt cx="2513322" cy="31658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71AC3C-EC8B-41B1-9084-5F68150FC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773" y="610688"/>
              <a:ext cx="2513322" cy="2877679"/>
            </a:xfrm>
            <a:prstGeom prst="rect">
              <a:avLst/>
            </a:prstGeom>
          </p:spPr>
        </p:pic>
        <p:pic>
          <p:nvPicPr>
            <p:cNvPr id="6" name="Picture 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59C1B423-529D-4198-8A0B-9C78D8FD9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13" y="322565"/>
              <a:ext cx="1439442" cy="26202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87D363-27F2-40C1-AE80-453AA4B83DD0}"/>
              </a:ext>
            </a:extLst>
          </p:cNvPr>
          <p:cNvGrpSpPr/>
          <p:nvPr/>
        </p:nvGrpSpPr>
        <p:grpSpPr>
          <a:xfrm>
            <a:off x="2971918" y="456699"/>
            <a:ext cx="2682836" cy="3165803"/>
            <a:chOff x="2919911" y="296465"/>
            <a:chExt cx="2682836" cy="31658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067D18-7DFE-4855-9458-118D8569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9911" y="584589"/>
              <a:ext cx="2682836" cy="2877679"/>
            </a:xfrm>
            <a:prstGeom prst="rect">
              <a:avLst/>
            </a:prstGeom>
          </p:spPr>
        </p:pic>
        <p:pic>
          <p:nvPicPr>
            <p:cNvPr id="9" name="Picture 8" descr="Meteonorm - Top Competitors &amp; Alternatives | Datarade">
              <a:extLst>
                <a:ext uri="{FF2B5EF4-FFF2-40B4-BE49-F238E27FC236}">
                  <a16:creationId xmlns:a16="http://schemas.microsoft.com/office/drawing/2014/main" id="{65777B9B-8F12-4E91-A340-EAAB647A2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608" y="296465"/>
              <a:ext cx="1439442" cy="314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B44727-3441-4005-9D1A-1E53799FFBDE}"/>
              </a:ext>
            </a:extLst>
          </p:cNvPr>
          <p:cNvGrpSpPr/>
          <p:nvPr/>
        </p:nvGrpSpPr>
        <p:grpSpPr>
          <a:xfrm>
            <a:off x="5831431" y="376991"/>
            <a:ext cx="1816057" cy="3160166"/>
            <a:chOff x="5708564" y="226162"/>
            <a:chExt cx="1816057" cy="316016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31D2F2-0C7E-41FD-AC2B-8974D248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8564" y="640624"/>
              <a:ext cx="1816057" cy="2745704"/>
            </a:xfrm>
            <a:prstGeom prst="rect">
              <a:avLst/>
            </a:prstGeom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A66318DC-E339-4690-AE84-8D122C935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6196559" y="226162"/>
              <a:ext cx="840065" cy="35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87877D-3CA2-48CB-A266-03BCA818B23D}"/>
              </a:ext>
            </a:extLst>
          </p:cNvPr>
          <p:cNvGrpSpPr/>
          <p:nvPr/>
        </p:nvGrpSpPr>
        <p:grpSpPr>
          <a:xfrm>
            <a:off x="7998369" y="376991"/>
            <a:ext cx="3506852" cy="3112367"/>
            <a:chOff x="7824166" y="345654"/>
            <a:chExt cx="3506852" cy="311236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10C2600-690D-43A6-B373-718EADEB8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24166" y="761517"/>
              <a:ext cx="3506852" cy="2696504"/>
            </a:xfrm>
            <a:prstGeom prst="rect">
              <a:avLst/>
            </a:prstGeom>
          </p:spPr>
        </p:pic>
        <p:pic>
          <p:nvPicPr>
            <p:cNvPr id="18" name="Picture 6" descr="Weather Over STAC">
              <a:extLst>
                <a:ext uri="{FF2B5EF4-FFF2-40B4-BE49-F238E27FC236}">
                  <a16:creationId xmlns:a16="http://schemas.microsoft.com/office/drawing/2014/main" id="{E7440FDA-F789-4769-9C31-EA371DAFE5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0" t="19358" r="5437" b="27962"/>
            <a:stretch/>
          </p:blipFill>
          <p:spPr bwMode="auto">
            <a:xfrm>
              <a:off x="8749901" y="345654"/>
              <a:ext cx="1655382" cy="42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BDCD15E-743B-49FA-A1E8-CD15267EF1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19" y="3997960"/>
            <a:ext cx="2090944" cy="2651760"/>
          </a:xfrm>
          <a:prstGeom prst="rect">
            <a:avLst/>
          </a:prstGeom>
        </p:spPr>
      </p:pic>
      <p:pic>
        <p:nvPicPr>
          <p:cNvPr id="22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2D00A82A-1D47-45DC-B9E8-009EE0F7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8" y="3563883"/>
            <a:ext cx="926727" cy="39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8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6C079E2-4892-4938-A424-8DEC56D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"/>
          <a:stretch/>
        </p:blipFill>
        <p:spPr>
          <a:xfrm>
            <a:off x="332335" y="844951"/>
            <a:ext cx="6813330" cy="4811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19961E-C7D1-49E2-AACD-46B32599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1" y="5876544"/>
            <a:ext cx="1506611" cy="273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B18E8D-8D88-4B7A-B802-79217479C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955" y="844951"/>
            <a:ext cx="3522294" cy="16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F011E30A-FDD6-475C-B7CD-82190ED17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8" y="717768"/>
            <a:ext cx="1349766" cy="245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9ECB73-30C3-42F5-AFB8-06EFCAEA0AA7}"/>
              </a:ext>
            </a:extLst>
          </p:cNvPr>
          <p:cNvSpPr/>
          <p:nvPr/>
        </p:nvSpPr>
        <p:spPr>
          <a:xfrm>
            <a:off x="5061227" y="48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(T to T+14 )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2B356F-F308-449A-800D-53DA3D77560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472974" y="840618"/>
            <a:ext cx="58825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45ED57A-07E5-4145-9987-E08B423CE17F}"/>
              </a:ext>
            </a:extLst>
          </p:cNvPr>
          <p:cNvSpPr/>
          <p:nvPr/>
        </p:nvSpPr>
        <p:spPr>
          <a:xfrm>
            <a:off x="5061227" y="156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070342-590D-4973-901F-93DC58A61200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4472974" y="840618"/>
            <a:ext cx="588253" cy="108000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C6B3F0-90D6-47FB-9D60-81C8AA55F1B9}"/>
              </a:ext>
            </a:extLst>
          </p:cNvPr>
          <p:cNvSpPr/>
          <p:nvPr/>
        </p:nvSpPr>
        <p:spPr>
          <a:xfrm>
            <a:off x="1016974" y="58861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D6D4BD-FCE7-4287-B445-9FDC0C9DAFA2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2744974" y="840618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6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BDAF41D-9897-4848-BDAE-A929437E6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615" y="572773"/>
            <a:ext cx="2603218" cy="571244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1BD8701-EF56-4A96-B2C1-548D82407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33" y="758716"/>
            <a:ext cx="2767824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AEFB3-3A78-4689-A54C-A5BFA201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6D9E7-8144-42D3-BE3D-9A72AF97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71" y="532888"/>
            <a:ext cx="8151058" cy="6072142"/>
          </a:xfrm>
          <a:prstGeom prst="rect">
            <a:avLst/>
          </a:prstGeom>
        </p:spPr>
      </p:pic>
      <p:pic>
        <p:nvPicPr>
          <p:cNvPr id="7" name="Picture 4" descr="Meteonorm - Top Competitors &amp; Alternatives | Datarade">
            <a:extLst>
              <a:ext uri="{FF2B5EF4-FFF2-40B4-BE49-F238E27FC236}">
                <a16:creationId xmlns:a16="http://schemas.microsoft.com/office/drawing/2014/main" id="{213F16EA-F39B-44E8-B9FC-3669A1CD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6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FA0094F-B4D8-4CA8-ABD9-7A5014AA3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27467"/>
          <a:stretch/>
        </p:blipFill>
        <p:spPr bwMode="auto">
          <a:xfrm>
            <a:off x="4638040" y="2786753"/>
            <a:ext cx="2291080" cy="97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0D2B8C-66FE-4FF4-8AE5-C3E14788BC5C}"/>
              </a:ext>
            </a:extLst>
          </p:cNvPr>
          <p:cNvSpPr/>
          <p:nvPr/>
        </p:nvSpPr>
        <p:spPr>
          <a:xfrm>
            <a:off x="2992261" y="302351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301F05-51F8-4064-8325-FED55EBDBE06}"/>
              </a:ext>
            </a:extLst>
          </p:cNvPr>
          <p:cNvCxnSpPr>
            <a:cxnSpLocks/>
            <a:stCxn id="6" idx="3"/>
            <a:endCxn id="2052" idx="1"/>
          </p:cNvCxnSpPr>
          <p:nvPr/>
        </p:nvCxnSpPr>
        <p:spPr>
          <a:xfrm>
            <a:off x="4000261" y="3275516"/>
            <a:ext cx="637779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22F4E-63DD-4D27-8525-183799A13707}"/>
              </a:ext>
            </a:extLst>
          </p:cNvPr>
          <p:cNvSpPr/>
          <p:nvPr/>
        </p:nvSpPr>
        <p:spPr>
          <a:xfrm>
            <a:off x="7636476" y="2915516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E1FDD-95AD-4125-8FE7-5E8FB0F378CD}"/>
              </a:ext>
            </a:extLst>
          </p:cNvPr>
          <p:cNvCxnSpPr>
            <a:cxnSpLocks/>
            <a:stCxn id="2052" idx="3"/>
            <a:endCxn id="12" idx="1"/>
          </p:cNvCxnSpPr>
          <p:nvPr/>
        </p:nvCxnSpPr>
        <p:spPr>
          <a:xfrm flipV="1">
            <a:off x="6929120" y="3275516"/>
            <a:ext cx="707356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0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Weather Over STAC">
            <a:extLst>
              <a:ext uri="{FF2B5EF4-FFF2-40B4-BE49-F238E27FC236}">
                <a16:creationId xmlns:a16="http://schemas.microsoft.com/office/drawing/2014/main" id="{70DBD691-333C-457A-B349-75F37EE8B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19358" r="5437" b="27962"/>
          <a:stretch/>
        </p:blipFill>
        <p:spPr bwMode="auto">
          <a:xfrm>
            <a:off x="3656157" y="367475"/>
            <a:ext cx="3044483" cy="7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B3178E-AA61-472D-B68A-D68ABD7DB485}"/>
              </a:ext>
            </a:extLst>
          </p:cNvPr>
          <p:cNvSpPr/>
          <p:nvPr/>
        </p:nvSpPr>
        <p:spPr>
          <a:xfrm>
            <a:off x="697972" y="1902755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A96287-67DD-4999-9A89-05FB4FADC40F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1705972" y="2154755"/>
            <a:ext cx="43089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DAD1EC-FC93-4521-864A-E1F976085AB9}"/>
              </a:ext>
            </a:extLst>
          </p:cNvPr>
          <p:cNvSpPr/>
          <p:nvPr/>
        </p:nvSpPr>
        <p:spPr>
          <a:xfrm>
            <a:off x="3633787" y="1718343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stationName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obsType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distanceKm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CC4CC5-6C0F-4E9F-930C-A577974CE19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65184" y="2154755"/>
            <a:ext cx="46860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FC1A3-A405-4D5E-A786-6CA0118E517C}"/>
              </a:ext>
            </a:extLst>
          </p:cNvPr>
          <p:cNvSpPr/>
          <p:nvPr/>
        </p:nvSpPr>
        <p:spPr>
          <a:xfrm>
            <a:off x="2136868" y="1979878"/>
            <a:ext cx="1028316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 Location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0A4BD0-A68E-403D-9FED-7CD7767654CA}"/>
              </a:ext>
            </a:extLst>
          </p:cNvPr>
          <p:cNvSpPr/>
          <p:nvPr/>
        </p:nvSpPr>
        <p:spPr>
          <a:xfrm>
            <a:off x="2133804" y="3136340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location_point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C06A7C-0738-440E-8CFA-4FEE7F5B921C}"/>
              </a:ext>
            </a:extLst>
          </p:cNvPr>
          <p:cNvSpPr/>
          <p:nvPr/>
        </p:nvSpPr>
        <p:spPr>
          <a:xfrm>
            <a:off x="697972" y="3059217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E1A6BC-988F-4950-B59E-BDB1BB83FD6C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1705972" y="3311217"/>
            <a:ext cx="42783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CE30D79-61FE-48FC-8F0F-DD01000909A9}"/>
              </a:ext>
            </a:extLst>
          </p:cNvPr>
          <p:cNvSpPr/>
          <p:nvPr/>
        </p:nvSpPr>
        <p:spPr>
          <a:xfrm>
            <a:off x="3656157" y="2874805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382016-4F33-4AB8-AFFB-1A69D7664C54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230879" y="3311217"/>
            <a:ext cx="42527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3626CB-6E71-4CD9-8A4E-5F57FD94BB4F}"/>
              </a:ext>
            </a:extLst>
          </p:cNvPr>
          <p:cNvGrpSpPr/>
          <p:nvPr/>
        </p:nvGrpSpPr>
        <p:grpSpPr>
          <a:xfrm>
            <a:off x="5830390" y="1519288"/>
            <a:ext cx="4148000" cy="810344"/>
            <a:chOff x="5750381" y="1780823"/>
            <a:chExt cx="4148000" cy="81034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4333568-63B9-4F20-8D15-F29C0DD5C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381" y="1780823"/>
              <a:ext cx="4148000" cy="81034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BC5694D-B135-4E20-BBDF-7EC1AE3CA9E6}"/>
                </a:ext>
              </a:extLst>
            </p:cNvPr>
            <p:cNvSpPr/>
            <p:nvPr/>
          </p:nvSpPr>
          <p:spPr>
            <a:xfrm>
              <a:off x="8099666" y="1816099"/>
              <a:ext cx="960513" cy="67310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835661-92DC-49A6-BCF1-0FC0B99559FC}"/>
              </a:ext>
            </a:extLst>
          </p:cNvPr>
          <p:cNvGrpSpPr/>
          <p:nvPr/>
        </p:nvGrpSpPr>
        <p:grpSpPr>
          <a:xfrm>
            <a:off x="6471210" y="2406755"/>
            <a:ext cx="2668978" cy="2264030"/>
            <a:chOff x="5750381" y="2670752"/>
            <a:chExt cx="2668978" cy="226403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5E6EB2D-1AB4-41B7-B6A6-E2FE5331B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0381" y="2670752"/>
              <a:ext cx="2668978" cy="226403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81BD9F9-2BED-4BCA-87A6-6EBA26F0E670}"/>
                </a:ext>
              </a:extLst>
            </p:cNvPr>
            <p:cNvSpPr/>
            <p:nvPr/>
          </p:nvSpPr>
          <p:spPr>
            <a:xfrm>
              <a:off x="7749147" y="2834640"/>
              <a:ext cx="614566" cy="210014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26B22CA-EF16-4F42-9B9D-F6AC2F4DDEA9}"/>
              </a:ext>
            </a:extLst>
          </p:cNvPr>
          <p:cNvSpPr/>
          <p:nvPr/>
        </p:nvSpPr>
        <p:spPr>
          <a:xfrm>
            <a:off x="2133803" y="4800708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value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7045CF-395C-45A2-871B-043BEB94131C}"/>
              </a:ext>
            </a:extLst>
          </p:cNvPr>
          <p:cNvSpPr/>
          <p:nvPr/>
        </p:nvSpPr>
        <p:spPr>
          <a:xfrm>
            <a:off x="697972" y="4719678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BE1DE1-4BF6-4455-8E96-BED1A8619377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05972" y="4971678"/>
            <a:ext cx="427831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2508088F-C522-4D41-A6F2-5A8635A3E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523" y="4933238"/>
            <a:ext cx="3345733" cy="155728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2860770-CF86-4CCF-B7EC-EC9F14D16387}"/>
              </a:ext>
            </a:extLst>
          </p:cNvPr>
          <p:cNvSpPr/>
          <p:nvPr/>
        </p:nvSpPr>
        <p:spPr>
          <a:xfrm>
            <a:off x="3633787" y="4535266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282063-DE5D-4AAF-8339-427E012779A5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3230878" y="4971678"/>
            <a:ext cx="402909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E7C722-B5EC-4627-8F19-0AE9FC61ED59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5361787" y="1924460"/>
            <a:ext cx="468603" cy="2302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B9B04D-EFCB-4B45-B2F3-65187CBC0BC8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5384157" y="3311217"/>
            <a:ext cx="1087053" cy="2275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8EA0FC-7449-45FA-85BF-F49F9FC93651}"/>
              </a:ext>
            </a:extLst>
          </p:cNvPr>
          <p:cNvCxnSpPr>
            <a:cxnSpLocks/>
            <a:stCxn id="64" idx="3"/>
            <a:endCxn id="62" idx="1"/>
          </p:cNvCxnSpPr>
          <p:nvPr/>
        </p:nvCxnSpPr>
        <p:spPr>
          <a:xfrm>
            <a:off x="5361787" y="4971678"/>
            <a:ext cx="869736" cy="74020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3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882</Words>
  <Application>Microsoft Office PowerPoint</Application>
  <PresentationFormat>Widescreen</PresentationFormat>
  <Paragraphs>294</Paragraphs>
  <Slides>16</Slides>
  <Notes>4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Meteostat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</vt:lpstr>
      <vt:lpstr>Meteostat</vt:lpstr>
      <vt:lpstr>PowerPoint Presentation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 Jaidee</dc:creator>
  <cp:lastModifiedBy>Sukrit Jaidee</cp:lastModifiedBy>
  <cp:revision>704</cp:revision>
  <dcterms:created xsi:type="dcterms:W3CDTF">2022-03-31T07:08:42Z</dcterms:created>
  <dcterms:modified xsi:type="dcterms:W3CDTF">2022-04-21T09:34:02Z</dcterms:modified>
</cp:coreProperties>
</file>