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5B763-536E-49E3-9E88-F787937C3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6DE7F7-5770-40FD-AF4D-EF4BEADC1F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B3196-DBB5-4A8B-853A-A651DB173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BFBC1-73AC-474A-B53C-CB2834517CD0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C8D29-E789-4404-8CB9-83120DEF6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6167B-5C76-43F5-9C92-39F9BB6A8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F39EB-5541-44C5-9CA3-756664552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02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29496-03E0-4132-A848-AAB104EF8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B838F3-8A1A-4A62-86A4-AEDE588803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4F2D6-F3A7-42AC-AB74-CBE2451E4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BFBC1-73AC-474A-B53C-CB2834517CD0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31113-EF90-46EC-8FDD-030530D76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232D-26A9-4FAC-BFE0-FB7734C4B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F39EB-5541-44C5-9CA3-756664552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129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6ACEEB-6A8E-480D-896B-783739817B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A02EA5-F555-46E6-BBC0-DECD83AB2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2600C-DAD6-4B46-9D98-71C831DBA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BFBC1-73AC-474A-B53C-CB2834517CD0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9FC26-4F31-40DD-856D-481200DE4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06585-EFE6-4BBF-95C1-CCAD1BC11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F39EB-5541-44C5-9CA3-756664552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837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20FD4-7E75-400C-8F96-249F30C29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6E7DB-8210-4BE5-807A-0CF9E4A13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B045C-CA27-406A-B190-7F7BB63EB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BFBC1-73AC-474A-B53C-CB2834517CD0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8FFAE-9105-4FB9-8912-0CBBC3040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088CF-9281-410C-9F72-D9D1D22E9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F39EB-5541-44C5-9CA3-756664552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028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B9A00-462D-480D-ACE2-892099AB8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B130B-F398-41D7-95E2-3D34A620A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45872-5E4C-406D-8E92-49F26E986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BFBC1-73AC-474A-B53C-CB2834517CD0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C9BB0-FAA6-4DF3-AE46-1512E75A6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176AC-955C-4512-8A94-7F5C26A01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F39EB-5541-44C5-9CA3-756664552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015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F9151-0705-4250-9709-97FD69E0A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8C209-5D34-41F4-96DC-9B5BF6CA54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157399-6497-4CC9-8E9F-7D420CDFD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0B1DF5-7421-4A4B-A61B-AA534F051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BFBC1-73AC-474A-B53C-CB2834517CD0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CDDA6-E787-48D9-9502-E359EAC4A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1FE770-21C2-411D-BB10-CAFAAFCFA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F39EB-5541-44C5-9CA3-756664552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150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A77D4-54B2-4831-AEEA-ABF3CE451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B6649-BA6F-4B87-9B0F-57268AE06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F35136-86A1-4913-B86C-93E300A83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1B59E1-BC64-4F9C-A1B0-4CAF34DBAE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A2EB08-3701-4DFE-A124-0C476F8772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C4F78B-D350-4F42-B8A5-8F6D6E177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BFBC1-73AC-474A-B53C-CB2834517CD0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FD1792-E224-4862-9947-9B8D4013D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3E8C4B-F7FF-4A05-82E9-4415356D6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F39EB-5541-44C5-9CA3-756664552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67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7AD8A-97F2-4D3A-B28D-4251E7B25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B6619F-6D8B-43E0-8DCF-09E48827B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BFBC1-73AC-474A-B53C-CB2834517CD0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66C43B-2961-421B-9EBE-698D8D2E3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9CB92E-2B58-4E94-A33F-2D4E16D73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F39EB-5541-44C5-9CA3-756664552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183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D197F8-6E35-45A0-BF18-4C6FB5573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BFBC1-73AC-474A-B53C-CB2834517CD0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1CDE68-06AA-4218-A9CD-51FAFEC60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3F8855-198A-41A2-9929-F0A56004B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F39EB-5541-44C5-9CA3-756664552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904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C132E-814D-4B41-9558-B7A2A9AA0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ACDFB-ECE6-4ADA-A52E-EED0C2626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2EFF32-1647-4E1C-AA13-3ADA98CBC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DE3C6-FE44-4008-9304-A13878531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BFBC1-73AC-474A-B53C-CB2834517CD0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E1002-0862-48F3-B155-16C7A468E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8A6489-7923-46BA-A8A3-B6E8FBA20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F39EB-5541-44C5-9CA3-756664552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5526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26A2F-A064-44D8-9B27-E0F022F4C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64316A-6A37-43F4-93AD-2D85C4703C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B1D1E3-74B7-48BF-B1EB-2A5E87629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05BC4-DF1B-4526-9DCD-6BD7B75EB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BFBC1-73AC-474A-B53C-CB2834517CD0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A9AAA-78CB-4B7D-A065-5CA225EE8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513E00-3B96-410F-9312-8992FFA9B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F39EB-5541-44C5-9CA3-756664552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913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521FCF-FB68-4B70-9444-DFE45FFD2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02299-AA6D-40D8-B713-08ED9F89D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9453A-1990-4B91-8189-BF2CBAB438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BFBC1-73AC-474A-B53C-CB2834517CD0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40B9C-E757-4F8D-A497-B241D02E54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59C44-76CA-4A20-A1A3-5F389A074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F39EB-5541-44C5-9CA3-756664552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650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FC633-D14E-4EFC-B46A-61B88B22E1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D412D2-BBDA-4A52-B764-1970A89F30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63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9E6664B-1618-4E3F-B310-C28E76721911}"/>
              </a:ext>
            </a:extLst>
          </p:cNvPr>
          <p:cNvSpPr/>
          <p:nvPr/>
        </p:nvSpPr>
        <p:spPr>
          <a:xfrm>
            <a:off x="4952902" y="2285900"/>
            <a:ext cx="2286198" cy="2286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BA2EBB-01A9-4C7E-946F-B50664845019}"/>
              </a:ext>
            </a:extLst>
          </p:cNvPr>
          <p:cNvSpPr/>
          <p:nvPr/>
        </p:nvSpPr>
        <p:spPr>
          <a:xfrm>
            <a:off x="4952901" y="2285900"/>
            <a:ext cx="2286198" cy="228619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69963A1-BD01-4B8D-AE65-12C1DB6FBD79}"/>
              </a:ext>
            </a:extLst>
          </p:cNvPr>
          <p:cNvSpPr/>
          <p:nvPr/>
        </p:nvSpPr>
        <p:spPr>
          <a:xfrm>
            <a:off x="5205046" y="2532185"/>
            <a:ext cx="1784839" cy="17848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680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9E6664B-1618-4E3F-B310-C28E76721911}"/>
              </a:ext>
            </a:extLst>
          </p:cNvPr>
          <p:cNvSpPr/>
          <p:nvPr/>
        </p:nvSpPr>
        <p:spPr>
          <a:xfrm>
            <a:off x="4952902" y="2285900"/>
            <a:ext cx="2286198" cy="2286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BA2EBB-01A9-4C7E-946F-B50664845019}"/>
              </a:ext>
            </a:extLst>
          </p:cNvPr>
          <p:cNvSpPr/>
          <p:nvPr/>
        </p:nvSpPr>
        <p:spPr>
          <a:xfrm>
            <a:off x="4952901" y="2285900"/>
            <a:ext cx="2286198" cy="228619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69963A1-BD01-4B8D-AE65-12C1DB6FBD79}"/>
              </a:ext>
            </a:extLst>
          </p:cNvPr>
          <p:cNvSpPr/>
          <p:nvPr/>
        </p:nvSpPr>
        <p:spPr>
          <a:xfrm>
            <a:off x="5205046" y="2532185"/>
            <a:ext cx="1784839" cy="178483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935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9E6664B-1618-4E3F-B310-C28E76721911}"/>
              </a:ext>
            </a:extLst>
          </p:cNvPr>
          <p:cNvSpPr/>
          <p:nvPr/>
        </p:nvSpPr>
        <p:spPr>
          <a:xfrm>
            <a:off x="4952902" y="2285900"/>
            <a:ext cx="2286198" cy="2286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BA2EBB-01A9-4C7E-946F-B50664845019}"/>
              </a:ext>
            </a:extLst>
          </p:cNvPr>
          <p:cNvSpPr/>
          <p:nvPr/>
        </p:nvSpPr>
        <p:spPr>
          <a:xfrm>
            <a:off x="4952901" y="2285900"/>
            <a:ext cx="2286198" cy="228619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69963A1-BD01-4B8D-AE65-12C1DB6FBD79}"/>
              </a:ext>
            </a:extLst>
          </p:cNvPr>
          <p:cNvSpPr/>
          <p:nvPr/>
        </p:nvSpPr>
        <p:spPr>
          <a:xfrm>
            <a:off x="5205046" y="2532185"/>
            <a:ext cx="1784839" cy="17848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776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3651B9-E97C-4133-8F71-FC2ACFE1373F}"/>
              </a:ext>
            </a:extLst>
          </p:cNvPr>
          <p:cNvSpPr/>
          <p:nvPr/>
        </p:nvSpPr>
        <p:spPr>
          <a:xfrm>
            <a:off x="2989385" y="1890346"/>
            <a:ext cx="3261946" cy="1820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87013055-7EF3-478C-8F3A-C49B4C17DB96}"/>
              </a:ext>
            </a:extLst>
          </p:cNvPr>
          <p:cNvSpPr/>
          <p:nvPr/>
        </p:nvSpPr>
        <p:spPr>
          <a:xfrm>
            <a:off x="4097215" y="2545373"/>
            <a:ext cx="1283677" cy="4835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5497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91B21-9151-48D4-8953-5E1C6DEC4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1A8057-C56E-4967-AFD1-F64181414D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371" y="602517"/>
            <a:ext cx="1513767" cy="151376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FBD9C7-77A7-4FA8-814D-86DF02450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973" y="900468"/>
            <a:ext cx="2495550" cy="2524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5D3017-FC9B-4259-A160-F8FFE218A5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385" y="943330"/>
            <a:ext cx="2514600" cy="25050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18BDF7-6786-4BE6-8DD5-45A941D400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628" y="602517"/>
            <a:ext cx="248602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455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CB632-5308-49C7-A0CC-C0D819E74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7F101-A7E7-4341-911A-BC7FCF0CD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575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RYZEN</dc:creator>
  <cp:lastModifiedBy>RYZEN</cp:lastModifiedBy>
  <cp:revision>5</cp:revision>
  <dcterms:created xsi:type="dcterms:W3CDTF">2022-09-01T08:35:00Z</dcterms:created>
  <dcterms:modified xsi:type="dcterms:W3CDTF">2022-09-01T10:35:55Z</dcterms:modified>
</cp:coreProperties>
</file>