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393-64CF-445F-BDC6-A268FC0F1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B360-BE96-4E24-B9D2-FED0D0A2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C1EF-F1A8-40FB-80BE-A1A4D17E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C2B5-8722-4C5F-A308-1DD68A5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9174-7D47-406B-B9E8-E7770C50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199-5743-4B9C-B330-07715F4D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430D6-5C07-4B59-9ED5-6C4F3136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FD28-D671-4AC5-808E-31758A38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4B9E-E5FE-403D-B877-9ED5420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D2BD-0910-413B-A34E-3AEDB32A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329E9-2FE2-4672-BE82-F9F65A950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92B6F-EFF8-4155-8826-B35D64D2A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535-92AF-4E84-B4AB-89FAE18A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ECF0-44FD-4181-8759-92C48383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9E01-7170-46D8-A1CE-E40506D7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18B1-57C6-4B15-897F-D203FD4C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C3AD-F8B1-48C4-A0AA-19B01C5D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9831-8B39-4906-B545-1E5D5645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912C-A3E2-4090-BAA5-2F2F33E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7F55-3B54-46C4-AB03-6CF88BA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7E7E-E341-4C00-B1FC-A27B1858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1165-5D7F-4FDD-A748-87138BD5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1C2E-99F1-459F-AF4C-D3A7D38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65AB-26EA-4E10-96D8-C520548E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F33E-C31C-40C1-A867-09F761E5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4100-2FCE-4B5D-A59B-304548B4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5A38-59CE-441D-B6FF-A1FE5A76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F008-30AD-4633-AC57-DD2A2B3AB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DA67-8915-4203-B490-0DC2CB94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97958-BCF7-4390-BF8D-B41C5979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DFFD-6F57-4DB2-8863-57199C1A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CF17-CA9B-4F0A-8B36-E7BB803A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349F-B8FB-44ED-A0A0-789567BF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3E4C-69FC-4964-80EB-A918A1FE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8BB0B-1393-4416-831B-839D6557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15EB-732D-4B16-8699-80DBE1CE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CF56D-936E-4A8A-9D35-90BE30A0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46E2-AB9A-4A7E-9CC3-3AD2D9B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48906-2AE4-4B8A-8D31-81EE7E3C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C6DA-5874-43EF-9C6A-6B13E7AF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21C11-3614-4708-A6BE-F4570860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3CF5-A9C8-4376-8DC2-5B5BF09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D337-B929-462A-B64D-84218A72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08FD-92A4-4AEB-86CB-BB60442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8187-1698-494F-BE39-B8F57C4C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2922-FFC4-4230-9B61-52E7F606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F17-12BA-4EAF-AC8C-788DA746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F426-9B05-42AB-A0FB-88573466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9999F-5092-43AC-9784-9EBB93A2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661A-D5A1-4029-BE5B-7E0B8BD2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DAB0-B364-437A-AD04-3D13144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76422-A1D0-4425-8400-30A17D8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5A3C-1056-44F8-B759-E95F2C13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FF35F-B874-4210-91B7-3A09EECED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6EF9-785E-40E4-8B20-1B14B1E1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AF87-AF36-4031-A968-DDA2C28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93D4-0A73-44B0-BE4F-D10759AF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7319-C2E1-4A5F-8C69-66973DD0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668E4-B290-4A0F-BCDD-4BE35EF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06DF-E5EC-4DC4-87EE-A5618147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DE07-857C-4125-A2A4-5AC834DE3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BD06-C39B-4862-A79D-82D8388FF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921-39FD-4318-A2B8-02B52214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D511-CB3F-4469-8D37-F27CBE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context for the use case ( the targeted industry , the products involved,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Context: Wireless automated ECG system.</a:t>
            </a:r>
          </a:p>
          <a:p>
            <a:r>
              <a:rPr lang="en-US" sz="2400" dirty="0"/>
              <a:t> Develop a system that collects , stores , analyses and repeatedly monitor the vital states of the user . </a:t>
            </a:r>
          </a:p>
          <a:p>
            <a:r>
              <a:rPr lang="en-US" sz="2400" dirty="0"/>
              <a:t>The device should detect and warn the user when an unusual behavior in the vitality of user.</a:t>
            </a:r>
          </a:p>
          <a:p>
            <a:r>
              <a:rPr lang="en-US" sz="2400" dirty="0"/>
              <a:t>If unusual behavior is detected then the contact to the emergency and to the family member.</a:t>
            </a:r>
          </a:p>
          <a:p>
            <a:r>
              <a:rPr lang="en-US" sz="2400" b="1" dirty="0"/>
              <a:t>Automated anomaly detection on live data Physiological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2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business goal of the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Increase the life expectancies.</a:t>
            </a:r>
          </a:p>
          <a:p>
            <a:r>
              <a:rPr lang="en-US" sz="2400" dirty="0"/>
              <a:t>Decrease the regular medical check up cost.</a:t>
            </a:r>
          </a:p>
          <a:p>
            <a:r>
              <a:rPr lang="en-US" sz="2400" dirty="0"/>
              <a:t>Increase the customer dependencies on device results.</a:t>
            </a:r>
          </a:p>
          <a:p>
            <a:r>
              <a:rPr lang="en-US" sz="2400" dirty="0"/>
              <a:t>Increase the insurance company engagement ( medical data ).</a:t>
            </a:r>
          </a:p>
          <a:p>
            <a:r>
              <a:rPr lang="en-US" sz="2400" dirty="0"/>
              <a:t>Increase the companies profits</a:t>
            </a:r>
          </a:p>
        </p:txBody>
      </p:sp>
    </p:spTree>
    <p:extLst>
      <p:ext uri="{BB962C8B-B14F-4D97-AF65-F5344CB8AC3E}">
        <p14:creationId xmlns:p14="http://schemas.microsoft.com/office/powerpoint/2010/main" val="2206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kind of data needed for this application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Hear rate: heart beat rate changes if the patient is no well.</a:t>
            </a:r>
          </a:p>
          <a:p>
            <a:r>
              <a:rPr lang="en-US" sz="2400" dirty="0"/>
              <a:t>Oxygen saturation level: if the patient is suffer from some lungs disease the oxygen level gets effected.(CO2 level detection)</a:t>
            </a:r>
          </a:p>
          <a:p>
            <a:r>
              <a:rPr lang="en-US" sz="2400" dirty="0"/>
              <a:t>If the person is in critical situation both get effected.</a:t>
            </a:r>
          </a:p>
          <a:p>
            <a:r>
              <a:rPr lang="en-US" sz="2400" dirty="0"/>
              <a:t>All the parameters will be retrieved at certain interval of time. </a:t>
            </a:r>
          </a:p>
        </p:txBody>
      </p:sp>
    </p:spTree>
    <p:extLst>
      <p:ext uri="{BB962C8B-B14F-4D97-AF65-F5344CB8AC3E}">
        <p14:creationId xmlns:p14="http://schemas.microsoft.com/office/powerpoint/2010/main" val="346308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degree of dependences between the time series entries?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we are taking 2 inputs from the user which directly proportional to each other and strongly co-related as the heartbeat increase the oxygen levels too increase . and This is</a:t>
            </a:r>
            <a:r>
              <a:rPr lang="en-US" sz="2400" b="1" dirty="0"/>
              <a:t> multivariate time series data .</a:t>
            </a:r>
          </a:p>
        </p:txBody>
      </p:sp>
    </p:spTree>
    <p:extLst>
      <p:ext uri="{BB962C8B-B14F-4D97-AF65-F5344CB8AC3E}">
        <p14:creationId xmlns:p14="http://schemas.microsoft.com/office/powerpoint/2010/main" val="31694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the context for the use case ( the targeted industry , the products involved, etc.)</vt:lpstr>
      <vt:lpstr>What is the business goal of the use case</vt:lpstr>
      <vt:lpstr>What kind of data needed for this application and why?</vt:lpstr>
      <vt:lpstr>What is the degree of dependences between the time series entries?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context for the use case ( the targeted industry , the products involved, etc.)</dc:title>
  <dc:creator>kritika</dc:creator>
  <cp:lastModifiedBy>kritika</cp:lastModifiedBy>
  <cp:revision>6</cp:revision>
  <dcterms:created xsi:type="dcterms:W3CDTF">2022-04-22T09:27:46Z</dcterms:created>
  <dcterms:modified xsi:type="dcterms:W3CDTF">2022-04-22T12:53:45Z</dcterms:modified>
</cp:coreProperties>
</file>