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60" r:id="rId5"/>
    <p:sldId id="259" r:id="rId6"/>
    <p:sldId id="267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393-64CF-445F-BDC6-A268FC0F1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9B360-BE96-4E24-B9D2-FED0D0A2F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FC1EF-F1A8-40FB-80BE-A1A4D17E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BD06-C39B-4862-A79D-82D8388FFBB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8C2B5-8722-4C5F-A308-1DD68A58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79174-7D47-406B-B9E8-E7770C50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DBDE8-1F44-48ED-BDF7-ED8BF1BA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9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F199-5743-4B9C-B330-07715F4D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430D6-5C07-4B59-9ED5-6C4F31360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AFD28-D671-4AC5-808E-31758A38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BD06-C39B-4862-A79D-82D8388FFBB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44B9E-E5FE-403D-B877-9ED5420E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FD2BD-0910-413B-A34E-3AEDB32A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DBDE8-1F44-48ED-BDF7-ED8BF1BA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4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329E9-2FE2-4672-BE82-F9F65A950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92B6F-EFF8-4155-8826-B35D64D2A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C2535-92AF-4E84-B4AB-89FAE18A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BD06-C39B-4862-A79D-82D8388FFBB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DECF0-44FD-4181-8759-92C48383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99E01-7170-46D8-A1CE-E40506D7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DBDE8-1F44-48ED-BDF7-ED8BF1BA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9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18B1-57C6-4B15-897F-D203FD4C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0C3AD-F8B1-48C4-A0AA-19B01C5DD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19831-8B39-4906-B545-1E5D5645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BD06-C39B-4862-A79D-82D8388FFBB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0912C-A3E2-4090-BAA5-2F2F33E2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87F55-3B54-46C4-AB03-6CF88BA0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DBDE8-1F44-48ED-BDF7-ED8BF1BA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4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7E7E-E341-4C00-B1FC-A27B1858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41165-5D7F-4FDD-A748-87138BD54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A1C2E-99F1-459F-AF4C-D3A7D38C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BD06-C39B-4862-A79D-82D8388FFBB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D65AB-26EA-4E10-96D8-C520548E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0F33E-C31C-40C1-A867-09F761E5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DBDE8-1F44-48ED-BDF7-ED8BF1BA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3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4100-2FCE-4B5D-A59B-304548B4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25A38-59CE-441D-B6FF-A1FE5A762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FF008-30AD-4633-AC57-DD2A2B3AB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5DA67-8915-4203-B490-0DC2CB94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BD06-C39B-4862-A79D-82D8388FFBB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97958-BCF7-4390-BF8D-B41C5979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FDFFD-6F57-4DB2-8863-57199C1AA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DBDE8-1F44-48ED-BDF7-ED8BF1BA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1CF17-CA9B-4F0A-8B36-E7BB803A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C349F-B8FB-44ED-A0A0-789567BF2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C3E4C-69FC-4964-80EB-A918A1FE7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8BB0B-1393-4416-831B-839D6557E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515EB-732D-4B16-8699-80DBE1CE4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CCF56D-936E-4A8A-9D35-90BE30A0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BD06-C39B-4862-A79D-82D8388FFBB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9946E2-AB9A-4A7E-9CC3-3AD2D9BD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48906-2AE4-4B8A-8D31-81EE7E3C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DBDE8-1F44-48ED-BDF7-ED8BF1BA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C6DA-5874-43EF-9C6A-6B13E7AF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21C11-3614-4708-A6BE-F4570860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BD06-C39B-4862-A79D-82D8388FFBB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D3CF5-A9C8-4376-8DC2-5B5BF09A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5D337-B929-462A-B64D-84218A72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DBDE8-1F44-48ED-BDF7-ED8BF1BA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9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D08FD-92A4-4AEB-86CB-BB60442F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BD06-C39B-4862-A79D-82D8388FFBB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88187-1698-494F-BE39-B8F57C4CF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92922-FFC4-4230-9B61-52E7F606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DBDE8-1F44-48ED-BDF7-ED8BF1BA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1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FF17-12BA-4EAF-AC8C-788DA746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BF426-9B05-42AB-A0FB-885734669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9999F-5092-43AC-9784-9EBB93A22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5661A-D5A1-4029-BE5B-7E0B8BD2D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BD06-C39B-4862-A79D-82D8388FFBB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BDAB0-B364-437A-AD04-3D1314425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76422-A1D0-4425-8400-30A17D83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DBDE8-1F44-48ED-BDF7-ED8BF1BA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6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85A3C-1056-44F8-B759-E95F2C13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BFF35F-B874-4210-91B7-3A09EECED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B6EF9-785E-40E4-8B20-1B14B1E10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FAF87-AF36-4031-A968-DDA2C284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BD06-C39B-4862-A79D-82D8388FFBB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393D4-0A73-44B0-BE4F-D10759AF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E7319-C2E1-4A5F-8C69-66973DD08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DBDE8-1F44-48ED-BDF7-ED8BF1BA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9668E4-B290-4A0F-BCDD-4BE35EF40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B06DF-E5EC-4DC4-87EE-A5618147A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DDE07-857C-4125-A2A4-5AC834DE3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BBD06-C39B-4862-A79D-82D8388FFBB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76921-39FD-4318-A2B8-02B52214A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CD511-CB3F-4469-8D37-F27CBEB21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DBDE8-1F44-48ED-BDF7-ED8BF1BA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9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1893-586F-451F-8CEA-E729D38C0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4487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Case 1</a:t>
            </a:r>
          </a:p>
        </p:txBody>
      </p:sp>
    </p:spTree>
    <p:extLst>
      <p:ext uri="{BB962C8B-B14F-4D97-AF65-F5344CB8AC3E}">
        <p14:creationId xmlns:p14="http://schemas.microsoft.com/office/powerpoint/2010/main" val="10251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5DE9-3390-403F-89A7-6B1FD0E8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6560"/>
          </a:xfrm>
        </p:spPr>
        <p:txBody>
          <a:bodyPr>
            <a:normAutofit/>
          </a:bodyPr>
          <a:lstStyle/>
          <a:p>
            <a:r>
              <a:rPr lang="en-US" sz="2400" b="1" dirty="0"/>
              <a:t>What kind of data needed for this application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7D570-4CB8-49AC-A3F3-E257768C9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431"/>
            <a:ext cx="10515600" cy="4840532"/>
          </a:xfrm>
        </p:spPr>
        <p:txBody>
          <a:bodyPr>
            <a:normAutofit/>
          </a:bodyPr>
          <a:lstStyle/>
          <a:p>
            <a:r>
              <a:rPr lang="en-US" sz="2400" dirty="0"/>
              <a:t>IR sensor , thermal sensor, camera and user order help ML model to get input and prepare the food . </a:t>
            </a:r>
          </a:p>
          <a:p>
            <a:r>
              <a:rPr lang="en-US" sz="2400" dirty="0"/>
              <a:t>Automated induction , 8 DOF robot , ingredient carrying robot and automated oven. </a:t>
            </a:r>
          </a:p>
          <a:p>
            <a:r>
              <a:rPr lang="en-US" sz="2400" dirty="0"/>
              <a:t>Machine learning will detect the safety protocol and will be optimized by the deep learning.</a:t>
            </a:r>
          </a:p>
          <a:p>
            <a:r>
              <a:rPr lang="en-US" sz="2400" dirty="0"/>
              <a:t>The Deep learning will optimize the fuel consumption ,  ingredient quantity and cooking  speed.</a:t>
            </a:r>
          </a:p>
        </p:txBody>
      </p:sp>
    </p:spTree>
    <p:extLst>
      <p:ext uri="{BB962C8B-B14F-4D97-AF65-F5344CB8AC3E}">
        <p14:creationId xmlns:p14="http://schemas.microsoft.com/office/powerpoint/2010/main" val="170908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5DE9-3390-403F-89A7-6B1FD0E8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6560"/>
          </a:xfrm>
        </p:spPr>
        <p:txBody>
          <a:bodyPr>
            <a:normAutofit/>
          </a:bodyPr>
          <a:lstStyle/>
          <a:p>
            <a:r>
              <a:rPr lang="en-US" sz="2400" b="1" dirty="0"/>
              <a:t>What is the context for the use case ( the targeted industry , the products involved, etc.)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7D570-4CB8-49AC-A3F3-E257768C9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431"/>
            <a:ext cx="10515600" cy="4840532"/>
          </a:xfrm>
        </p:spPr>
        <p:txBody>
          <a:bodyPr>
            <a:normAutofit/>
          </a:bodyPr>
          <a:lstStyle/>
          <a:p>
            <a:r>
              <a:rPr lang="en-US" sz="2400" dirty="0"/>
              <a:t>Context: Wireless automated mist sanitation system with air purification.</a:t>
            </a:r>
          </a:p>
          <a:p>
            <a:r>
              <a:rPr lang="en-US" sz="2400" dirty="0"/>
              <a:t>Target industry : IOT home appliances and health care.</a:t>
            </a:r>
          </a:p>
          <a:p>
            <a:r>
              <a:rPr lang="en-US" sz="2400" dirty="0"/>
              <a:t> Develop a system that collects , stores , analyses and repeatedly monitor the purity of the air and  sanitizes the surrounding . </a:t>
            </a:r>
          </a:p>
          <a:p>
            <a:r>
              <a:rPr lang="en-US" sz="2400" dirty="0"/>
              <a:t>The device should detect number of guest is the room and accordingly increase or decrease the air purification process as well as the mystified sanitizer.</a:t>
            </a:r>
          </a:p>
          <a:p>
            <a:r>
              <a:rPr lang="en-US" sz="2400" dirty="0"/>
              <a:t>If the level of herbal sanitizer decreases or the filter got choaked an alert will be sent to the user and the service provider.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422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5DE9-3390-403F-89A7-6B1FD0E8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6560"/>
          </a:xfrm>
        </p:spPr>
        <p:txBody>
          <a:bodyPr>
            <a:normAutofit/>
          </a:bodyPr>
          <a:lstStyle/>
          <a:p>
            <a:r>
              <a:rPr lang="en-US" sz="2400" b="1" dirty="0"/>
              <a:t>What is the business goal of the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7D570-4CB8-49AC-A3F3-E257768C9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431"/>
            <a:ext cx="10515600" cy="4840532"/>
          </a:xfrm>
        </p:spPr>
        <p:txBody>
          <a:bodyPr>
            <a:normAutofit/>
          </a:bodyPr>
          <a:lstStyle/>
          <a:p>
            <a:r>
              <a:rPr lang="en-US" sz="2400" dirty="0"/>
              <a:t>Increase the life expectancies.</a:t>
            </a:r>
          </a:p>
          <a:p>
            <a:r>
              <a:rPr lang="en-US" sz="2400" dirty="0"/>
              <a:t>Decrease the chances of air born or respiratory diseases .</a:t>
            </a:r>
          </a:p>
          <a:p>
            <a:r>
              <a:rPr lang="en-US" sz="2400" dirty="0"/>
              <a:t>Increase the customer dependencies on device results.</a:t>
            </a:r>
          </a:p>
          <a:p>
            <a:r>
              <a:rPr lang="en-US" sz="2400" dirty="0"/>
              <a:t>Increase the service company engagement.</a:t>
            </a:r>
          </a:p>
          <a:p>
            <a:r>
              <a:rPr lang="en-US" sz="2400" dirty="0"/>
              <a:t>Increase the companies profits</a:t>
            </a:r>
          </a:p>
        </p:txBody>
      </p:sp>
    </p:spTree>
    <p:extLst>
      <p:ext uri="{BB962C8B-B14F-4D97-AF65-F5344CB8AC3E}">
        <p14:creationId xmlns:p14="http://schemas.microsoft.com/office/powerpoint/2010/main" val="220629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5DE9-3390-403F-89A7-6B1FD0E8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6560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What kind of Deep Learning application can you use what machine learning task should it solve ?</a:t>
            </a:r>
            <a:br>
              <a:rPr lang="en-US" sz="2400" b="1" dirty="0"/>
            </a:br>
            <a:r>
              <a:rPr lang="en-US" sz="2400" b="1" dirty="0"/>
              <a:t>A. How does the DL-application helps to accomplish the business goals?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7D570-4CB8-49AC-A3F3-E257768C9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431"/>
            <a:ext cx="10515600" cy="4840532"/>
          </a:xfrm>
        </p:spPr>
        <p:txBody>
          <a:bodyPr>
            <a:normAutofit/>
          </a:bodyPr>
          <a:lstStyle/>
          <a:p>
            <a:r>
              <a:rPr lang="en-US" sz="2400" dirty="0"/>
              <a:t>With machine learning we will detect the number of members and the size of room and make decision on the air purification speed and mist production speed.</a:t>
            </a:r>
          </a:p>
          <a:p>
            <a:r>
              <a:rPr lang="en-US" sz="2400" dirty="0"/>
              <a:t>Deep learning will optimize the air purification speed as well as sanitation speed .</a:t>
            </a:r>
          </a:p>
          <a:p>
            <a:r>
              <a:rPr lang="en-US" sz="2400" dirty="0"/>
              <a:t>Hence there will be minimum repairs will be there in warranty period .</a:t>
            </a:r>
          </a:p>
          <a:p>
            <a:r>
              <a:rPr lang="en-US" sz="2400" dirty="0"/>
              <a:t>Sanitizer consumption can </a:t>
            </a:r>
            <a:r>
              <a:rPr lang="en-US" sz="2400"/>
              <a:t>be optimized.</a:t>
            </a:r>
          </a:p>
          <a:p>
            <a:pPr marL="0" indent="0">
              <a:buNone/>
            </a:pPr>
            <a:r>
              <a:rPr lang="en-US" sz="2400"/>
              <a:t>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947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5DE9-3390-403F-89A7-6B1FD0E8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6560"/>
          </a:xfrm>
        </p:spPr>
        <p:txBody>
          <a:bodyPr>
            <a:normAutofit/>
          </a:bodyPr>
          <a:lstStyle/>
          <a:p>
            <a:r>
              <a:rPr lang="en-US" sz="2400" b="1" dirty="0"/>
              <a:t>What kind of data needed for this application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7D570-4CB8-49AC-A3F3-E257768C9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431"/>
            <a:ext cx="10515600" cy="4840532"/>
          </a:xfrm>
        </p:spPr>
        <p:txBody>
          <a:bodyPr>
            <a:normAutofit/>
          </a:bodyPr>
          <a:lstStyle/>
          <a:p>
            <a:r>
              <a:rPr lang="en-US" sz="2400" dirty="0"/>
              <a:t>We will be using ultra sonic sensors to produce the mist , amplifier to control the frequency.</a:t>
            </a:r>
          </a:p>
          <a:p>
            <a:r>
              <a:rPr lang="en-US" sz="2400" dirty="0"/>
              <a:t>IR sensor and ultra sonic sensor or camera help ML model to get input and detect the members in the room .</a:t>
            </a:r>
          </a:p>
          <a:p>
            <a:r>
              <a:rPr lang="en-US" sz="2400" dirty="0"/>
              <a:t>With machine learning we will detect the number of members and the size of room and make decision on the air purification speed and mist production speed.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3081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1893-586F-451F-8CEA-E729D38C0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4487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426781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5DE9-3390-403F-89A7-6B1FD0E8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6560"/>
          </a:xfrm>
        </p:spPr>
        <p:txBody>
          <a:bodyPr>
            <a:normAutofit/>
          </a:bodyPr>
          <a:lstStyle/>
          <a:p>
            <a:r>
              <a:rPr lang="en-US" sz="2400" b="1" dirty="0"/>
              <a:t>What is the context for the use case ( the targeted industry , the products involved, etc.)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7D570-4CB8-49AC-A3F3-E257768C9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431"/>
            <a:ext cx="10515600" cy="4840532"/>
          </a:xfrm>
        </p:spPr>
        <p:txBody>
          <a:bodyPr>
            <a:normAutofit/>
          </a:bodyPr>
          <a:lstStyle/>
          <a:p>
            <a:r>
              <a:rPr lang="en-US" sz="2400" dirty="0"/>
              <a:t>Context: Wireless automated cooking system.</a:t>
            </a:r>
          </a:p>
          <a:p>
            <a:r>
              <a:rPr lang="en-US" sz="2400" dirty="0"/>
              <a:t>Target industry : IOT home appliances.</a:t>
            </a:r>
          </a:p>
          <a:p>
            <a:r>
              <a:rPr lang="en-US" sz="2400" dirty="0"/>
              <a:t> Develop a system that collects , stores , analyses and repeatedly monitor the quantity of ingredient and selection of ingredient according to the recipe.</a:t>
            </a:r>
          </a:p>
          <a:p>
            <a:r>
              <a:rPr lang="en-US" sz="2400" dirty="0"/>
              <a:t> prepare the food ordered by user in efficient manner 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708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5DE9-3390-403F-89A7-6B1FD0E8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6560"/>
          </a:xfrm>
        </p:spPr>
        <p:txBody>
          <a:bodyPr>
            <a:normAutofit/>
          </a:bodyPr>
          <a:lstStyle/>
          <a:p>
            <a:r>
              <a:rPr lang="en-US" sz="2400" b="1" dirty="0"/>
              <a:t>What is the business goal of the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7D570-4CB8-49AC-A3F3-E257768C9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431"/>
            <a:ext cx="10515600" cy="4840532"/>
          </a:xfrm>
        </p:spPr>
        <p:txBody>
          <a:bodyPr>
            <a:normAutofit/>
          </a:bodyPr>
          <a:lstStyle/>
          <a:p>
            <a:r>
              <a:rPr lang="en-US" sz="2400" dirty="0"/>
              <a:t>Increase the healthy life.</a:t>
            </a:r>
          </a:p>
          <a:p>
            <a:r>
              <a:rPr lang="en-US" sz="2400" dirty="0"/>
              <a:t>Target audience bachelor.</a:t>
            </a:r>
          </a:p>
          <a:p>
            <a:r>
              <a:rPr lang="en-US" sz="2400" dirty="0"/>
              <a:t>Decrease the chances of food related disease (food poisoning).</a:t>
            </a:r>
          </a:p>
          <a:p>
            <a:r>
              <a:rPr lang="en-US" sz="2400" dirty="0"/>
              <a:t>Increase the customer dependencies on device.</a:t>
            </a:r>
          </a:p>
          <a:p>
            <a:r>
              <a:rPr lang="en-US" sz="2400" dirty="0"/>
              <a:t>Increase the service company engagement.</a:t>
            </a:r>
          </a:p>
          <a:p>
            <a:r>
              <a:rPr lang="en-US" sz="2400" dirty="0"/>
              <a:t>Increase the grocery related firm engagement.</a:t>
            </a:r>
          </a:p>
          <a:p>
            <a:r>
              <a:rPr lang="en-US" sz="2400" dirty="0"/>
              <a:t>Increase the companies profits</a:t>
            </a:r>
          </a:p>
        </p:txBody>
      </p:sp>
    </p:spTree>
    <p:extLst>
      <p:ext uri="{BB962C8B-B14F-4D97-AF65-F5344CB8AC3E}">
        <p14:creationId xmlns:p14="http://schemas.microsoft.com/office/powerpoint/2010/main" val="413960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5DE9-3390-403F-89A7-6B1FD0E8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6560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What kind of Deep Learning application can you use what machine learning task should it solve ?</a:t>
            </a:r>
            <a:br>
              <a:rPr lang="en-US" sz="2400" b="1" dirty="0"/>
            </a:br>
            <a:r>
              <a:rPr lang="en-US" sz="2400" b="1" dirty="0"/>
              <a:t>A. How does the DL-application helps to accomplish the business goals?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7D570-4CB8-49AC-A3F3-E257768C9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431"/>
            <a:ext cx="10515600" cy="4840532"/>
          </a:xfrm>
        </p:spPr>
        <p:txBody>
          <a:bodyPr>
            <a:normAutofit/>
          </a:bodyPr>
          <a:lstStyle/>
          <a:p>
            <a:r>
              <a:rPr lang="en-US" sz="2400" dirty="0"/>
              <a:t>Machine Learning we will detect the number of ingredients selection of ingredient according to the recipe and confirm the safety protocol.</a:t>
            </a:r>
          </a:p>
          <a:p>
            <a:r>
              <a:rPr lang="en-US" sz="2400" dirty="0"/>
              <a:t> Make decision for the process and the time for the preparing the food </a:t>
            </a:r>
          </a:p>
          <a:p>
            <a:r>
              <a:rPr lang="en-US" sz="2400" dirty="0"/>
              <a:t>Deep learning will optimize gas consumption and cooking time.</a:t>
            </a:r>
          </a:p>
          <a:p>
            <a:r>
              <a:rPr lang="en-US" sz="2400" dirty="0"/>
              <a:t>If the ingredients are about to end the message will be deliver to the user and the order will be placed to the grocery store.</a:t>
            </a:r>
          </a:p>
          <a:p>
            <a:r>
              <a:rPr lang="en-US" sz="2400" dirty="0"/>
              <a:t>The gas bill remained with serving reminder will also be notified to the user.</a:t>
            </a:r>
          </a:p>
          <a:p>
            <a:r>
              <a:rPr lang="en-US" sz="2400" dirty="0"/>
              <a:t>The Deep learning will optimize the fuel consumption ,  ingredient quantity and cooking  speed.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0925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666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Case 1</vt:lpstr>
      <vt:lpstr>What is the context for the use case ( the targeted industry , the products involved, etc.)</vt:lpstr>
      <vt:lpstr>What is the business goal of the use case</vt:lpstr>
      <vt:lpstr>What kind of Deep Learning application can you use what machine learning task should it solve ? A. How does the DL-application helps to accomplish the business goals?</vt:lpstr>
      <vt:lpstr>What kind of data needed for this application and why?</vt:lpstr>
      <vt:lpstr>Case 2</vt:lpstr>
      <vt:lpstr>What is the context for the use case ( the targeted industry , the products involved, etc.)</vt:lpstr>
      <vt:lpstr>What is the business goal of the use case</vt:lpstr>
      <vt:lpstr>What kind of Deep Learning application can you use what machine learning task should it solve ? A. How does the DL-application helps to accomplish the business goals?</vt:lpstr>
      <vt:lpstr>What kind of data needed for this application and why?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context for the use case ( the targeted industry , the products involved, etc.)</dc:title>
  <dc:creator>kritika</dc:creator>
  <cp:lastModifiedBy>kritika</cp:lastModifiedBy>
  <cp:revision>13</cp:revision>
  <dcterms:created xsi:type="dcterms:W3CDTF">2022-04-22T09:27:46Z</dcterms:created>
  <dcterms:modified xsi:type="dcterms:W3CDTF">2022-05-02T07:28:41Z</dcterms:modified>
</cp:coreProperties>
</file>