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Chawla" initials="DC" lastIdx="0" clrIdx="0">
    <p:extLst>
      <p:ext uri="{19B8F6BF-5375-455C-9EA6-DF929625EA0E}">
        <p15:presenceInfo xmlns:p15="http://schemas.microsoft.com/office/powerpoint/2012/main" userId="S-1-5-21-1644491937-1275210071-1417001333-5510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1736-6BF9-4D73-9865-8B9513FAAD8E}" type="datetimeFigureOut">
              <a:rPr lang="en-IN" smtClean="0"/>
              <a:t>12-07-2017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F4FF8-C76F-4FA5-8525-8585277F8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637" y="4343915"/>
            <a:ext cx="5486727" cy="4114361"/>
          </a:xfrm>
        </p:spPr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4320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7192" y="777600"/>
            <a:ext cx="850597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7192" y="1731600"/>
            <a:ext cx="6221160" cy="968400"/>
          </a:xfrm>
        </p:spPr>
        <p:txBody>
          <a:bodyPr/>
          <a:lstStyle>
            <a:lvl1pPr marL="0" indent="0" algn="l">
              <a:buNone/>
              <a:defRPr sz="1999">
                <a:solidFill>
                  <a:schemeClr val="bg1"/>
                </a:solidFill>
              </a:defRPr>
            </a:lvl1pPr>
            <a:lvl2pPr marL="0" indent="0" algn="l">
              <a:buNone/>
              <a:defRPr sz="1599">
                <a:solidFill>
                  <a:schemeClr val="bg1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pPr lvl="1"/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628776"/>
            <a:ext cx="12192000" cy="4469625"/>
            <a:chOff x="0" y="1628775"/>
            <a:chExt cx="12198350" cy="4469625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799" dirty="0">
                <a:solidFill>
                  <a:srgbClr val="646464"/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24" y="5751576"/>
            <a:ext cx="988638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0552"/>
            <a:ext cx="5390400" cy="3995928"/>
          </a:xfrm>
        </p:spPr>
        <p:txBody>
          <a:bodyPr/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974" y="2130552"/>
            <a:ext cx="5390400" cy="3995928"/>
          </a:xfrm>
        </p:spPr>
        <p:txBody>
          <a:bodyPr/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4587" y="1425575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rgbClr val="777777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5961" y="1425575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rgbClr val="777777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2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0552"/>
            <a:ext cx="5390400" cy="3995928"/>
          </a:xfrm>
        </p:spPr>
        <p:txBody>
          <a:bodyPr/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974" y="2130552"/>
            <a:ext cx="5390400" cy="3995928"/>
          </a:xfrm>
        </p:spPr>
        <p:txBody>
          <a:bodyPr/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4587" y="1425575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rgbClr val="777777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5961" y="1425575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rgbClr val="777777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-3332101" y="3332098"/>
            <a:ext cx="6858002" cy="193801"/>
          </a:xfrm>
          <a:prstGeom prst="rect">
            <a:avLst/>
          </a:prstGeom>
          <a:solidFill>
            <a:srgbClr val="F04C3E"/>
          </a:solidFill>
        </p:spPr>
        <p:txBody>
          <a:bodyPr wrap="square" lIns="0" tIns="36557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  <a:buFont typeface="Arial" pitchFamily="34" charset="0"/>
              <a:buNone/>
            </a:pPr>
            <a:r>
              <a:rPr lang="en-US" sz="1199" dirty="0">
                <a:solidFill>
                  <a:srgbClr val="FFFFFF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88434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6930" y="1337620"/>
            <a:ext cx="10823659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676931" y="3819199"/>
            <a:ext cx="10823658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1" y="177747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4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6932" y="1337620"/>
            <a:ext cx="3488836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4342379" y="1337620"/>
            <a:ext cx="7154285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8007828" y="1337620"/>
            <a:ext cx="3488836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676931" y="1337620"/>
            <a:ext cx="7154284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7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6932" y="1337620"/>
            <a:ext cx="3488836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8007828" y="1337620"/>
            <a:ext cx="3488836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4342379" y="1337620"/>
            <a:ext cx="3488836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1" y="177747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7244" y="1337620"/>
            <a:ext cx="5335867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6166588" y="1337620"/>
            <a:ext cx="5335867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677244" y="3801920"/>
            <a:ext cx="5335867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6166588" y="3801920"/>
            <a:ext cx="5335867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7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xt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6932" y="1337621"/>
            <a:ext cx="3488836" cy="2351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8007828" y="1337621"/>
            <a:ext cx="3488836" cy="2351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4342379" y="1337621"/>
            <a:ext cx="3488836" cy="2351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8"/>
          </p:nvPr>
        </p:nvSpPr>
        <p:spPr bwMode="gray">
          <a:xfrm>
            <a:off x="676932" y="3811281"/>
            <a:ext cx="3488836" cy="2351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8007828" y="3811281"/>
            <a:ext cx="3488836" cy="2351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342379" y="3811281"/>
            <a:ext cx="3488836" cy="2351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4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7245" y="1337620"/>
            <a:ext cx="5335810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6155729" y="1337620"/>
            <a:ext cx="5335867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6155729" y="3801920"/>
            <a:ext cx="5335867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1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7245" y="1337620"/>
            <a:ext cx="5335810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6155729" y="1337621"/>
            <a:ext cx="5335867" cy="4814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677245" y="3801920"/>
            <a:ext cx="5335810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0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" y="-1708"/>
            <a:ext cx="12188689" cy="685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10"/>
          <p:cNvSpPr/>
          <p:nvPr/>
        </p:nvSpPr>
        <p:spPr>
          <a:xfrm>
            <a:off x="962024" y="6226135"/>
            <a:ext cx="3784542" cy="24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845" tIns="54845" rIns="54845" bIns="54845" anchor="ctr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defRPr>
                <a:uFillTx/>
              </a:defRPr>
            </a:pPr>
            <a:r>
              <a:rPr sz="999" dirty="0">
                <a:solidFill>
                  <a:srgbClr val="FFFFFF"/>
                </a:solidFill>
                <a:uFill>
                  <a:solidFill>
                    <a:srgbClr val="BFBFBF"/>
                  </a:solidFill>
                </a:uFill>
                <a:latin typeface="EYInterstate Regular"/>
                <a:ea typeface="EYInterstate Regular"/>
                <a:cs typeface="EYInterstate Regular"/>
                <a:sym typeface="EYInterstate Regular"/>
              </a:rPr>
              <a:t>EY FSO - Advisory Services</a:t>
            </a:r>
            <a:endParaRPr sz="999" dirty="0">
              <a:solidFill>
                <a:srgbClr val="FFFFFF"/>
              </a:solidFill>
              <a:latin typeface="EYInterstate Regular"/>
              <a:ea typeface="EYInterstate Regular"/>
              <a:cs typeface="EYInterstate Regular"/>
              <a:sym typeface="EYInterstate Regular"/>
            </a:endParaRPr>
          </a:p>
        </p:txBody>
      </p:sp>
      <p:pic>
        <p:nvPicPr>
          <p:cNvPr id="14" name="image3.png" descr="C:\WINDOWS\Temp\Winzip\wzd15c\EY_Logo6_SmallBeam_Tagline_Horizontal\EY_Logo6_white_transparent.png"/>
          <p:cNvPicPr/>
          <p:nvPr/>
        </p:nvPicPr>
        <p:blipFill>
          <a:blip r:embed="rId3">
            <a:extLst/>
          </a:blip>
          <a:srcRect t="49681"/>
          <a:stretch>
            <a:fillRect/>
          </a:stretch>
        </p:blipFill>
        <p:spPr>
          <a:xfrm>
            <a:off x="9007863" y="6014558"/>
            <a:ext cx="2406085" cy="84398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Freeform 24"/>
          <p:cNvSpPr>
            <a:spLocks/>
          </p:cNvSpPr>
          <p:nvPr userDrawn="1"/>
        </p:nvSpPr>
        <p:spPr bwMode="gray">
          <a:xfrm>
            <a:off x="3071062" y="1628775"/>
            <a:ext cx="9120939" cy="3318440"/>
          </a:xfrm>
          <a:custGeom>
            <a:avLst/>
            <a:gdLst/>
            <a:ahLst/>
            <a:cxnLst>
              <a:cxn ang="0">
                <a:pos x="0" y="2464"/>
              </a:cxn>
              <a:cxn ang="0">
                <a:pos x="6761" y="0"/>
              </a:cxn>
              <a:cxn ang="0">
                <a:pos x="6761" y="1290"/>
              </a:cxn>
              <a:cxn ang="0">
                <a:pos x="0" y="2464"/>
              </a:cxn>
            </a:cxnLst>
            <a:rect l="0" t="0" r="r" b="b"/>
            <a:pathLst>
              <a:path w="6761" h="2464">
                <a:moveTo>
                  <a:pt x="0" y="2464"/>
                </a:moveTo>
                <a:lnTo>
                  <a:pt x="6761" y="0"/>
                </a:lnTo>
                <a:lnTo>
                  <a:pt x="6761" y="1290"/>
                </a:lnTo>
                <a:lnTo>
                  <a:pt x="0" y="246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646464"/>
              </a:solidFill>
            </a:endParaRPr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1223376" y="2454234"/>
            <a:ext cx="7663289" cy="968400"/>
          </a:xfrm>
        </p:spPr>
        <p:txBody>
          <a:bodyPr/>
          <a:lstStyle>
            <a:lvl1pPr marL="0" indent="0" algn="l">
              <a:buNone/>
              <a:defRPr lang="en-US" sz="1799" kern="1200" dirty="0" smtClean="0">
                <a:solidFill>
                  <a:srgbClr val="FFFFFF"/>
                </a:solidFill>
                <a:effectLst>
                  <a:outerShdw blurRad="152400" dir="8100000" rotWithShape="0">
                    <a:srgbClr val="000000">
                      <a:alpha val="54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EYInterstate Regular"/>
                <a:ea typeface="EYInterstate Regular"/>
                <a:cs typeface="EYInterstate Regular"/>
              </a:defRPr>
            </a:lvl1pPr>
            <a:lvl2pPr marL="0" indent="0" algn="l">
              <a:buNone/>
              <a:defRPr sz="1599">
                <a:solidFill>
                  <a:schemeClr val="bg1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pPr lvl="1"/>
            <a:endParaRPr lang="en-GB" dirty="0"/>
          </a:p>
        </p:txBody>
      </p:sp>
      <p:pic>
        <p:nvPicPr>
          <p:cNvPr id="31" name="Picture 2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" y="4291200"/>
            <a:ext cx="3076920" cy="18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hape 9"/>
          <p:cNvSpPr/>
          <p:nvPr userDrawn="1"/>
        </p:nvSpPr>
        <p:spPr>
          <a:xfrm>
            <a:off x="1157578" y="1232329"/>
            <a:ext cx="9053328" cy="1094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845" tIns="54845" rIns="54845" bIns="54845">
            <a:spAutoFit/>
          </a:bodyPr>
          <a:lstStyle/>
          <a:p>
            <a:pPr>
              <a:lnSpc>
                <a:spcPct val="90000"/>
              </a:lnSpc>
              <a:defRPr>
                <a:uFillTx/>
              </a:defRPr>
            </a:pPr>
            <a:r>
              <a:rPr lang="en-US" sz="2499" dirty="0">
                <a:solidFill>
                  <a:srgbClr val="FFFFFF"/>
                </a:solidFill>
                <a:effectLst>
                  <a:outerShdw blurRad="152400" dir="8100000" rotWithShape="0">
                    <a:srgbClr val="000000">
                      <a:alpha val="54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EYInterstate Regular"/>
                <a:ea typeface="EYInterstate Regular"/>
                <a:cs typeface="EYInterstate Regular"/>
                <a:sym typeface="EYInterstate Regular"/>
              </a:rPr>
              <a:t>Automation for the Intelligent Enterprise</a:t>
            </a:r>
            <a:r>
              <a:rPr sz="2499" dirty="0">
                <a:solidFill>
                  <a:srgbClr val="FFFFFF"/>
                </a:solidFill>
                <a:effectLst>
                  <a:outerShdw blurRad="152400" dir="8100000" rotWithShape="0">
                    <a:srgbClr val="000000">
                      <a:alpha val="54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EYInterstate Regular"/>
                <a:ea typeface="EYInterstate Regular"/>
                <a:cs typeface="EYInterstate Regular"/>
                <a:sym typeface="EYInterstate Regular"/>
              </a:rPr>
              <a:t/>
            </a:r>
            <a:br>
              <a:rPr sz="2499" dirty="0">
                <a:solidFill>
                  <a:srgbClr val="FFFFFF"/>
                </a:solidFill>
                <a:effectLst>
                  <a:outerShdw blurRad="152400" dir="8100000" rotWithShape="0">
                    <a:srgbClr val="000000">
                      <a:alpha val="54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EYInterstate Regular"/>
                <a:ea typeface="EYInterstate Regular"/>
                <a:cs typeface="EYInterstate Regular"/>
                <a:sym typeface="EYInterstate Regular"/>
              </a:rPr>
            </a:br>
            <a:r>
              <a:rPr lang="en-US" sz="4598" dirty="0">
                <a:solidFill>
                  <a:srgbClr val="FFFFFF"/>
                </a:solidFill>
                <a:effectLst>
                  <a:outerShdw blurRad="152400" dir="8100000" rotWithShape="0">
                    <a:srgbClr val="000000">
                      <a:alpha val="54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EYInterstate Regular"/>
                <a:ea typeface="EYInterstate Regular"/>
                <a:cs typeface="EYInterstate Regular"/>
                <a:sym typeface="EYInterstate Regular"/>
              </a:rPr>
              <a:t>EY </a:t>
            </a:r>
            <a:r>
              <a:rPr sz="4598" dirty="0">
                <a:solidFill>
                  <a:srgbClr val="FFFFFF"/>
                </a:solidFill>
                <a:effectLst>
                  <a:outerShdw blurRad="152400" dir="8100000" rotWithShape="0">
                    <a:srgbClr val="000000">
                      <a:alpha val="54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EYInterstate Bold"/>
                <a:ea typeface="EYInterstate Bold"/>
                <a:cs typeface="EYInterstate Bold"/>
                <a:sym typeface="EYInterstate Bold"/>
              </a:rPr>
              <a:t>Robotic</a:t>
            </a:r>
            <a:r>
              <a:rPr sz="4598" spc="-460" dirty="0">
                <a:solidFill>
                  <a:srgbClr val="FFFFFF"/>
                </a:solidFill>
                <a:effectLst>
                  <a:outerShdw blurRad="152400" dir="8100000" rotWithShape="0">
                    <a:srgbClr val="000000">
                      <a:alpha val="54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EYInterstate Bold"/>
                <a:ea typeface="EYInterstate Bold"/>
                <a:cs typeface="EYInterstate Bold"/>
                <a:sym typeface="EYInterstate Bold"/>
              </a:rPr>
              <a:t>s</a:t>
            </a:r>
            <a:endParaRPr sz="4598" dirty="0">
              <a:solidFill>
                <a:srgbClr val="FFFFFF"/>
              </a:solidFill>
              <a:effectLst>
                <a:outerShdw blurRad="152400" dir="8100000" rotWithShape="0">
                  <a:srgbClr val="000000">
                    <a:alpha val="54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EYInterstate Regular"/>
              <a:ea typeface="EYInterstate Regular"/>
              <a:cs typeface="EYInterstate Regular"/>
              <a:sym typeface="EYInterstat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99199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7244" y="1337620"/>
            <a:ext cx="10821848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677245" y="3801920"/>
            <a:ext cx="5335810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6155729" y="3801920"/>
            <a:ext cx="5335867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2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7" y="6395809"/>
            <a:ext cx="539374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7245" y="1337620"/>
            <a:ext cx="5335810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6177450" y="1337620"/>
            <a:ext cx="5323140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677244" y="3801920"/>
            <a:ext cx="10821848" cy="23505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79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486" y="1025527"/>
            <a:ext cx="109728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98" b="1">
                <a:solidFill>
                  <a:srgbClr val="777777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6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777777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89" y="1058400"/>
            <a:ext cx="10984158" cy="5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155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177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3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177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5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61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86" y="357191"/>
            <a:ext cx="11711516" cy="319087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5534" y="1128716"/>
            <a:ext cx="11711517" cy="4776787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740416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1600"/>
            <a:ext cx="10972800" cy="419088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5600"/>
            <a:ext cx="10972800" cy="4698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  <a:lvl2pPr>
              <a:defRPr>
                <a:solidFill>
                  <a:srgbClr val="777777"/>
                </a:solidFill>
              </a:defRPr>
            </a:lvl2pPr>
            <a:lvl3pPr>
              <a:defRPr>
                <a:solidFill>
                  <a:srgbClr val="777777"/>
                </a:solidFill>
              </a:defRPr>
            </a:lvl3pPr>
            <a:lvl4pPr>
              <a:defRPr>
                <a:solidFill>
                  <a:srgbClr val="777777"/>
                </a:solidFill>
              </a:defRPr>
            </a:lvl4pPr>
            <a:lvl5pPr>
              <a:defRPr>
                <a:solidFill>
                  <a:srgbClr val="77777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104252" tIns="52126" rIns="104252" bIns="5212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1" y="620688"/>
            <a:ext cx="10972800" cy="442800"/>
          </a:xfrm>
        </p:spPr>
        <p:txBody>
          <a:bodyPr/>
          <a:lstStyle>
            <a:lvl1pPr marL="0" indent="0">
              <a:buNone/>
              <a:defRPr sz="2499">
                <a:solidFill>
                  <a:srgbClr val="777777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6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  <a:lvl2pPr>
              <a:defRPr>
                <a:solidFill>
                  <a:srgbClr val="777777"/>
                </a:solidFill>
              </a:defRPr>
            </a:lvl2pPr>
            <a:lvl3pPr>
              <a:defRPr>
                <a:solidFill>
                  <a:srgbClr val="777777"/>
                </a:solidFill>
              </a:defRPr>
            </a:lvl3pPr>
            <a:lvl4pPr>
              <a:defRPr>
                <a:solidFill>
                  <a:srgbClr val="777777"/>
                </a:solidFill>
              </a:defRPr>
            </a:lvl4pPr>
            <a:lvl5pPr>
              <a:defRPr>
                <a:solidFill>
                  <a:srgbClr val="777777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799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799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799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799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799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494370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0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>
          <a:xfrm>
            <a:off x="676931" y="1337621"/>
            <a:ext cx="10823661" cy="4833573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  <a:lvl2pPr>
              <a:defRPr>
                <a:solidFill>
                  <a:srgbClr val="777777"/>
                </a:solidFill>
              </a:defRPr>
            </a:lvl2pPr>
            <a:lvl3pPr>
              <a:defRPr>
                <a:solidFill>
                  <a:srgbClr val="777777"/>
                </a:solidFill>
              </a:defRPr>
            </a:lvl3pPr>
            <a:lvl4pPr>
              <a:defRPr>
                <a:solidFill>
                  <a:srgbClr val="777777"/>
                </a:solidFill>
              </a:defRPr>
            </a:lvl4pPr>
            <a:lvl5pPr>
              <a:defRPr>
                <a:solidFill>
                  <a:srgbClr val="77777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6931" y="643613"/>
            <a:ext cx="10821850" cy="55507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77777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6" y="6395809"/>
            <a:ext cx="553853" cy="1306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357107" y="6401473"/>
            <a:ext cx="5497322" cy="1624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rgbClr val="777777"/>
                </a:solidFill>
              </a:defRPr>
            </a:lvl1pPr>
          </a:lstStyle>
          <a:p>
            <a:r>
              <a:rPr lang="en-GB" smtClean="0"/>
              <a:t>Strictly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32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7245" y="643613"/>
            <a:ext cx="10836328" cy="555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090547" y="6395809"/>
            <a:ext cx="6763881" cy="130607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0961216" y="6395809"/>
            <a:ext cx="553853" cy="130607"/>
          </a:xfrm>
          <a:prstGeom prst="rect">
            <a:avLst/>
          </a:prstGeom>
        </p:spPr>
        <p:txBody>
          <a:bodyPr/>
          <a:lstStyle/>
          <a:p>
            <a:fld id="{F9A56513-F998-4254-9CEB-F507EE6F374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677245" y="1337620"/>
            <a:ext cx="5335810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6166591" y="1337620"/>
            <a:ext cx="5337619" cy="48321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49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24223"/>
            <a:ext cx="12192000" cy="523220"/>
          </a:xfrm>
          <a:prstGeom prst="rect">
            <a:avLst/>
          </a:prstGeom>
        </p:spPr>
        <p:txBody>
          <a:bodyPr lIns="274320" tIns="182880" rIns="274320" bIns="0">
            <a:spAutoFit/>
          </a:bodyPr>
          <a:lstStyle>
            <a:lvl1pPr marL="0" indent="0">
              <a:buNone/>
              <a:defRPr sz="2199" b="1" baseline="0">
                <a:solidFill>
                  <a:schemeClr val="bg1"/>
                </a:solidFill>
                <a:effectLst>
                  <a:outerShdw blurRad="254000" algn="ctr" rotWithShape="0">
                    <a:schemeClr val="tx2">
                      <a:alpha val="0"/>
                    </a:schemeClr>
                  </a:outerShdw>
                </a:effectLst>
                <a:latin typeface="EYInterstate Light" panose="02000506000000020004" pitchFamily="2" charset="0"/>
              </a:defRPr>
            </a:lvl1pPr>
            <a:lvl2pPr marL="355422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2pPr>
            <a:lvl3pPr marL="723538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3pPr>
            <a:lvl4pPr marL="1077374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4pPr>
            <a:lvl5pPr marL="1432795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GB" dirty="0" smtClean="0"/>
              <a:t>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0" y="1256871"/>
            <a:ext cx="12192000" cy="230832"/>
          </a:xfrm>
          <a:prstGeom prst="rect">
            <a:avLst/>
          </a:prstGeom>
        </p:spPr>
        <p:txBody>
          <a:bodyPr lIns="274320" tIns="0" rIns="274320" bIns="0">
            <a:spAutoFit/>
          </a:bodyPr>
          <a:lstStyle>
            <a:lvl1pPr marL="0" indent="0">
              <a:buNone/>
              <a:defRPr sz="1499" b="0" baseline="0">
                <a:solidFill>
                  <a:schemeClr val="bg1"/>
                </a:solidFill>
                <a:effectLst>
                  <a:outerShdw blurRad="254000" algn="ctr" rotWithShape="0">
                    <a:schemeClr val="tx2">
                      <a:alpha val="0"/>
                    </a:schemeClr>
                  </a:outerShdw>
                </a:effectLst>
                <a:latin typeface="EYInterstate Light" panose="02000506000000020004" pitchFamily="2" charset="0"/>
              </a:defRPr>
            </a:lvl1pPr>
            <a:lvl2pPr marL="355422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2pPr>
            <a:lvl3pPr marL="723538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3pPr>
            <a:lvl4pPr marL="1077374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4pPr>
            <a:lvl5pPr marL="1432795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95908"/>
      </p:ext>
    </p:extLst>
  </p:cSld>
  <p:clrMapOvr>
    <a:masterClrMapping/>
  </p:clrMapOvr>
  <p:hf sldNum="0"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24223"/>
            <a:ext cx="12192000" cy="523220"/>
          </a:xfrm>
          <a:prstGeom prst="rect">
            <a:avLst/>
          </a:prstGeom>
        </p:spPr>
        <p:txBody>
          <a:bodyPr lIns="274320" tIns="182880" rIns="274320" bIns="0">
            <a:spAutoFit/>
          </a:bodyPr>
          <a:lstStyle>
            <a:lvl1pPr marL="0" indent="0">
              <a:buNone/>
              <a:defRPr sz="2199" b="1" baseline="0">
                <a:solidFill>
                  <a:schemeClr val="bg1"/>
                </a:solidFill>
                <a:effectLst>
                  <a:outerShdw blurRad="254000" algn="ctr" rotWithShape="0">
                    <a:schemeClr val="tx2">
                      <a:alpha val="0"/>
                    </a:schemeClr>
                  </a:outerShdw>
                </a:effectLst>
                <a:latin typeface="EYInterstate Light" panose="02000506000000020004" pitchFamily="2" charset="0"/>
              </a:defRPr>
            </a:lvl1pPr>
            <a:lvl2pPr marL="355422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2pPr>
            <a:lvl3pPr marL="723538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3pPr>
            <a:lvl4pPr marL="1077374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4pPr>
            <a:lvl5pPr marL="1432795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GB" dirty="0" smtClean="0"/>
              <a:t>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0" y="1256871"/>
            <a:ext cx="12192000" cy="230832"/>
          </a:xfrm>
          <a:prstGeom prst="rect">
            <a:avLst/>
          </a:prstGeom>
        </p:spPr>
        <p:txBody>
          <a:bodyPr lIns="274320" tIns="0" rIns="274320" bIns="0">
            <a:spAutoFit/>
          </a:bodyPr>
          <a:lstStyle>
            <a:lvl1pPr marL="0" indent="0">
              <a:buNone/>
              <a:defRPr sz="1499" b="0" baseline="0">
                <a:solidFill>
                  <a:schemeClr val="bg1"/>
                </a:solidFill>
                <a:effectLst>
                  <a:outerShdw blurRad="254000" algn="ctr" rotWithShape="0">
                    <a:schemeClr val="tx2">
                      <a:alpha val="0"/>
                    </a:schemeClr>
                  </a:outerShdw>
                </a:effectLst>
                <a:latin typeface="EYInterstate Light" panose="02000506000000020004" pitchFamily="2" charset="0"/>
              </a:defRPr>
            </a:lvl1pPr>
            <a:lvl2pPr marL="355422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2pPr>
            <a:lvl3pPr marL="723538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3pPr>
            <a:lvl4pPr marL="1077374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4pPr>
            <a:lvl5pPr marL="1432795" indent="0">
              <a:buNone/>
              <a:defRPr sz="2199" b="1">
                <a:solidFill>
                  <a:schemeClr val="bg1"/>
                </a:solidFill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962123"/>
      </p:ext>
    </p:extLst>
  </p:cSld>
  <p:clrMapOvr>
    <a:masterClrMapping/>
  </p:clrMapOvr>
  <p:hf sldNum="0"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56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1600"/>
            <a:ext cx="10972800" cy="419088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0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0" y="6242400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" y="620688"/>
            <a:ext cx="10972800" cy="442800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 smtClean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4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1600"/>
            <a:ext cx="10972800" cy="419088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0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0" y="6242400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" y="620688"/>
            <a:ext cx="10972800" cy="442800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 smtClean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5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1600"/>
            <a:ext cx="10972800" cy="419088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0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0" y="6242400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" y="620688"/>
            <a:ext cx="10972800" cy="442800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 smtClean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1600"/>
            <a:ext cx="10972800" cy="419088"/>
          </a:xfrm>
        </p:spPr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0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0" y="6242400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" y="620688"/>
            <a:ext cx="10972800" cy="442800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 smtClean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9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-3332101" y="3332098"/>
            <a:ext cx="6858002" cy="193801"/>
          </a:xfrm>
          <a:prstGeom prst="rect">
            <a:avLst/>
          </a:prstGeom>
          <a:solidFill>
            <a:srgbClr val="F04C3E"/>
          </a:solidFill>
        </p:spPr>
        <p:txBody>
          <a:bodyPr wrap="square" lIns="0" tIns="36557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  <a:buFont typeface="Arial" pitchFamily="34" charset="0"/>
              <a:buNone/>
            </a:pPr>
            <a:r>
              <a:rPr lang="en-US" sz="1199" dirty="0">
                <a:solidFill>
                  <a:srgbClr val="00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27674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8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218565" y="1130968"/>
            <a:ext cx="9764556" cy="5650608"/>
            <a:chOff x="388128" y="1612252"/>
            <a:chExt cx="7254852" cy="4293506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5" name="Group 1131"/>
            <p:cNvGrpSpPr>
              <a:grpSpLocks noChangeAspect="1"/>
            </p:cNvGrpSpPr>
            <p:nvPr/>
          </p:nvGrpSpPr>
          <p:grpSpPr bwMode="auto">
            <a:xfrm>
              <a:off x="3317778" y="1816509"/>
              <a:ext cx="1710432" cy="1934271"/>
              <a:chOff x="2507" y="867"/>
              <a:chExt cx="1267" cy="1399"/>
            </a:xfrm>
            <a:grpFill/>
          </p:grpSpPr>
          <p:sp>
            <p:nvSpPr>
              <p:cNvPr id="685" name="Freeform 1132"/>
              <p:cNvSpPr>
                <a:spLocks noChangeAspect="1"/>
              </p:cNvSpPr>
              <p:nvPr/>
            </p:nvSpPr>
            <p:spPr bwMode="gray">
              <a:xfrm>
                <a:off x="2507" y="1306"/>
                <a:ext cx="157" cy="116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83" y="4"/>
                  </a:cxn>
                  <a:cxn ang="0">
                    <a:pos x="92" y="3"/>
                  </a:cxn>
                  <a:cxn ang="0">
                    <a:pos x="89" y="9"/>
                  </a:cxn>
                  <a:cxn ang="0">
                    <a:pos x="90" y="20"/>
                  </a:cxn>
                  <a:cxn ang="0">
                    <a:pos x="95" y="25"/>
                  </a:cxn>
                  <a:cxn ang="0">
                    <a:pos x="101" y="32"/>
                  </a:cxn>
                  <a:cxn ang="0">
                    <a:pos x="89" y="49"/>
                  </a:cxn>
                  <a:cxn ang="0">
                    <a:pos x="78" y="56"/>
                  </a:cxn>
                  <a:cxn ang="0">
                    <a:pos x="65" y="66"/>
                  </a:cxn>
                  <a:cxn ang="0">
                    <a:pos x="41" y="75"/>
                  </a:cxn>
                  <a:cxn ang="0">
                    <a:pos x="21" y="65"/>
                  </a:cxn>
                  <a:cxn ang="0">
                    <a:pos x="17" y="59"/>
                  </a:cxn>
                  <a:cxn ang="0">
                    <a:pos x="24" y="53"/>
                  </a:cxn>
                  <a:cxn ang="0">
                    <a:pos x="20" y="44"/>
                  </a:cxn>
                  <a:cxn ang="0">
                    <a:pos x="4" y="44"/>
                  </a:cxn>
                  <a:cxn ang="0">
                    <a:pos x="12" y="38"/>
                  </a:cxn>
                  <a:cxn ang="0">
                    <a:pos x="24" y="38"/>
                  </a:cxn>
                  <a:cxn ang="0">
                    <a:pos x="18" y="31"/>
                  </a:cxn>
                  <a:cxn ang="0">
                    <a:pos x="20" y="25"/>
                  </a:cxn>
                  <a:cxn ang="0">
                    <a:pos x="0" y="26"/>
                  </a:cxn>
                  <a:cxn ang="0">
                    <a:pos x="8" y="11"/>
                  </a:cxn>
                  <a:cxn ang="0">
                    <a:pos x="13" y="15"/>
                  </a:cxn>
                  <a:cxn ang="0">
                    <a:pos x="14" y="9"/>
                  </a:cxn>
                  <a:cxn ang="0">
                    <a:pos x="18" y="2"/>
                  </a:cxn>
                  <a:cxn ang="0">
                    <a:pos x="25" y="17"/>
                  </a:cxn>
                  <a:cxn ang="0">
                    <a:pos x="31" y="29"/>
                  </a:cxn>
                  <a:cxn ang="0">
                    <a:pos x="32" y="24"/>
                  </a:cxn>
                  <a:cxn ang="0">
                    <a:pos x="39" y="19"/>
                  </a:cxn>
                  <a:cxn ang="0">
                    <a:pos x="38" y="14"/>
                  </a:cxn>
                  <a:cxn ang="0">
                    <a:pos x="45" y="19"/>
                  </a:cxn>
                  <a:cxn ang="0">
                    <a:pos x="53" y="11"/>
                  </a:cxn>
                  <a:cxn ang="0">
                    <a:pos x="58" y="15"/>
                  </a:cxn>
                  <a:cxn ang="0">
                    <a:pos x="62" y="9"/>
                  </a:cxn>
                  <a:cxn ang="0">
                    <a:pos x="74" y="9"/>
                  </a:cxn>
                </a:cxnLst>
                <a:rect l="0" t="0" r="r" b="b"/>
                <a:pathLst>
                  <a:path w="101" h="75">
                    <a:moveTo>
                      <a:pt x="74" y="9"/>
                    </a:moveTo>
                    <a:lnTo>
                      <a:pt x="74" y="0"/>
                    </a:lnTo>
                    <a:lnTo>
                      <a:pt x="81" y="0"/>
                    </a:lnTo>
                    <a:lnTo>
                      <a:pt x="83" y="4"/>
                    </a:lnTo>
                    <a:lnTo>
                      <a:pt x="89" y="4"/>
                    </a:lnTo>
                    <a:lnTo>
                      <a:pt x="92" y="3"/>
                    </a:lnTo>
                    <a:lnTo>
                      <a:pt x="93" y="6"/>
                    </a:lnTo>
                    <a:lnTo>
                      <a:pt x="89" y="9"/>
                    </a:lnTo>
                    <a:lnTo>
                      <a:pt x="91" y="13"/>
                    </a:lnTo>
                    <a:lnTo>
                      <a:pt x="90" y="20"/>
                    </a:lnTo>
                    <a:lnTo>
                      <a:pt x="93" y="21"/>
                    </a:lnTo>
                    <a:lnTo>
                      <a:pt x="95" y="25"/>
                    </a:lnTo>
                    <a:lnTo>
                      <a:pt x="99" y="25"/>
                    </a:lnTo>
                    <a:lnTo>
                      <a:pt x="101" y="32"/>
                    </a:lnTo>
                    <a:lnTo>
                      <a:pt x="97" y="43"/>
                    </a:lnTo>
                    <a:lnTo>
                      <a:pt x="89" y="49"/>
                    </a:lnTo>
                    <a:lnTo>
                      <a:pt x="87" y="56"/>
                    </a:lnTo>
                    <a:lnTo>
                      <a:pt x="78" y="56"/>
                    </a:lnTo>
                    <a:lnTo>
                      <a:pt x="72" y="65"/>
                    </a:lnTo>
                    <a:lnTo>
                      <a:pt x="65" y="66"/>
                    </a:lnTo>
                    <a:lnTo>
                      <a:pt x="58" y="74"/>
                    </a:lnTo>
                    <a:lnTo>
                      <a:pt x="41" y="75"/>
                    </a:lnTo>
                    <a:lnTo>
                      <a:pt x="31" y="67"/>
                    </a:lnTo>
                    <a:lnTo>
                      <a:pt x="21" y="65"/>
                    </a:lnTo>
                    <a:lnTo>
                      <a:pt x="16" y="63"/>
                    </a:lnTo>
                    <a:lnTo>
                      <a:pt x="17" y="59"/>
                    </a:lnTo>
                    <a:lnTo>
                      <a:pt x="23" y="59"/>
                    </a:lnTo>
                    <a:lnTo>
                      <a:pt x="24" y="53"/>
                    </a:lnTo>
                    <a:lnTo>
                      <a:pt x="20" y="47"/>
                    </a:lnTo>
                    <a:lnTo>
                      <a:pt x="20" y="44"/>
                    </a:lnTo>
                    <a:lnTo>
                      <a:pt x="16" y="42"/>
                    </a:lnTo>
                    <a:lnTo>
                      <a:pt x="4" y="44"/>
                    </a:lnTo>
                    <a:lnTo>
                      <a:pt x="5" y="39"/>
                    </a:lnTo>
                    <a:lnTo>
                      <a:pt x="12" y="38"/>
                    </a:lnTo>
                    <a:lnTo>
                      <a:pt x="19" y="37"/>
                    </a:lnTo>
                    <a:lnTo>
                      <a:pt x="24" y="38"/>
                    </a:lnTo>
                    <a:lnTo>
                      <a:pt x="26" y="36"/>
                    </a:lnTo>
                    <a:lnTo>
                      <a:pt x="18" y="31"/>
                    </a:lnTo>
                    <a:lnTo>
                      <a:pt x="22" y="29"/>
                    </a:lnTo>
                    <a:lnTo>
                      <a:pt x="20" y="25"/>
                    </a:lnTo>
                    <a:lnTo>
                      <a:pt x="6" y="25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8" y="11"/>
                    </a:lnTo>
                    <a:lnTo>
                      <a:pt x="11" y="12"/>
                    </a:lnTo>
                    <a:lnTo>
                      <a:pt x="13" y="15"/>
                    </a:lnTo>
                    <a:lnTo>
                      <a:pt x="17" y="14"/>
                    </a:lnTo>
                    <a:lnTo>
                      <a:pt x="14" y="9"/>
                    </a:lnTo>
                    <a:lnTo>
                      <a:pt x="11" y="2"/>
                    </a:lnTo>
                    <a:lnTo>
                      <a:pt x="18" y="2"/>
                    </a:lnTo>
                    <a:lnTo>
                      <a:pt x="26" y="10"/>
                    </a:lnTo>
                    <a:lnTo>
                      <a:pt x="25" y="17"/>
                    </a:lnTo>
                    <a:lnTo>
                      <a:pt x="28" y="26"/>
                    </a:lnTo>
                    <a:lnTo>
                      <a:pt x="31" y="29"/>
                    </a:lnTo>
                    <a:lnTo>
                      <a:pt x="33" y="26"/>
                    </a:lnTo>
                    <a:lnTo>
                      <a:pt x="32" y="24"/>
                    </a:lnTo>
                    <a:lnTo>
                      <a:pt x="37" y="22"/>
                    </a:lnTo>
                    <a:lnTo>
                      <a:pt x="39" y="19"/>
                    </a:lnTo>
                    <a:lnTo>
                      <a:pt x="35" y="16"/>
                    </a:lnTo>
                    <a:lnTo>
                      <a:pt x="38" y="14"/>
                    </a:lnTo>
                    <a:lnTo>
                      <a:pt x="41" y="14"/>
                    </a:lnTo>
                    <a:lnTo>
                      <a:pt x="45" y="19"/>
                    </a:lnTo>
                    <a:lnTo>
                      <a:pt x="45" y="13"/>
                    </a:lnTo>
                    <a:lnTo>
                      <a:pt x="53" y="11"/>
                    </a:lnTo>
                    <a:lnTo>
                      <a:pt x="55" y="16"/>
                    </a:lnTo>
                    <a:lnTo>
                      <a:pt x="58" y="15"/>
                    </a:lnTo>
                    <a:lnTo>
                      <a:pt x="57" y="11"/>
                    </a:lnTo>
                    <a:lnTo>
                      <a:pt x="62" y="9"/>
                    </a:lnTo>
                    <a:lnTo>
                      <a:pt x="66" y="13"/>
                    </a:lnTo>
                    <a:lnTo>
                      <a:pt x="74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6" name="Freeform 1133"/>
              <p:cNvSpPr>
                <a:spLocks noChangeAspect="1"/>
              </p:cNvSpPr>
              <p:nvPr/>
            </p:nvSpPr>
            <p:spPr bwMode="gray">
              <a:xfrm>
                <a:off x="3537" y="1230"/>
                <a:ext cx="32" cy="22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21" y="5"/>
                  </a:cxn>
                  <a:cxn ang="0">
                    <a:pos x="19" y="11"/>
                  </a:cxn>
                  <a:cxn ang="0">
                    <a:pos x="12" y="14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3" y="1"/>
                  </a:cxn>
                </a:cxnLst>
                <a:rect l="0" t="0" r="r" b="b"/>
                <a:pathLst>
                  <a:path w="21" h="14">
                    <a:moveTo>
                      <a:pt x="3" y="1"/>
                    </a:moveTo>
                    <a:lnTo>
                      <a:pt x="11" y="0"/>
                    </a:lnTo>
                    <a:lnTo>
                      <a:pt x="15" y="4"/>
                    </a:lnTo>
                    <a:lnTo>
                      <a:pt x="21" y="5"/>
                    </a:lnTo>
                    <a:lnTo>
                      <a:pt x="19" y="11"/>
                    </a:lnTo>
                    <a:lnTo>
                      <a:pt x="12" y="14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7" name="Freeform 1134"/>
              <p:cNvSpPr>
                <a:spLocks noChangeAspect="1"/>
              </p:cNvSpPr>
              <p:nvPr/>
            </p:nvSpPr>
            <p:spPr bwMode="gray">
              <a:xfrm>
                <a:off x="3690" y="1208"/>
                <a:ext cx="22" cy="1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4" y="5"/>
                  </a:cxn>
                  <a:cxn ang="0">
                    <a:pos x="14" y="9"/>
                  </a:cxn>
                  <a:cxn ang="0">
                    <a:pos x="10" y="9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</a:cxnLst>
                <a:rect l="0" t="0" r="r" b="b"/>
                <a:pathLst>
                  <a:path w="14" h="9">
                    <a:moveTo>
                      <a:pt x="4" y="0"/>
                    </a:moveTo>
                    <a:lnTo>
                      <a:pt x="14" y="5"/>
                    </a:lnTo>
                    <a:lnTo>
                      <a:pt x="14" y="9"/>
                    </a:lnTo>
                    <a:lnTo>
                      <a:pt x="10" y="9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8" name="Freeform 1135"/>
              <p:cNvSpPr>
                <a:spLocks noChangeAspect="1"/>
              </p:cNvSpPr>
              <p:nvPr/>
            </p:nvSpPr>
            <p:spPr bwMode="gray">
              <a:xfrm>
                <a:off x="3172" y="1746"/>
                <a:ext cx="252" cy="187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" y="48"/>
                  </a:cxn>
                  <a:cxn ang="0">
                    <a:pos x="19" y="30"/>
                  </a:cxn>
                  <a:cxn ang="0">
                    <a:pos x="27" y="6"/>
                  </a:cxn>
                  <a:cxn ang="0">
                    <a:pos x="40" y="8"/>
                  </a:cxn>
                  <a:cxn ang="0">
                    <a:pos x="51" y="10"/>
                  </a:cxn>
                  <a:cxn ang="0">
                    <a:pos x="70" y="14"/>
                  </a:cxn>
                  <a:cxn ang="0">
                    <a:pos x="77" y="6"/>
                  </a:cxn>
                  <a:cxn ang="0">
                    <a:pos x="93" y="0"/>
                  </a:cxn>
                  <a:cxn ang="0">
                    <a:pos x="109" y="18"/>
                  </a:cxn>
                  <a:cxn ang="0">
                    <a:pos x="116" y="25"/>
                  </a:cxn>
                  <a:cxn ang="0">
                    <a:pos x="135" y="30"/>
                  </a:cxn>
                  <a:cxn ang="0">
                    <a:pos x="148" y="37"/>
                  </a:cxn>
                  <a:cxn ang="0">
                    <a:pos x="156" y="57"/>
                  </a:cxn>
                  <a:cxn ang="0">
                    <a:pos x="151" y="68"/>
                  </a:cxn>
                  <a:cxn ang="0">
                    <a:pos x="139" y="86"/>
                  </a:cxn>
                  <a:cxn ang="0">
                    <a:pos x="129" y="90"/>
                  </a:cxn>
                  <a:cxn ang="0">
                    <a:pos x="117" y="94"/>
                  </a:cxn>
                  <a:cxn ang="0">
                    <a:pos x="105" y="98"/>
                  </a:cxn>
                  <a:cxn ang="0">
                    <a:pos x="113" y="103"/>
                  </a:cxn>
                  <a:cxn ang="0">
                    <a:pos x="123" y="108"/>
                  </a:cxn>
                  <a:cxn ang="0">
                    <a:pos x="127" y="112"/>
                  </a:cxn>
                  <a:cxn ang="0">
                    <a:pos x="115" y="115"/>
                  </a:cxn>
                  <a:cxn ang="0">
                    <a:pos x="102" y="120"/>
                  </a:cxn>
                  <a:cxn ang="0">
                    <a:pos x="101" y="110"/>
                  </a:cxn>
                  <a:cxn ang="0">
                    <a:pos x="95" y="105"/>
                  </a:cxn>
                  <a:cxn ang="0">
                    <a:pos x="102" y="101"/>
                  </a:cxn>
                  <a:cxn ang="0">
                    <a:pos x="98" y="96"/>
                  </a:cxn>
                  <a:cxn ang="0">
                    <a:pos x="88" y="95"/>
                  </a:cxn>
                  <a:cxn ang="0">
                    <a:pos x="82" y="90"/>
                  </a:cxn>
                  <a:cxn ang="0">
                    <a:pos x="74" y="94"/>
                  </a:cxn>
                  <a:cxn ang="0">
                    <a:pos x="67" y="106"/>
                  </a:cxn>
                  <a:cxn ang="0">
                    <a:pos x="62" y="98"/>
                  </a:cxn>
                  <a:cxn ang="0">
                    <a:pos x="70" y="92"/>
                  </a:cxn>
                  <a:cxn ang="0">
                    <a:pos x="67" y="84"/>
                  </a:cxn>
                  <a:cxn ang="0">
                    <a:pos x="59" y="64"/>
                  </a:cxn>
                  <a:cxn ang="0">
                    <a:pos x="39" y="68"/>
                  </a:cxn>
                  <a:cxn ang="0">
                    <a:pos x="24" y="74"/>
                  </a:cxn>
                  <a:cxn ang="0">
                    <a:pos x="8" y="68"/>
                  </a:cxn>
                </a:cxnLst>
                <a:rect l="0" t="0" r="r" b="b"/>
                <a:pathLst>
                  <a:path w="162" h="120">
                    <a:moveTo>
                      <a:pt x="8" y="68"/>
                    </a:moveTo>
                    <a:lnTo>
                      <a:pt x="0" y="61"/>
                    </a:lnTo>
                    <a:lnTo>
                      <a:pt x="2" y="52"/>
                    </a:lnTo>
                    <a:lnTo>
                      <a:pt x="6" y="48"/>
                    </a:lnTo>
                    <a:lnTo>
                      <a:pt x="6" y="45"/>
                    </a:lnTo>
                    <a:lnTo>
                      <a:pt x="19" y="30"/>
                    </a:lnTo>
                    <a:lnTo>
                      <a:pt x="18" y="16"/>
                    </a:lnTo>
                    <a:lnTo>
                      <a:pt x="27" y="6"/>
                    </a:lnTo>
                    <a:lnTo>
                      <a:pt x="34" y="5"/>
                    </a:lnTo>
                    <a:lnTo>
                      <a:pt x="40" y="8"/>
                    </a:lnTo>
                    <a:lnTo>
                      <a:pt x="45" y="8"/>
                    </a:lnTo>
                    <a:lnTo>
                      <a:pt x="51" y="10"/>
                    </a:lnTo>
                    <a:lnTo>
                      <a:pt x="55" y="8"/>
                    </a:lnTo>
                    <a:lnTo>
                      <a:pt x="70" y="14"/>
                    </a:lnTo>
                    <a:lnTo>
                      <a:pt x="75" y="12"/>
                    </a:lnTo>
                    <a:lnTo>
                      <a:pt x="77" y="6"/>
                    </a:lnTo>
                    <a:lnTo>
                      <a:pt x="86" y="3"/>
                    </a:lnTo>
                    <a:lnTo>
                      <a:pt x="93" y="0"/>
                    </a:lnTo>
                    <a:lnTo>
                      <a:pt x="105" y="1"/>
                    </a:lnTo>
                    <a:lnTo>
                      <a:pt x="109" y="18"/>
                    </a:lnTo>
                    <a:lnTo>
                      <a:pt x="116" y="19"/>
                    </a:lnTo>
                    <a:lnTo>
                      <a:pt x="116" y="25"/>
                    </a:lnTo>
                    <a:lnTo>
                      <a:pt x="120" y="31"/>
                    </a:lnTo>
                    <a:lnTo>
                      <a:pt x="135" y="30"/>
                    </a:lnTo>
                    <a:lnTo>
                      <a:pt x="143" y="37"/>
                    </a:lnTo>
                    <a:lnTo>
                      <a:pt x="148" y="37"/>
                    </a:lnTo>
                    <a:lnTo>
                      <a:pt x="162" y="50"/>
                    </a:lnTo>
                    <a:lnTo>
                      <a:pt x="156" y="57"/>
                    </a:lnTo>
                    <a:lnTo>
                      <a:pt x="155" y="69"/>
                    </a:lnTo>
                    <a:lnTo>
                      <a:pt x="151" y="68"/>
                    </a:lnTo>
                    <a:lnTo>
                      <a:pt x="144" y="75"/>
                    </a:lnTo>
                    <a:lnTo>
                      <a:pt x="139" y="86"/>
                    </a:lnTo>
                    <a:lnTo>
                      <a:pt x="133" y="86"/>
                    </a:lnTo>
                    <a:lnTo>
                      <a:pt x="129" y="90"/>
                    </a:lnTo>
                    <a:lnTo>
                      <a:pt x="117" y="91"/>
                    </a:lnTo>
                    <a:lnTo>
                      <a:pt x="117" y="94"/>
                    </a:lnTo>
                    <a:lnTo>
                      <a:pt x="115" y="96"/>
                    </a:lnTo>
                    <a:lnTo>
                      <a:pt x="105" y="98"/>
                    </a:lnTo>
                    <a:lnTo>
                      <a:pt x="106" y="100"/>
                    </a:lnTo>
                    <a:lnTo>
                      <a:pt x="113" y="103"/>
                    </a:lnTo>
                    <a:lnTo>
                      <a:pt x="115" y="107"/>
                    </a:lnTo>
                    <a:lnTo>
                      <a:pt x="123" y="108"/>
                    </a:lnTo>
                    <a:lnTo>
                      <a:pt x="127" y="108"/>
                    </a:lnTo>
                    <a:lnTo>
                      <a:pt x="127" y="112"/>
                    </a:lnTo>
                    <a:lnTo>
                      <a:pt x="120" y="113"/>
                    </a:lnTo>
                    <a:lnTo>
                      <a:pt x="115" y="115"/>
                    </a:lnTo>
                    <a:lnTo>
                      <a:pt x="109" y="120"/>
                    </a:lnTo>
                    <a:lnTo>
                      <a:pt x="102" y="120"/>
                    </a:lnTo>
                    <a:lnTo>
                      <a:pt x="101" y="115"/>
                    </a:lnTo>
                    <a:lnTo>
                      <a:pt x="101" y="110"/>
                    </a:lnTo>
                    <a:lnTo>
                      <a:pt x="95" y="108"/>
                    </a:lnTo>
                    <a:lnTo>
                      <a:pt x="95" y="105"/>
                    </a:lnTo>
                    <a:lnTo>
                      <a:pt x="97" y="104"/>
                    </a:lnTo>
                    <a:lnTo>
                      <a:pt x="102" y="101"/>
                    </a:lnTo>
                    <a:lnTo>
                      <a:pt x="102" y="98"/>
                    </a:lnTo>
                    <a:lnTo>
                      <a:pt x="98" y="96"/>
                    </a:lnTo>
                    <a:lnTo>
                      <a:pt x="92" y="96"/>
                    </a:lnTo>
                    <a:lnTo>
                      <a:pt x="88" y="95"/>
                    </a:lnTo>
                    <a:lnTo>
                      <a:pt x="85" y="91"/>
                    </a:lnTo>
                    <a:lnTo>
                      <a:pt x="82" y="90"/>
                    </a:lnTo>
                    <a:lnTo>
                      <a:pt x="79" y="93"/>
                    </a:lnTo>
                    <a:lnTo>
                      <a:pt x="74" y="94"/>
                    </a:lnTo>
                    <a:lnTo>
                      <a:pt x="74" y="99"/>
                    </a:lnTo>
                    <a:lnTo>
                      <a:pt x="67" y="106"/>
                    </a:lnTo>
                    <a:lnTo>
                      <a:pt x="62" y="107"/>
                    </a:lnTo>
                    <a:lnTo>
                      <a:pt x="62" y="98"/>
                    </a:lnTo>
                    <a:lnTo>
                      <a:pt x="66" y="92"/>
                    </a:lnTo>
                    <a:lnTo>
                      <a:pt x="70" y="92"/>
                    </a:lnTo>
                    <a:lnTo>
                      <a:pt x="71" y="88"/>
                    </a:lnTo>
                    <a:lnTo>
                      <a:pt x="67" y="84"/>
                    </a:lnTo>
                    <a:lnTo>
                      <a:pt x="64" y="71"/>
                    </a:lnTo>
                    <a:lnTo>
                      <a:pt x="59" y="64"/>
                    </a:lnTo>
                    <a:lnTo>
                      <a:pt x="45" y="64"/>
                    </a:lnTo>
                    <a:lnTo>
                      <a:pt x="39" y="68"/>
                    </a:lnTo>
                    <a:lnTo>
                      <a:pt x="32" y="72"/>
                    </a:lnTo>
                    <a:lnTo>
                      <a:pt x="24" y="74"/>
                    </a:lnTo>
                    <a:lnTo>
                      <a:pt x="14" y="70"/>
                    </a:lnTo>
                    <a:lnTo>
                      <a:pt x="8" y="6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9" name="Freeform 1136"/>
              <p:cNvSpPr>
                <a:spLocks noChangeAspect="1"/>
              </p:cNvSpPr>
              <p:nvPr/>
            </p:nvSpPr>
            <p:spPr bwMode="gray">
              <a:xfrm>
                <a:off x="3177" y="1940"/>
                <a:ext cx="84" cy="62"/>
              </a:xfrm>
              <a:custGeom>
                <a:avLst/>
                <a:gdLst/>
                <a:ahLst/>
                <a:cxnLst>
                  <a:cxn ang="0">
                    <a:pos x="5" y="40"/>
                  </a:cxn>
                  <a:cxn ang="0">
                    <a:pos x="5" y="31"/>
                  </a:cxn>
                  <a:cxn ang="0">
                    <a:pos x="1" y="21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9" y="4"/>
                  </a:cxn>
                  <a:cxn ang="0">
                    <a:pos x="20" y="7"/>
                  </a:cxn>
                  <a:cxn ang="0">
                    <a:pos x="30" y="5"/>
                  </a:cxn>
                  <a:cxn ang="0">
                    <a:pos x="37" y="0"/>
                  </a:cxn>
                  <a:cxn ang="0">
                    <a:pos x="42" y="0"/>
                  </a:cxn>
                  <a:cxn ang="0">
                    <a:pos x="54" y="5"/>
                  </a:cxn>
                  <a:cxn ang="0">
                    <a:pos x="54" y="11"/>
                  </a:cxn>
                  <a:cxn ang="0">
                    <a:pos x="50" y="14"/>
                  </a:cxn>
                  <a:cxn ang="0">
                    <a:pos x="49" y="25"/>
                  </a:cxn>
                  <a:cxn ang="0">
                    <a:pos x="47" y="31"/>
                  </a:cxn>
                  <a:cxn ang="0">
                    <a:pos x="41" y="29"/>
                  </a:cxn>
                  <a:cxn ang="0">
                    <a:pos x="35" y="31"/>
                  </a:cxn>
                  <a:cxn ang="0">
                    <a:pos x="33" y="39"/>
                  </a:cxn>
                  <a:cxn ang="0">
                    <a:pos x="28" y="40"/>
                  </a:cxn>
                  <a:cxn ang="0">
                    <a:pos x="23" y="37"/>
                  </a:cxn>
                  <a:cxn ang="0">
                    <a:pos x="17" y="36"/>
                  </a:cxn>
                  <a:cxn ang="0">
                    <a:pos x="11" y="38"/>
                  </a:cxn>
                  <a:cxn ang="0">
                    <a:pos x="5" y="40"/>
                  </a:cxn>
                </a:cxnLst>
                <a:rect l="0" t="0" r="r" b="b"/>
                <a:pathLst>
                  <a:path w="54" h="40">
                    <a:moveTo>
                      <a:pt x="5" y="40"/>
                    </a:moveTo>
                    <a:lnTo>
                      <a:pt x="5" y="31"/>
                    </a:lnTo>
                    <a:lnTo>
                      <a:pt x="1" y="21"/>
                    </a:lnTo>
                    <a:lnTo>
                      <a:pt x="5" y="13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9" y="4"/>
                    </a:lnTo>
                    <a:lnTo>
                      <a:pt x="20" y="7"/>
                    </a:lnTo>
                    <a:lnTo>
                      <a:pt x="30" y="5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54" y="5"/>
                    </a:lnTo>
                    <a:lnTo>
                      <a:pt x="54" y="11"/>
                    </a:lnTo>
                    <a:lnTo>
                      <a:pt x="50" y="14"/>
                    </a:lnTo>
                    <a:lnTo>
                      <a:pt x="49" y="25"/>
                    </a:lnTo>
                    <a:lnTo>
                      <a:pt x="47" y="31"/>
                    </a:lnTo>
                    <a:lnTo>
                      <a:pt x="41" y="29"/>
                    </a:lnTo>
                    <a:lnTo>
                      <a:pt x="35" y="31"/>
                    </a:lnTo>
                    <a:lnTo>
                      <a:pt x="33" y="39"/>
                    </a:lnTo>
                    <a:lnTo>
                      <a:pt x="28" y="40"/>
                    </a:lnTo>
                    <a:lnTo>
                      <a:pt x="23" y="37"/>
                    </a:lnTo>
                    <a:lnTo>
                      <a:pt x="17" y="36"/>
                    </a:lnTo>
                    <a:lnTo>
                      <a:pt x="11" y="38"/>
                    </a:lnTo>
                    <a:lnTo>
                      <a:pt x="5" y="4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0" name="Freeform 1137"/>
              <p:cNvSpPr>
                <a:spLocks noChangeAspect="1"/>
              </p:cNvSpPr>
              <p:nvPr/>
            </p:nvSpPr>
            <p:spPr bwMode="gray">
              <a:xfrm>
                <a:off x="3146" y="1852"/>
                <a:ext cx="132" cy="99"/>
              </a:xfrm>
              <a:custGeom>
                <a:avLst/>
                <a:gdLst/>
                <a:ahLst/>
                <a:cxnLst>
                  <a:cxn ang="0">
                    <a:pos x="23" y="57"/>
                  </a:cxn>
                  <a:cxn ang="0">
                    <a:pos x="18" y="50"/>
                  </a:cxn>
                  <a:cxn ang="0">
                    <a:pos x="6" y="48"/>
                  </a:cxn>
                  <a:cxn ang="0">
                    <a:pos x="5" y="37"/>
                  </a:cxn>
                  <a:cxn ang="0">
                    <a:pos x="0" y="28"/>
                  </a:cxn>
                  <a:cxn ang="0">
                    <a:pos x="8" y="26"/>
                  </a:cxn>
                  <a:cxn ang="0">
                    <a:pos x="10" y="14"/>
                  </a:cxn>
                  <a:cxn ang="0">
                    <a:pos x="17" y="5"/>
                  </a:cxn>
                  <a:cxn ang="0">
                    <a:pos x="25" y="0"/>
                  </a:cxn>
                  <a:cxn ang="0">
                    <a:pos x="31" y="2"/>
                  </a:cxn>
                  <a:cxn ang="0">
                    <a:pos x="41" y="6"/>
                  </a:cxn>
                  <a:cxn ang="0">
                    <a:pos x="49" y="4"/>
                  </a:cxn>
                  <a:cxn ang="0">
                    <a:pos x="56" y="0"/>
                  </a:cxn>
                  <a:cxn ang="0">
                    <a:pos x="62" y="2"/>
                  </a:cxn>
                  <a:cxn ang="0">
                    <a:pos x="67" y="10"/>
                  </a:cxn>
                  <a:cxn ang="0">
                    <a:pos x="71" y="27"/>
                  </a:cxn>
                  <a:cxn ang="0">
                    <a:pos x="74" y="31"/>
                  </a:cxn>
                  <a:cxn ang="0">
                    <a:pos x="74" y="37"/>
                  </a:cxn>
                  <a:cxn ang="0">
                    <a:pos x="79" y="39"/>
                  </a:cxn>
                  <a:cxn ang="0">
                    <a:pos x="84" y="38"/>
                  </a:cxn>
                  <a:cxn ang="0">
                    <a:pos x="85" y="43"/>
                  </a:cxn>
                  <a:cxn ang="0">
                    <a:pos x="76" y="53"/>
                  </a:cxn>
                  <a:cxn ang="0">
                    <a:pos x="74" y="62"/>
                  </a:cxn>
                  <a:cxn ang="0">
                    <a:pos x="62" y="57"/>
                  </a:cxn>
                  <a:cxn ang="0">
                    <a:pos x="57" y="57"/>
                  </a:cxn>
                  <a:cxn ang="0">
                    <a:pos x="50" y="62"/>
                  </a:cxn>
                  <a:cxn ang="0">
                    <a:pos x="40" y="64"/>
                  </a:cxn>
                  <a:cxn ang="0">
                    <a:pos x="29" y="61"/>
                  </a:cxn>
                  <a:cxn ang="0">
                    <a:pos x="23" y="57"/>
                  </a:cxn>
                </a:cxnLst>
                <a:rect l="0" t="0" r="r" b="b"/>
                <a:pathLst>
                  <a:path w="85" h="64">
                    <a:moveTo>
                      <a:pt x="23" y="57"/>
                    </a:moveTo>
                    <a:lnTo>
                      <a:pt x="18" y="50"/>
                    </a:lnTo>
                    <a:lnTo>
                      <a:pt x="6" y="48"/>
                    </a:lnTo>
                    <a:lnTo>
                      <a:pt x="5" y="37"/>
                    </a:lnTo>
                    <a:lnTo>
                      <a:pt x="0" y="28"/>
                    </a:lnTo>
                    <a:lnTo>
                      <a:pt x="8" y="26"/>
                    </a:lnTo>
                    <a:lnTo>
                      <a:pt x="10" y="14"/>
                    </a:lnTo>
                    <a:lnTo>
                      <a:pt x="17" y="5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41" y="6"/>
                    </a:lnTo>
                    <a:lnTo>
                      <a:pt x="49" y="4"/>
                    </a:lnTo>
                    <a:lnTo>
                      <a:pt x="56" y="0"/>
                    </a:lnTo>
                    <a:lnTo>
                      <a:pt x="62" y="2"/>
                    </a:lnTo>
                    <a:lnTo>
                      <a:pt x="67" y="10"/>
                    </a:lnTo>
                    <a:lnTo>
                      <a:pt x="71" y="27"/>
                    </a:lnTo>
                    <a:lnTo>
                      <a:pt x="74" y="31"/>
                    </a:lnTo>
                    <a:lnTo>
                      <a:pt x="74" y="37"/>
                    </a:lnTo>
                    <a:lnTo>
                      <a:pt x="79" y="39"/>
                    </a:lnTo>
                    <a:lnTo>
                      <a:pt x="84" y="38"/>
                    </a:lnTo>
                    <a:lnTo>
                      <a:pt x="85" y="43"/>
                    </a:lnTo>
                    <a:lnTo>
                      <a:pt x="76" y="53"/>
                    </a:lnTo>
                    <a:lnTo>
                      <a:pt x="74" y="62"/>
                    </a:lnTo>
                    <a:lnTo>
                      <a:pt x="62" y="57"/>
                    </a:lnTo>
                    <a:lnTo>
                      <a:pt x="57" y="57"/>
                    </a:lnTo>
                    <a:lnTo>
                      <a:pt x="50" y="62"/>
                    </a:lnTo>
                    <a:lnTo>
                      <a:pt x="40" y="64"/>
                    </a:lnTo>
                    <a:lnTo>
                      <a:pt x="29" y="61"/>
                    </a:lnTo>
                    <a:lnTo>
                      <a:pt x="23" y="5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1" name="Freeform 1138"/>
              <p:cNvSpPr>
                <a:spLocks noChangeAspect="1"/>
              </p:cNvSpPr>
              <p:nvPr/>
            </p:nvSpPr>
            <p:spPr bwMode="gray">
              <a:xfrm>
                <a:off x="3031" y="2066"/>
                <a:ext cx="42" cy="2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4" y="7"/>
                  </a:cxn>
                  <a:cxn ang="0">
                    <a:pos x="24" y="18"/>
                  </a:cxn>
                  <a:cxn ang="0">
                    <a:pos x="12" y="12"/>
                  </a:cxn>
                  <a:cxn ang="0">
                    <a:pos x="7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7" y="1"/>
                  </a:cxn>
                  <a:cxn ang="0">
                    <a:pos x="11" y="2"/>
                  </a:cxn>
                  <a:cxn ang="0">
                    <a:pos x="21" y="2"/>
                  </a:cxn>
                  <a:cxn ang="0">
                    <a:pos x="27" y="0"/>
                  </a:cxn>
                </a:cxnLst>
                <a:rect l="0" t="0" r="r" b="b"/>
                <a:pathLst>
                  <a:path w="27" h="18">
                    <a:moveTo>
                      <a:pt x="27" y="0"/>
                    </a:moveTo>
                    <a:lnTo>
                      <a:pt x="24" y="7"/>
                    </a:lnTo>
                    <a:lnTo>
                      <a:pt x="24" y="18"/>
                    </a:lnTo>
                    <a:lnTo>
                      <a:pt x="12" y="12"/>
                    </a:lnTo>
                    <a:lnTo>
                      <a:pt x="7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21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2" name="Freeform 1139"/>
              <p:cNvSpPr>
                <a:spLocks noChangeAspect="1"/>
              </p:cNvSpPr>
              <p:nvPr/>
            </p:nvSpPr>
            <p:spPr bwMode="gray">
              <a:xfrm>
                <a:off x="3056" y="2100"/>
                <a:ext cx="8" cy="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1"/>
                  </a:cxn>
                  <a:cxn ang="0">
                    <a:pos x="5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5" y="1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3" name="Freeform 1140"/>
              <p:cNvSpPr>
                <a:spLocks noChangeAspect="1"/>
              </p:cNvSpPr>
              <p:nvPr/>
            </p:nvSpPr>
            <p:spPr bwMode="gray">
              <a:xfrm>
                <a:off x="3228" y="1985"/>
                <a:ext cx="39" cy="39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8" y="0"/>
                  </a:cxn>
                  <a:cxn ang="0">
                    <a:pos x="14" y="2"/>
                  </a:cxn>
                  <a:cxn ang="0">
                    <a:pos x="25" y="12"/>
                  </a:cxn>
                  <a:cxn ang="0">
                    <a:pos x="24" y="16"/>
                  </a:cxn>
                  <a:cxn ang="0">
                    <a:pos x="19" y="16"/>
                  </a:cxn>
                  <a:cxn ang="0">
                    <a:pos x="13" y="15"/>
                  </a:cxn>
                  <a:cxn ang="0">
                    <a:pos x="12" y="19"/>
                  </a:cxn>
                  <a:cxn ang="0">
                    <a:pos x="5" y="20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2" y="20"/>
                  </a:cxn>
                  <a:cxn ang="0">
                    <a:pos x="0" y="19"/>
                  </a:cxn>
                  <a:cxn ang="0">
                    <a:pos x="4" y="13"/>
                  </a:cxn>
                  <a:cxn ang="0">
                    <a:pos x="5" y="7"/>
                  </a:cxn>
                  <a:cxn ang="0">
                    <a:pos x="2" y="2"/>
                  </a:cxn>
                </a:cxnLst>
                <a:rect l="0" t="0" r="r" b="b"/>
                <a:pathLst>
                  <a:path w="25" h="25">
                    <a:moveTo>
                      <a:pt x="2" y="2"/>
                    </a:moveTo>
                    <a:lnTo>
                      <a:pt x="8" y="0"/>
                    </a:lnTo>
                    <a:lnTo>
                      <a:pt x="14" y="2"/>
                    </a:lnTo>
                    <a:lnTo>
                      <a:pt x="25" y="12"/>
                    </a:lnTo>
                    <a:lnTo>
                      <a:pt x="24" y="16"/>
                    </a:lnTo>
                    <a:lnTo>
                      <a:pt x="19" y="16"/>
                    </a:lnTo>
                    <a:lnTo>
                      <a:pt x="13" y="15"/>
                    </a:lnTo>
                    <a:lnTo>
                      <a:pt x="12" y="19"/>
                    </a:lnTo>
                    <a:lnTo>
                      <a:pt x="5" y="20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0" y="19"/>
                    </a:lnTo>
                    <a:lnTo>
                      <a:pt x="4" y="13"/>
                    </a:lnTo>
                    <a:lnTo>
                      <a:pt x="5" y="7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4" name="Freeform 1141"/>
              <p:cNvSpPr>
                <a:spLocks noChangeAspect="1"/>
              </p:cNvSpPr>
              <p:nvPr/>
            </p:nvSpPr>
            <p:spPr bwMode="gray">
              <a:xfrm>
                <a:off x="3192" y="2117"/>
                <a:ext cx="36" cy="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2"/>
                  </a:cxn>
                  <a:cxn ang="0">
                    <a:pos x="20" y="2"/>
                  </a:cxn>
                  <a:cxn ang="0">
                    <a:pos x="23" y="4"/>
                  </a:cxn>
                  <a:cxn ang="0">
                    <a:pos x="23" y="6"/>
                  </a:cxn>
                  <a:cxn ang="0">
                    <a:pos x="21" y="7"/>
                  </a:cxn>
                  <a:cxn ang="0">
                    <a:pos x="19" y="8"/>
                  </a:cxn>
                  <a:cxn ang="0">
                    <a:pos x="12" y="8"/>
                  </a:cxn>
                  <a:cxn ang="0">
                    <a:pos x="7" y="5"/>
                  </a:cxn>
                  <a:cxn ang="0">
                    <a:pos x="1" y="5"/>
                  </a:cxn>
                  <a:cxn ang="0">
                    <a:pos x="0" y="2"/>
                  </a:cxn>
                </a:cxnLst>
                <a:rect l="0" t="0" r="r" b="b"/>
                <a:pathLst>
                  <a:path w="23" h="8">
                    <a:moveTo>
                      <a:pt x="0" y="2"/>
                    </a:moveTo>
                    <a:lnTo>
                      <a:pt x="1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7" y="2"/>
                    </a:lnTo>
                    <a:lnTo>
                      <a:pt x="20" y="2"/>
                    </a:lnTo>
                    <a:lnTo>
                      <a:pt x="23" y="4"/>
                    </a:lnTo>
                    <a:lnTo>
                      <a:pt x="23" y="6"/>
                    </a:lnTo>
                    <a:lnTo>
                      <a:pt x="21" y="7"/>
                    </a:lnTo>
                    <a:lnTo>
                      <a:pt x="19" y="8"/>
                    </a:lnTo>
                    <a:lnTo>
                      <a:pt x="12" y="8"/>
                    </a:lnTo>
                    <a:lnTo>
                      <a:pt x="7" y="5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5" name="Freeform 1142"/>
              <p:cNvSpPr>
                <a:spLocks noChangeAspect="1"/>
              </p:cNvSpPr>
              <p:nvPr/>
            </p:nvSpPr>
            <p:spPr bwMode="gray">
              <a:xfrm>
                <a:off x="3216" y="2086"/>
                <a:ext cx="7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1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6" name="Freeform 1143"/>
              <p:cNvSpPr>
                <a:spLocks noChangeAspect="1"/>
              </p:cNvSpPr>
              <p:nvPr/>
            </p:nvSpPr>
            <p:spPr bwMode="gray">
              <a:xfrm>
                <a:off x="3241" y="2112"/>
                <a:ext cx="6" cy="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3"/>
                  </a:cxn>
                  <a:cxn ang="0">
                    <a:pos x="1" y="4"/>
                  </a:cxn>
                  <a:cxn ang="0">
                    <a:pos x="0" y="1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4" y="3"/>
                    </a:lnTo>
                    <a:lnTo>
                      <a:pt x="1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7" name="Freeform 1144"/>
              <p:cNvSpPr>
                <a:spLocks noChangeAspect="1"/>
              </p:cNvSpPr>
              <p:nvPr/>
            </p:nvSpPr>
            <p:spPr bwMode="gray">
              <a:xfrm>
                <a:off x="2872" y="1968"/>
                <a:ext cx="6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1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0" y="2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1" y="1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8" name="Freeform 1145"/>
              <p:cNvSpPr>
                <a:spLocks noChangeAspect="1"/>
              </p:cNvSpPr>
              <p:nvPr/>
            </p:nvSpPr>
            <p:spPr bwMode="gray">
              <a:xfrm>
                <a:off x="3050" y="1886"/>
                <a:ext cx="79" cy="92"/>
              </a:xfrm>
              <a:custGeom>
                <a:avLst/>
                <a:gdLst/>
                <a:ahLst/>
                <a:cxnLst>
                  <a:cxn ang="0">
                    <a:pos x="43" y="59"/>
                  </a:cxn>
                  <a:cxn ang="0">
                    <a:pos x="37" y="57"/>
                  </a:cxn>
                  <a:cxn ang="0">
                    <a:pos x="35" y="52"/>
                  </a:cxn>
                  <a:cxn ang="0">
                    <a:pos x="27" y="47"/>
                  </a:cxn>
                  <a:cxn ang="0">
                    <a:pos x="20" y="42"/>
                  </a:cxn>
                  <a:cxn ang="0">
                    <a:pos x="15" y="36"/>
                  </a:cxn>
                  <a:cxn ang="0">
                    <a:pos x="14" y="31"/>
                  </a:cxn>
                  <a:cxn ang="0">
                    <a:pos x="11" y="28"/>
                  </a:cxn>
                  <a:cxn ang="0">
                    <a:pos x="8" y="22"/>
                  </a:cxn>
                  <a:cxn ang="0">
                    <a:pos x="5" y="24"/>
                  </a:cxn>
                  <a:cxn ang="0">
                    <a:pos x="3" y="28"/>
                  </a:cxn>
                  <a:cxn ang="0">
                    <a:pos x="0" y="21"/>
                  </a:cxn>
                  <a:cxn ang="0">
                    <a:pos x="2" y="17"/>
                  </a:cxn>
                  <a:cxn ang="0">
                    <a:pos x="3" y="14"/>
                  </a:cxn>
                  <a:cxn ang="0">
                    <a:pos x="18" y="13"/>
                  </a:cxn>
                  <a:cxn ang="0">
                    <a:pos x="22" y="6"/>
                  </a:cxn>
                  <a:cxn ang="0">
                    <a:pos x="22" y="2"/>
                  </a:cxn>
                  <a:cxn ang="0">
                    <a:pos x="26" y="0"/>
                  </a:cxn>
                  <a:cxn ang="0">
                    <a:pos x="31" y="1"/>
                  </a:cxn>
                  <a:cxn ang="0">
                    <a:pos x="35" y="10"/>
                  </a:cxn>
                  <a:cxn ang="0">
                    <a:pos x="48" y="12"/>
                  </a:cxn>
                  <a:cxn ang="0">
                    <a:pos x="51" y="22"/>
                  </a:cxn>
                  <a:cxn ang="0">
                    <a:pos x="39" y="23"/>
                  </a:cxn>
                  <a:cxn ang="0">
                    <a:pos x="32" y="18"/>
                  </a:cxn>
                  <a:cxn ang="0">
                    <a:pos x="28" y="20"/>
                  </a:cxn>
                  <a:cxn ang="0">
                    <a:pos x="27" y="25"/>
                  </a:cxn>
                  <a:cxn ang="0">
                    <a:pos x="24" y="24"/>
                  </a:cxn>
                  <a:cxn ang="0">
                    <a:pos x="21" y="26"/>
                  </a:cxn>
                  <a:cxn ang="0">
                    <a:pos x="23" y="35"/>
                  </a:cxn>
                  <a:cxn ang="0">
                    <a:pos x="30" y="42"/>
                  </a:cxn>
                  <a:cxn ang="0">
                    <a:pos x="38" y="50"/>
                  </a:cxn>
                  <a:cxn ang="0">
                    <a:pos x="39" y="55"/>
                  </a:cxn>
                  <a:cxn ang="0">
                    <a:pos x="43" y="57"/>
                  </a:cxn>
                  <a:cxn ang="0">
                    <a:pos x="43" y="59"/>
                  </a:cxn>
                </a:cxnLst>
                <a:rect l="0" t="0" r="r" b="b"/>
                <a:pathLst>
                  <a:path w="51" h="59">
                    <a:moveTo>
                      <a:pt x="43" y="59"/>
                    </a:moveTo>
                    <a:lnTo>
                      <a:pt x="37" y="57"/>
                    </a:lnTo>
                    <a:lnTo>
                      <a:pt x="35" y="52"/>
                    </a:lnTo>
                    <a:lnTo>
                      <a:pt x="27" y="47"/>
                    </a:lnTo>
                    <a:lnTo>
                      <a:pt x="20" y="42"/>
                    </a:lnTo>
                    <a:lnTo>
                      <a:pt x="15" y="36"/>
                    </a:lnTo>
                    <a:lnTo>
                      <a:pt x="14" y="31"/>
                    </a:lnTo>
                    <a:lnTo>
                      <a:pt x="11" y="28"/>
                    </a:lnTo>
                    <a:lnTo>
                      <a:pt x="8" y="22"/>
                    </a:lnTo>
                    <a:lnTo>
                      <a:pt x="5" y="24"/>
                    </a:lnTo>
                    <a:lnTo>
                      <a:pt x="3" y="28"/>
                    </a:lnTo>
                    <a:lnTo>
                      <a:pt x="0" y="21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8" y="13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10"/>
                    </a:lnTo>
                    <a:lnTo>
                      <a:pt x="48" y="12"/>
                    </a:lnTo>
                    <a:lnTo>
                      <a:pt x="51" y="22"/>
                    </a:lnTo>
                    <a:lnTo>
                      <a:pt x="39" y="23"/>
                    </a:lnTo>
                    <a:lnTo>
                      <a:pt x="32" y="18"/>
                    </a:lnTo>
                    <a:lnTo>
                      <a:pt x="28" y="20"/>
                    </a:lnTo>
                    <a:lnTo>
                      <a:pt x="27" y="25"/>
                    </a:lnTo>
                    <a:lnTo>
                      <a:pt x="24" y="24"/>
                    </a:lnTo>
                    <a:lnTo>
                      <a:pt x="21" y="26"/>
                    </a:lnTo>
                    <a:lnTo>
                      <a:pt x="23" y="35"/>
                    </a:lnTo>
                    <a:lnTo>
                      <a:pt x="30" y="42"/>
                    </a:lnTo>
                    <a:lnTo>
                      <a:pt x="38" y="50"/>
                    </a:lnTo>
                    <a:lnTo>
                      <a:pt x="39" y="55"/>
                    </a:lnTo>
                    <a:lnTo>
                      <a:pt x="43" y="57"/>
                    </a:lnTo>
                    <a:lnTo>
                      <a:pt x="43" y="5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9" name="Freeform 1146"/>
              <p:cNvSpPr>
                <a:spLocks noChangeAspect="1"/>
              </p:cNvSpPr>
              <p:nvPr/>
            </p:nvSpPr>
            <p:spPr bwMode="gray">
              <a:xfrm>
                <a:off x="3082" y="1914"/>
                <a:ext cx="50" cy="60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37"/>
                  </a:cxn>
                  <a:cxn ang="0">
                    <a:pos x="17" y="32"/>
                  </a:cxn>
                  <a:cxn ang="0">
                    <a:pos x="9" y="24"/>
                  </a:cxn>
                  <a:cxn ang="0">
                    <a:pos x="2" y="17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6" y="7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8" y="5"/>
                  </a:cxn>
                  <a:cxn ang="0">
                    <a:pos x="30" y="4"/>
                  </a:cxn>
                  <a:cxn ang="0">
                    <a:pos x="32" y="12"/>
                  </a:cxn>
                  <a:cxn ang="0">
                    <a:pos x="32" y="25"/>
                  </a:cxn>
                  <a:cxn ang="0">
                    <a:pos x="25" y="35"/>
                  </a:cxn>
                  <a:cxn ang="0">
                    <a:pos x="22" y="39"/>
                  </a:cxn>
                </a:cxnLst>
                <a:rect l="0" t="0" r="r" b="b"/>
                <a:pathLst>
                  <a:path w="32" h="39">
                    <a:moveTo>
                      <a:pt x="22" y="39"/>
                    </a:moveTo>
                    <a:lnTo>
                      <a:pt x="18" y="37"/>
                    </a:lnTo>
                    <a:lnTo>
                      <a:pt x="17" y="32"/>
                    </a:lnTo>
                    <a:lnTo>
                      <a:pt x="9" y="24"/>
                    </a:lnTo>
                    <a:lnTo>
                      <a:pt x="2" y="17"/>
                    </a:lnTo>
                    <a:lnTo>
                      <a:pt x="0" y="8"/>
                    </a:lnTo>
                    <a:lnTo>
                      <a:pt x="3" y="6"/>
                    </a:lnTo>
                    <a:lnTo>
                      <a:pt x="6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8" y="5"/>
                    </a:lnTo>
                    <a:lnTo>
                      <a:pt x="30" y="4"/>
                    </a:lnTo>
                    <a:lnTo>
                      <a:pt x="32" y="12"/>
                    </a:lnTo>
                    <a:lnTo>
                      <a:pt x="32" y="25"/>
                    </a:lnTo>
                    <a:lnTo>
                      <a:pt x="25" y="35"/>
                    </a:lnTo>
                    <a:lnTo>
                      <a:pt x="22" y="3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0" name="Freeform 1147"/>
              <p:cNvSpPr>
                <a:spLocks noChangeAspect="1"/>
              </p:cNvSpPr>
              <p:nvPr/>
            </p:nvSpPr>
            <p:spPr bwMode="gray">
              <a:xfrm>
                <a:off x="3117" y="1894"/>
                <a:ext cx="68" cy="94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4" y="10"/>
                  </a:cxn>
                  <a:cxn ang="0">
                    <a:pos x="25" y="21"/>
                  </a:cxn>
                  <a:cxn ang="0">
                    <a:pos x="37" y="23"/>
                  </a:cxn>
                  <a:cxn ang="0">
                    <a:pos x="42" y="30"/>
                  </a:cxn>
                  <a:cxn ang="0">
                    <a:pos x="39" y="37"/>
                  </a:cxn>
                  <a:cxn ang="0">
                    <a:pos x="44" y="43"/>
                  </a:cxn>
                  <a:cxn ang="0">
                    <a:pos x="40" y="51"/>
                  </a:cxn>
                  <a:cxn ang="0">
                    <a:pos x="31" y="55"/>
                  </a:cxn>
                  <a:cxn ang="0">
                    <a:pos x="23" y="61"/>
                  </a:cxn>
                  <a:cxn ang="0">
                    <a:pos x="20" y="53"/>
                  </a:cxn>
                  <a:cxn ang="0">
                    <a:pos x="14" y="51"/>
                  </a:cxn>
                  <a:cxn ang="0">
                    <a:pos x="10" y="54"/>
                  </a:cxn>
                  <a:cxn ang="0">
                    <a:pos x="8" y="60"/>
                  </a:cxn>
                  <a:cxn ang="0">
                    <a:pos x="0" y="54"/>
                  </a:cxn>
                  <a:cxn ang="0">
                    <a:pos x="0" y="52"/>
                  </a:cxn>
                  <a:cxn ang="0">
                    <a:pos x="3" y="48"/>
                  </a:cxn>
                  <a:cxn ang="0">
                    <a:pos x="10" y="38"/>
                  </a:cxn>
                  <a:cxn ang="0">
                    <a:pos x="10" y="25"/>
                  </a:cxn>
                  <a:cxn ang="0">
                    <a:pos x="8" y="17"/>
                  </a:cxn>
                  <a:cxn ang="0">
                    <a:pos x="5" y="7"/>
                  </a:cxn>
                  <a:cxn ang="0">
                    <a:pos x="6" y="4"/>
                  </a:cxn>
                  <a:cxn ang="0">
                    <a:pos x="17" y="0"/>
                  </a:cxn>
                  <a:cxn ang="0">
                    <a:pos x="19" y="1"/>
                  </a:cxn>
                </a:cxnLst>
                <a:rect l="0" t="0" r="r" b="b"/>
                <a:pathLst>
                  <a:path w="44" h="61">
                    <a:moveTo>
                      <a:pt x="19" y="1"/>
                    </a:moveTo>
                    <a:lnTo>
                      <a:pt x="24" y="10"/>
                    </a:lnTo>
                    <a:lnTo>
                      <a:pt x="25" y="21"/>
                    </a:lnTo>
                    <a:lnTo>
                      <a:pt x="37" y="23"/>
                    </a:lnTo>
                    <a:lnTo>
                      <a:pt x="42" y="30"/>
                    </a:lnTo>
                    <a:lnTo>
                      <a:pt x="39" y="37"/>
                    </a:lnTo>
                    <a:lnTo>
                      <a:pt x="44" y="43"/>
                    </a:lnTo>
                    <a:lnTo>
                      <a:pt x="40" y="51"/>
                    </a:lnTo>
                    <a:lnTo>
                      <a:pt x="31" y="55"/>
                    </a:lnTo>
                    <a:lnTo>
                      <a:pt x="23" y="61"/>
                    </a:lnTo>
                    <a:lnTo>
                      <a:pt x="20" y="53"/>
                    </a:lnTo>
                    <a:lnTo>
                      <a:pt x="14" y="51"/>
                    </a:lnTo>
                    <a:lnTo>
                      <a:pt x="10" y="54"/>
                    </a:lnTo>
                    <a:lnTo>
                      <a:pt x="8" y="60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3" y="48"/>
                    </a:lnTo>
                    <a:lnTo>
                      <a:pt x="10" y="38"/>
                    </a:lnTo>
                    <a:lnTo>
                      <a:pt x="10" y="25"/>
                    </a:lnTo>
                    <a:lnTo>
                      <a:pt x="8" y="17"/>
                    </a:lnTo>
                    <a:lnTo>
                      <a:pt x="5" y="7"/>
                    </a:lnTo>
                    <a:lnTo>
                      <a:pt x="6" y="4"/>
                    </a:lnTo>
                    <a:lnTo>
                      <a:pt x="17" y="0"/>
                    </a:lnTo>
                    <a:lnTo>
                      <a:pt x="19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1" name="Freeform 1148"/>
              <p:cNvSpPr>
                <a:spLocks noChangeAspect="1"/>
              </p:cNvSpPr>
              <p:nvPr/>
            </p:nvSpPr>
            <p:spPr bwMode="gray">
              <a:xfrm>
                <a:off x="3149" y="1973"/>
                <a:ext cx="36" cy="37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10" y="4"/>
                  </a:cxn>
                  <a:cxn ang="0">
                    <a:pos x="19" y="0"/>
                  </a:cxn>
                  <a:cxn ang="0">
                    <a:pos x="23" y="10"/>
                  </a:cxn>
                  <a:cxn ang="0">
                    <a:pos x="23" y="19"/>
                  </a:cxn>
                  <a:cxn ang="0">
                    <a:pos x="19" y="19"/>
                  </a:cxn>
                  <a:cxn ang="0">
                    <a:pos x="15" y="24"/>
                  </a:cxn>
                  <a:cxn ang="0">
                    <a:pos x="4" y="24"/>
                  </a:cxn>
                  <a:cxn ang="0">
                    <a:pos x="0" y="17"/>
                  </a:cxn>
                  <a:cxn ang="0">
                    <a:pos x="2" y="10"/>
                  </a:cxn>
                </a:cxnLst>
                <a:rect l="0" t="0" r="r" b="b"/>
                <a:pathLst>
                  <a:path w="23" h="24">
                    <a:moveTo>
                      <a:pt x="2" y="10"/>
                    </a:moveTo>
                    <a:lnTo>
                      <a:pt x="10" y="4"/>
                    </a:lnTo>
                    <a:lnTo>
                      <a:pt x="19" y="0"/>
                    </a:lnTo>
                    <a:lnTo>
                      <a:pt x="23" y="10"/>
                    </a:lnTo>
                    <a:lnTo>
                      <a:pt x="23" y="19"/>
                    </a:lnTo>
                    <a:lnTo>
                      <a:pt x="19" y="19"/>
                    </a:lnTo>
                    <a:lnTo>
                      <a:pt x="15" y="24"/>
                    </a:lnTo>
                    <a:lnTo>
                      <a:pt x="4" y="24"/>
                    </a:lnTo>
                    <a:lnTo>
                      <a:pt x="0" y="17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2" name="Freeform 1149"/>
              <p:cNvSpPr>
                <a:spLocks noChangeAspect="1"/>
              </p:cNvSpPr>
              <p:nvPr/>
            </p:nvSpPr>
            <p:spPr bwMode="gray">
              <a:xfrm>
                <a:off x="2979" y="1964"/>
                <a:ext cx="10" cy="3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7" y="8"/>
                  </a:cxn>
                  <a:cxn ang="0">
                    <a:pos x="5" y="20"/>
                  </a:cxn>
                  <a:cxn ang="0">
                    <a:pos x="2" y="22"/>
                  </a:cxn>
                  <a:cxn ang="0">
                    <a:pos x="0" y="19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22">
                    <a:moveTo>
                      <a:pt x="6" y="0"/>
                    </a:moveTo>
                    <a:lnTo>
                      <a:pt x="6" y="4"/>
                    </a:lnTo>
                    <a:lnTo>
                      <a:pt x="7" y="8"/>
                    </a:lnTo>
                    <a:lnTo>
                      <a:pt x="5" y="20"/>
                    </a:lnTo>
                    <a:lnTo>
                      <a:pt x="2" y="22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3" name="Freeform 1150"/>
              <p:cNvSpPr>
                <a:spLocks noChangeAspect="1"/>
              </p:cNvSpPr>
              <p:nvPr/>
            </p:nvSpPr>
            <p:spPr bwMode="gray">
              <a:xfrm>
                <a:off x="2875" y="2049"/>
                <a:ext cx="7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3" y="3"/>
                  </a:cxn>
                  <a:cxn ang="0">
                    <a:pos x="0" y="4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4" name="Freeform 1151"/>
              <p:cNvSpPr>
                <a:spLocks noChangeAspect="1"/>
              </p:cNvSpPr>
              <p:nvPr/>
            </p:nvSpPr>
            <p:spPr bwMode="gray">
              <a:xfrm>
                <a:off x="2890" y="2038"/>
                <a:ext cx="13" cy="1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  <a:cxn ang="0">
                    <a:pos x="7" y="5"/>
                  </a:cxn>
                  <a:cxn ang="0">
                    <a:pos x="2" y="7"/>
                  </a:cxn>
                  <a:cxn ang="0">
                    <a:pos x="0" y="5"/>
                  </a:cxn>
                </a:cxnLst>
                <a:rect l="0" t="0" r="r" b="b"/>
                <a:pathLst>
                  <a:path w="8" h="7">
                    <a:moveTo>
                      <a:pt x="0" y="5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7" y="5"/>
                    </a:lnTo>
                    <a:lnTo>
                      <a:pt x="2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5" name="Freeform 1152"/>
              <p:cNvSpPr>
                <a:spLocks noChangeAspect="1"/>
              </p:cNvSpPr>
              <p:nvPr/>
            </p:nvSpPr>
            <p:spPr bwMode="gray">
              <a:xfrm>
                <a:off x="2907" y="2029"/>
                <a:ext cx="8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5" y="4"/>
                  </a:cxn>
                  <a:cxn ang="0">
                    <a:pos x="0" y="4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5" y="1"/>
                    </a:lnTo>
                    <a:lnTo>
                      <a:pt x="5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6" name="Freeform 1153"/>
              <p:cNvSpPr>
                <a:spLocks noChangeAspect="1"/>
              </p:cNvSpPr>
              <p:nvPr/>
            </p:nvSpPr>
            <p:spPr bwMode="gray">
              <a:xfrm>
                <a:off x="2789" y="1782"/>
                <a:ext cx="185" cy="194"/>
              </a:xfrm>
              <a:custGeom>
                <a:avLst/>
                <a:gdLst/>
                <a:ahLst/>
                <a:cxnLst>
                  <a:cxn ang="0">
                    <a:pos x="60" y="125"/>
                  </a:cxn>
                  <a:cxn ang="0">
                    <a:pos x="57" y="121"/>
                  </a:cxn>
                  <a:cxn ang="0">
                    <a:pos x="54" y="121"/>
                  </a:cxn>
                  <a:cxn ang="0">
                    <a:pos x="41" y="123"/>
                  </a:cxn>
                  <a:cxn ang="0">
                    <a:pos x="35" y="120"/>
                  </a:cxn>
                  <a:cxn ang="0">
                    <a:pos x="31" y="107"/>
                  </a:cxn>
                  <a:cxn ang="0">
                    <a:pos x="33" y="92"/>
                  </a:cxn>
                  <a:cxn ang="0">
                    <a:pos x="35" y="91"/>
                  </a:cxn>
                  <a:cxn ang="0">
                    <a:pos x="31" y="85"/>
                  </a:cxn>
                  <a:cxn ang="0">
                    <a:pos x="32" y="77"/>
                  </a:cxn>
                  <a:cxn ang="0">
                    <a:pos x="23" y="66"/>
                  </a:cxn>
                  <a:cxn ang="0">
                    <a:pos x="21" y="57"/>
                  </a:cxn>
                  <a:cxn ang="0">
                    <a:pos x="16" y="54"/>
                  </a:cxn>
                  <a:cxn ang="0">
                    <a:pos x="6" y="52"/>
                  </a:cxn>
                  <a:cxn ang="0">
                    <a:pos x="2" y="46"/>
                  </a:cxn>
                  <a:cxn ang="0">
                    <a:pos x="2" y="39"/>
                  </a:cxn>
                  <a:cxn ang="0">
                    <a:pos x="11" y="36"/>
                  </a:cxn>
                  <a:cxn ang="0">
                    <a:pos x="20" y="40"/>
                  </a:cxn>
                  <a:cxn ang="0">
                    <a:pos x="27" y="40"/>
                  </a:cxn>
                  <a:cxn ang="0">
                    <a:pos x="28" y="32"/>
                  </a:cxn>
                  <a:cxn ang="0">
                    <a:pos x="24" y="23"/>
                  </a:cxn>
                  <a:cxn ang="0">
                    <a:pos x="33" y="27"/>
                  </a:cxn>
                  <a:cxn ang="0">
                    <a:pos x="41" y="24"/>
                  </a:cxn>
                  <a:cxn ang="0">
                    <a:pos x="55" y="15"/>
                  </a:cxn>
                  <a:cxn ang="0">
                    <a:pos x="65" y="0"/>
                  </a:cxn>
                  <a:cxn ang="0">
                    <a:pos x="80" y="15"/>
                  </a:cxn>
                  <a:cxn ang="0">
                    <a:pos x="90" y="19"/>
                  </a:cxn>
                  <a:cxn ang="0">
                    <a:pos x="103" y="27"/>
                  </a:cxn>
                  <a:cxn ang="0">
                    <a:pos x="119" y="29"/>
                  </a:cxn>
                  <a:cxn ang="0">
                    <a:pos x="111" y="55"/>
                  </a:cxn>
                  <a:cxn ang="0">
                    <a:pos x="104" y="59"/>
                  </a:cxn>
                  <a:cxn ang="0">
                    <a:pos x="101" y="64"/>
                  </a:cxn>
                  <a:cxn ang="0">
                    <a:pos x="95" y="74"/>
                  </a:cxn>
                  <a:cxn ang="0">
                    <a:pos x="101" y="74"/>
                  </a:cxn>
                  <a:cxn ang="0">
                    <a:pos x="103" y="80"/>
                  </a:cxn>
                  <a:cxn ang="0">
                    <a:pos x="106" y="101"/>
                  </a:cxn>
                  <a:cxn ang="0">
                    <a:pos x="115" y="107"/>
                  </a:cxn>
                  <a:cxn ang="0">
                    <a:pos x="105" y="112"/>
                  </a:cxn>
                  <a:cxn ang="0">
                    <a:pos x="96" y="117"/>
                  </a:cxn>
                  <a:cxn ang="0">
                    <a:pos x="86" y="116"/>
                  </a:cxn>
                  <a:cxn ang="0">
                    <a:pos x="72" y="117"/>
                  </a:cxn>
                </a:cxnLst>
                <a:rect l="0" t="0" r="r" b="b"/>
                <a:pathLst>
                  <a:path w="119" h="125">
                    <a:moveTo>
                      <a:pt x="70" y="125"/>
                    </a:moveTo>
                    <a:lnTo>
                      <a:pt x="60" y="125"/>
                    </a:lnTo>
                    <a:lnTo>
                      <a:pt x="56" y="123"/>
                    </a:lnTo>
                    <a:lnTo>
                      <a:pt x="57" y="121"/>
                    </a:lnTo>
                    <a:lnTo>
                      <a:pt x="56" y="120"/>
                    </a:lnTo>
                    <a:lnTo>
                      <a:pt x="54" y="121"/>
                    </a:lnTo>
                    <a:lnTo>
                      <a:pt x="53" y="122"/>
                    </a:lnTo>
                    <a:lnTo>
                      <a:pt x="41" y="123"/>
                    </a:lnTo>
                    <a:lnTo>
                      <a:pt x="38" y="120"/>
                    </a:lnTo>
                    <a:lnTo>
                      <a:pt x="35" y="120"/>
                    </a:lnTo>
                    <a:lnTo>
                      <a:pt x="28" y="115"/>
                    </a:lnTo>
                    <a:lnTo>
                      <a:pt x="31" y="107"/>
                    </a:lnTo>
                    <a:lnTo>
                      <a:pt x="33" y="99"/>
                    </a:lnTo>
                    <a:lnTo>
                      <a:pt x="33" y="92"/>
                    </a:lnTo>
                    <a:lnTo>
                      <a:pt x="36" y="95"/>
                    </a:lnTo>
                    <a:lnTo>
                      <a:pt x="35" y="91"/>
                    </a:lnTo>
                    <a:lnTo>
                      <a:pt x="32" y="90"/>
                    </a:lnTo>
                    <a:lnTo>
                      <a:pt x="31" y="85"/>
                    </a:lnTo>
                    <a:lnTo>
                      <a:pt x="30" y="78"/>
                    </a:lnTo>
                    <a:lnTo>
                      <a:pt x="32" y="77"/>
                    </a:lnTo>
                    <a:lnTo>
                      <a:pt x="32" y="73"/>
                    </a:lnTo>
                    <a:lnTo>
                      <a:pt x="23" y="66"/>
                    </a:lnTo>
                    <a:lnTo>
                      <a:pt x="25" y="61"/>
                    </a:lnTo>
                    <a:lnTo>
                      <a:pt x="21" y="57"/>
                    </a:lnTo>
                    <a:lnTo>
                      <a:pt x="17" y="57"/>
                    </a:lnTo>
                    <a:lnTo>
                      <a:pt x="16" y="54"/>
                    </a:lnTo>
                    <a:lnTo>
                      <a:pt x="11" y="53"/>
                    </a:lnTo>
                    <a:lnTo>
                      <a:pt x="6" y="52"/>
                    </a:lnTo>
                    <a:lnTo>
                      <a:pt x="2" y="49"/>
                    </a:lnTo>
                    <a:lnTo>
                      <a:pt x="2" y="46"/>
                    </a:lnTo>
                    <a:lnTo>
                      <a:pt x="0" y="43"/>
                    </a:lnTo>
                    <a:lnTo>
                      <a:pt x="2" y="39"/>
                    </a:lnTo>
                    <a:lnTo>
                      <a:pt x="7" y="40"/>
                    </a:lnTo>
                    <a:lnTo>
                      <a:pt x="11" y="36"/>
                    </a:lnTo>
                    <a:lnTo>
                      <a:pt x="14" y="37"/>
                    </a:lnTo>
                    <a:lnTo>
                      <a:pt x="20" y="40"/>
                    </a:lnTo>
                    <a:lnTo>
                      <a:pt x="23" y="38"/>
                    </a:lnTo>
                    <a:lnTo>
                      <a:pt x="27" y="40"/>
                    </a:lnTo>
                    <a:lnTo>
                      <a:pt x="30" y="36"/>
                    </a:lnTo>
                    <a:lnTo>
                      <a:pt x="28" y="32"/>
                    </a:lnTo>
                    <a:lnTo>
                      <a:pt x="24" y="26"/>
                    </a:lnTo>
                    <a:lnTo>
                      <a:pt x="24" y="23"/>
                    </a:lnTo>
                    <a:lnTo>
                      <a:pt x="30" y="23"/>
                    </a:lnTo>
                    <a:lnTo>
                      <a:pt x="33" y="27"/>
                    </a:lnTo>
                    <a:lnTo>
                      <a:pt x="41" y="27"/>
                    </a:lnTo>
                    <a:lnTo>
                      <a:pt x="41" y="24"/>
                    </a:lnTo>
                    <a:lnTo>
                      <a:pt x="47" y="21"/>
                    </a:lnTo>
                    <a:lnTo>
                      <a:pt x="55" y="15"/>
                    </a:lnTo>
                    <a:lnTo>
                      <a:pt x="58" y="2"/>
                    </a:lnTo>
                    <a:lnTo>
                      <a:pt x="65" y="0"/>
                    </a:lnTo>
                    <a:lnTo>
                      <a:pt x="72" y="9"/>
                    </a:lnTo>
                    <a:lnTo>
                      <a:pt x="80" y="15"/>
                    </a:lnTo>
                    <a:lnTo>
                      <a:pt x="84" y="17"/>
                    </a:lnTo>
                    <a:lnTo>
                      <a:pt x="90" y="19"/>
                    </a:lnTo>
                    <a:lnTo>
                      <a:pt x="97" y="25"/>
                    </a:lnTo>
                    <a:lnTo>
                      <a:pt x="103" y="27"/>
                    </a:lnTo>
                    <a:lnTo>
                      <a:pt x="112" y="27"/>
                    </a:lnTo>
                    <a:lnTo>
                      <a:pt x="119" y="29"/>
                    </a:lnTo>
                    <a:lnTo>
                      <a:pt x="114" y="42"/>
                    </a:lnTo>
                    <a:lnTo>
                      <a:pt x="111" y="55"/>
                    </a:lnTo>
                    <a:lnTo>
                      <a:pt x="106" y="54"/>
                    </a:lnTo>
                    <a:lnTo>
                      <a:pt x="104" y="59"/>
                    </a:lnTo>
                    <a:lnTo>
                      <a:pt x="104" y="63"/>
                    </a:lnTo>
                    <a:lnTo>
                      <a:pt x="101" y="64"/>
                    </a:lnTo>
                    <a:lnTo>
                      <a:pt x="99" y="69"/>
                    </a:lnTo>
                    <a:lnTo>
                      <a:pt x="95" y="74"/>
                    </a:lnTo>
                    <a:lnTo>
                      <a:pt x="97" y="77"/>
                    </a:lnTo>
                    <a:lnTo>
                      <a:pt x="101" y="74"/>
                    </a:lnTo>
                    <a:lnTo>
                      <a:pt x="104" y="75"/>
                    </a:lnTo>
                    <a:lnTo>
                      <a:pt x="103" y="80"/>
                    </a:lnTo>
                    <a:lnTo>
                      <a:pt x="104" y="91"/>
                    </a:lnTo>
                    <a:lnTo>
                      <a:pt x="106" y="101"/>
                    </a:lnTo>
                    <a:lnTo>
                      <a:pt x="111" y="102"/>
                    </a:lnTo>
                    <a:lnTo>
                      <a:pt x="115" y="107"/>
                    </a:lnTo>
                    <a:lnTo>
                      <a:pt x="110" y="111"/>
                    </a:lnTo>
                    <a:lnTo>
                      <a:pt x="105" y="112"/>
                    </a:lnTo>
                    <a:lnTo>
                      <a:pt x="101" y="115"/>
                    </a:lnTo>
                    <a:lnTo>
                      <a:pt x="96" y="117"/>
                    </a:lnTo>
                    <a:lnTo>
                      <a:pt x="91" y="115"/>
                    </a:lnTo>
                    <a:lnTo>
                      <a:pt x="86" y="116"/>
                    </a:lnTo>
                    <a:lnTo>
                      <a:pt x="79" y="112"/>
                    </a:lnTo>
                    <a:lnTo>
                      <a:pt x="72" y="117"/>
                    </a:lnTo>
                    <a:lnTo>
                      <a:pt x="70" y="12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7" name="Freeform 1154"/>
              <p:cNvSpPr>
                <a:spLocks noChangeAspect="1"/>
              </p:cNvSpPr>
              <p:nvPr/>
            </p:nvSpPr>
            <p:spPr bwMode="gray">
              <a:xfrm>
                <a:off x="3168" y="1574"/>
                <a:ext cx="18" cy="17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" y="11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12" y="4"/>
                  </a:cxn>
                </a:cxnLst>
                <a:rect l="0" t="0" r="r" b="b"/>
                <a:pathLst>
                  <a:path w="12" h="11">
                    <a:moveTo>
                      <a:pt x="12" y="4"/>
                    </a:moveTo>
                    <a:lnTo>
                      <a:pt x="11" y="2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" y="11"/>
                    </a:lnTo>
                    <a:lnTo>
                      <a:pt x="4" y="11"/>
                    </a:lnTo>
                    <a:lnTo>
                      <a:pt x="6" y="8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8" name="Freeform 1155"/>
              <p:cNvSpPr>
                <a:spLocks noChangeAspect="1" noEditPoints="1"/>
              </p:cNvSpPr>
              <p:nvPr/>
            </p:nvSpPr>
            <p:spPr bwMode="gray">
              <a:xfrm>
                <a:off x="3168" y="1560"/>
                <a:ext cx="18" cy="31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4" y="20"/>
                  </a:cxn>
                  <a:cxn ang="0">
                    <a:pos x="6" y="17"/>
                  </a:cxn>
                  <a:cxn ang="0">
                    <a:pos x="12" y="13"/>
                  </a:cxn>
                  <a:cxn ang="0">
                    <a:pos x="11" y="11"/>
                  </a:cxn>
                  <a:cxn ang="0">
                    <a:pos x="6" y="9"/>
                  </a:cxn>
                  <a:cxn ang="0">
                    <a:pos x="0" y="13"/>
                  </a:cxn>
                  <a:cxn ang="0">
                    <a:pos x="1" y="2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4" y="5"/>
                  </a:cxn>
                  <a:cxn ang="0">
                    <a:pos x="8" y="3"/>
                  </a:cxn>
                  <a:cxn ang="0">
                    <a:pos x="8" y="0"/>
                  </a:cxn>
                </a:cxnLst>
                <a:rect l="0" t="0" r="r" b="b"/>
                <a:pathLst>
                  <a:path w="12" h="20">
                    <a:moveTo>
                      <a:pt x="1" y="20"/>
                    </a:moveTo>
                    <a:lnTo>
                      <a:pt x="4" y="20"/>
                    </a:lnTo>
                    <a:lnTo>
                      <a:pt x="6" y="17"/>
                    </a:lnTo>
                    <a:lnTo>
                      <a:pt x="12" y="13"/>
                    </a:lnTo>
                    <a:lnTo>
                      <a:pt x="11" y="11"/>
                    </a:lnTo>
                    <a:lnTo>
                      <a:pt x="6" y="9"/>
                    </a:lnTo>
                    <a:lnTo>
                      <a:pt x="0" y="13"/>
                    </a:lnTo>
                    <a:lnTo>
                      <a:pt x="1" y="20"/>
                    </a:lnTo>
                    <a:close/>
                    <a:moveTo>
                      <a:pt x="8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4" y="5"/>
                    </a:lnTo>
                    <a:lnTo>
                      <a:pt x="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9" name="Freeform 1156"/>
              <p:cNvSpPr>
                <a:spLocks noChangeAspect="1" noEditPoints="1"/>
              </p:cNvSpPr>
              <p:nvPr/>
            </p:nvSpPr>
            <p:spPr bwMode="gray">
              <a:xfrm>
                <a:off x="2766" y="1579"/>
                <a:ext cx="298" cy="232"/>
              </a:xfrm>
              <a:custGeom>
                <a:avLst/>
                <a:gdLst/>
                <a:ahLst/>
                <a:cxnLst>
                  <a:cxn ang="0">
                    <a:pos x="149" y="62"/>
                  </a:cxn>
                  <a:cxn ang="0">
                    <a:pos x="157" y="59"/>
                  </a:cxn>
                  <a:cxn ang="0">
                    <a:pos x="151" y="55"/>
                  </a:cxn>
                  <a:cxn ang="0">
                    <a:pos x="189" y="81"/>
                  </a:cxn>
                  <a:cxn ang="0">
                    <a:pos x="190" y="78"/>
                  </a:cxn>
                  <a:cxn ang="0">
                    <a:pos x="6" y="30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40"/>
                  </a:cxn>
                  <a:cxn ang="0">
                    <a:pos x="9" y="38"/>
                  </a:cxn>
                  <a:cxn ang="0">
                    <a:pos x="6" y="46"/>
                  </a:cxn>
                  <a:cxn ang="0">
                    <a:pos x="5" y="57"/>
                  </a:cxn>
                  <a:cxn ang="0">
                    <a:pos x="8" y="58"/>
                  </a:cxn>
                  <a:cxn ang="0">
                    <a:pos x="12" y="51"/>
                  </a:cxn>
                  <a:cxn ang="0">
                    <a:pos x="13" y="57"/>
                  </a:cxn>
                  <a:cxn ang="0">
                    <a:pos x="14" y="63"/>
                  </a:cxn>
                  <a:cxn ang="0">
                    <a:pos x="11" y="71"/>
                  </a:cxn>
                  <a:cxn ang="0">
                    <a:pos x="22" y="72"/>
                  </a:cxn>
                  <a:cxn ang="0">
                    <a:pos x="26" y="76"/>
                  </a:cxn>
                  <a:cxn ang="0">
                    <a:pos x="29" y="85"/>
                  </a:cxn>
                  <a:cxn ang="0">
                    <a:pos x="31" y="91"/>
                  </a:cxn>
                  <a:cxn ang="0">
                    <a:pos x="24" y="97"/>
                  </a:cxn>
                  <a:cxn ang="0">
                    <a:pos x="17" y="103"/>
                  </a:cxn>
                  <a:cxn ang="0">
                    <a:pos x="18" y="116"/>
                  </a:cxn>
                  <a:cxn ang="0">
                    <a:pos x="11" y="118"/>
                  </a:cxn>
                  <a:cxn ang="0">
                    <a:pos x="11" y="123"/>
                  </a:cxn>
                  <a:cxn ang="0">
                    <a:pos x="24" y="126"/>
                  </a:cxn>
                  <a:cxn ang="0">
                    <a:pos x="29" y="126"/>
                  </a:cxn>
                  <a:cxn ang="0">
                    <a:pos x="30" y="129"/>
                  </a:cxn>
                  <a:cxn ang="0">
                    <a:pos x="20" y="132"/>
                  </a:cxn>
                  <a:cxn ang="0">
                    <a:pos x="16" y="138"/>
                  </a:cxn>
                  <a:cxn ang="0">
                    <a:pos x="9" y="148"/>
                  </a:cxn>
                  <a:cxn ang="0">
                    <a:pos x="13" y="149"/>
                  </a:cxn>
                  <a:cxn ang="0">
                    <a:pos x="26" y="145"/>
                  </a:cxn>
                  <a:cxn ang="0">
                    <a:pos x="34" y="139"/>
                  </a:cxn>
                  <a:cxn ang="0">
                    <a:pos x="48" y="137"/>
                  </a:cxn>
                  <a:cxn ang="0">
                    <a:pos x="61" y="138"/>
                  </a:cxn>
                  <a:cxn ang="0">
                    <a:pos x="69" y="128"/>
                  </a:cxn>
                  <a:cxn ang="0">
                    <a:pos x="59" y="127"/>
                  </a:cxn>
                  <a:cxn ang="0">
                    <a:pos x="65" y="125"/>
                  </a:cxn>
                  <a:cxn ang="0">
                    <a:pos x="72" y="114"/>
                  </a:cxn>
                  <a:cxn ang="0">
                    <a:pos x="63" y="105"/>
                  </a:cxn>
                  <a:cxn ang="0">
                    <a:pos x="57" y="86"/>
                  </a:cxn>
                  <a:cxn ang="0">
                    <a:pos x="49" y="74"/>
                  </a:cxn>
                  <a:cxn ang="0">
                    <a:pos x="44" y="60"/>
                  </a:cxn>
                  <a:cxn ang="0">
                    <a:pos x="35" y="49"/>
                  </a:cxn>
                  <a:cxn ang="0">
                    <a:pos x="29" y="49"/>
                  </a:cxn>
                  <a:cxn ang="0">
                    <a:pos x="33" y="37"/>
                  </a:cxn>
                  <a:cxn ang="0">
                    <a:pos x="39" y="18"/>
                  </a:cxn>
                  <a:cxn ang="0">
                    <a:pos x="21" y="18"/>
                  </a:cxn>
                  <a:cxn ang="0">
                    <a:pos x="29" y="4"/>
                  </a:cxn>
                  <a:cxn ang="0">
                    <a:pos x="25" y="1"/>
                  </a:cxn>
                  <a:cxn ang="0">
                    <a:pos x="10" y="5"/>
                  </a:cxn>
                  <a:cxn ang="0">
                    <a:pos x="4" y="18"/>
                  </a:cxn>
                  <a:cxn ang="0">
                    <a:pos x="6" y="25"/>
                  </a:cxn>
                </a:cxnLst>
                <a:rect l="0" t="0" r="r" b="b"/>
                <a:pathLst>
                  <a:path w="192" h="150">
                    <a:moveTo>
                      <a:pt x="147" y="57"/>
                    </a:moveTo>
                    <a:lnTo>
                      <a:pt x="149" y="62"/>
                    </a:lnTo>
                    <a:lnTo>
                      <a:pt x="154" y="63"/>
                    </a:lnTo>
                    <a:lnTo>
                      <a:pt x="157" y="59"/>
                    </a:lnTo>
                    <a:lnTo>
                      <a:pt x="156" y="56"/>
                    </a:lnTo>
                    <a:lnTo>
                      <a:pt x="151" y="55"/>
                    </a:lnTo>
                    <a:lnTo>
                      <a:pt x="147" y="57"/>
                    </a:lnTo>
                    <a:close/>
                    <a:moveTo>
                      <a:pt x="189" y="81"/>
                    </a:moveTo>
                    <a:lnTo>
                      <a:pt x="192" y="79"/>
                    </a:lnTo>
                    <a:lnTo>
                      <a:pt x="190" y="78"/>
                    </a:lnTo>
                    <a:lnTo>
                      <a:pt x="189" y="81"/>
                    </a:lnTo>
                    <a:close/>
                    <a:moveTo>
                      <a:pt x="6" y="30"/>
                    </a:moveTo>
                    <a:lnTo>
                      <a:pt x="2" y="35"/>
                    </a:lnTo>
                    <a:lnTo>
                      <a:pt x="0" y="39"/>
                    </a:lnTo>
                    <a:lnTo>
                      <a:pt x="1" y="44"/>
                    </a:lnTo>
                    <a:lnTo>
                      <a:pt x="2" y="46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8" y="37"/>
                    </a:lnTo>
                    <a:lnTo>
                      <a:pt x="9" y="38"/>
                    </a:lnTo>
                    <a:lnTo>
                      <a:pt x="8" y="41"/>
                    </a:lnTo>
                    <a:lnTo>
                      <a:pt x="6" y="46"/>
                    </a:lnTo>
                    <a:lnTo>
                      <a:pt x="5" y="51"/>
                    </a:lnTo>
                    <a:lnTo>
                      <a:pt x="5" y="57"/>
                    </a:lnTo>
                    <a:lnTo>
                      <a:pt x="6" y="61"/>
                    </a:lnTo>
                    <a:lnTo>
                      <a:pt x="8" y="58"/>
                    </a:lnTo>
                    <a:lnTo>
                      <a:pt x="8" y="53"/>
                    </a:lnTo>
                    <a:lnTo>
                      <a:pt x="12" y="51"/>
                    </a:lnTo>
                    <a:lnTo>
                      <a:pt x="13" y="53"/>
                    </a:lnTo>
                    <a:lnTo>
                      <a:pt x="13" y="57"/>
                    </a:lnTo>
                    <a:lnTo>
                      <a:pt x="14" y="60"/>
                    </a:lnTo>
                    <a:lnTo>
                      <a:pt x="14" y="63"/>
                    </a:lnTo>
                    <a:lnTo>
                      <a:pt x="11" y="66"/>
                    </a:lnTo>
                    <a:lnTo>
                      <a:pt x="11" y="71"/>
                    </a:lnTo>
                    <a:lnTo>
                      <a:pt x="12" y="72"/>
                    </a:lnTo>
                    <a:lnTo>
                      <a:pt x="22" y="72"/>
                    </a:lnTo>
                    <a:lnTo>
                      <a:pt x="26" y="70"/>
                    </a:lnTo>
                    <a:lnTo>
                      <a:pt x="26" y="76"/>
                    </a:lnTo>
                    <a:lnTo>
                      <a:pt x="27" y="81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1" y="91"/>
                    </a:lnTo>
                    <a:lnTo>
                      <a:pt x="29" y="94"/>
                    </a:lnTo>
                    <a:lnTo>
                      <a:pt x="24" y="97"/>
                    </a:lnTo>
                    <a:lnTo>
                      <a:pt x="18" y="98"/>
                    </a:lnTo>
                    <a:lnTo>
                      <a:pt x="17" y="103"/>
                    </a:lnTo>
                    <a:lnTo>
                      <a:pt x="19" y="104"/>
                    </a:lnTo>
                    <a:lnTo>
                      <a:pt x="18" y="116"/>
                    </a:lnTo>
                    <a:lnTo>
                      <a:pt x="14" y="116"/>
                    </a:lnTo>
                    <a:lnTo>
                      <a:pt x="11" y="118"/>
                    </a:lnTo>
                    <a:lnTo>
                      <a:pt x="10" y="121"/>
                    </a:lnTo>
                    <a:lnTo>
                      <a:pt x="11" y="123"/>
                    </a:lnTo>
                    <a:lnTo>
                      <a:pt x="21" y="124"/>
                    </a:lnTo>
                    <a:lnTo>
                      <a:pt x="24" y="126"/>
                    </a:lnTo>
                    <a:lnTo>
                      <a:pt x="28" y="127"/>
                    </a:lnTo>
                    <a:lnTo>
                      <a:pt x="29" y="126"/>
                    </a:lnTo>
                    <a:lnTo>
                      <a:pt x="32" y="126"/>
                    </a:lnTo>
                    <a:lnTo>
                      <a:pt x="30" y="129"/>
                    </a:lnTo>
                    <a:lnTo>
                      <a:pt x="26" y="130"/>
                    </a:lnTo>
                    <a:lnTo>
                      <a:pt x="20" y="132"/>
                    </a:lnTo>
                    <a:lnTo>
                      <a:pt x="19" y="136"/>
                    </a:lnTo>
                    <a:lnTo>
                      <a:pt x="16" y="138"/>
                    </a:lnTo>
                    <a:lnTo>
                      <a:pt x="14" y="143"/>
                    </a:lnTo>
                    <a:lnTo>
                      <a:pt x="9" y="148"/>
                    </a:lnTo>
                    <a:lnTo>
                      <a:pt x="10" y="150"/>
                    </a:lnTo>
                    <a:lnTo>
                      <a:pt x="13" y="149"/>
                    </a:lnTo>
                    <a:lnTo>
                      <a:pt x="16" y="145"/>
                    </a:lnTo>
                    <a:lnTo>
                      <a:pt x="26" y="145"/>
                    </a:lnTo>
                    <a:lnTo>
                      <a:pt x="27" y="142"/>
                    </a:lnTo>
                    <a:lnTo>
                      <a:pt x="34" y="139"/>
                    </a:lnTo>
                    <a:lnTo>
                      <a:pt x="35" y="141"/>
                    </a:lnTo>
                    <a:lnTo>
                      <a:pt x="48" y="137"/>
                    </a:lnTo>
                    <a:lnTo>
                      <a:pt x="53" y="138"/>
                    </a:lnTo>
                    <a:lnTo>
                      <a:pt x="61" y="138"/>
                    </a:lnTo>
                    <a:lnTo>
                      <a:pt x="69" y="131"/>
                    </a:lnTo>
                    <a:lnTo>
                      <a:pt x="69" y="128"/>
                    </a:lnTo>
                    <a:lnTo>
                      <a:pt x="64" y="128"/>
                    </a:lnTo>
                    <a:lnTo>
                      <a:pt x="59" y="127"/>
                    </a:lnTo>
                    <a:lnTo>
                      <a:pt x="61" y="125"/>
                    </a:lnTo>
                    <a:lnTo>
                      <a:pt x="65" y="125"/>
                    </a:lnTo>
                    <a:lnTo>
                      <a:pt x="70" y="119"/>
                    </a:lnTo>
                    <a:lnTo>
                      <a:pt x="72" y="114"/>
                    </a:lnTo>
                    <a:lnTo>
                      <a:pt x="71" y="104"/>
                    </a:lnTo>
                    <a:lnTo>
                      <a:pt x="63" y="105"/>
                    </a:lnTo>
                    <a:lnTo>
                      <a:pt x="58" y="103"/>
                    </a:lnTo>
                    <a:lnTo>
                      <a:pt x="57" y="86"/>
                    </a:lnTo>
                    <a:lnTo>
                      <a:pt x="55" y="82"/>
                    </a:lnTo>
                    <a:lnTo>
                      <a:pt x="49" y="74"/>
                    </a:lnTo>
                    <a:lnTo>
                      <a:pt x="46" y="72"/>
                    </a:lnTo>
                    <a:lnTo>
                      <a:pt x="44" y="60"/>
                    </a:lnTo>
                    <a:lnTo>
                      <a:pt x="40" y="51"/>
                    </a:lnTo>
                    <a:lnTo>
                      <a:pt x="35" y="49"/>
                    </a:lnTo>
                    <a:lnTo>
                      <a:pt x="30" y="51"/>
                    </a:lnTo>
                    <a:lnTo>
                      <a:pt x="29" y="49"/>
                    </a:lnTo>
                    <a:lnTo>
                      <a:pt x="33" y="45"/>
                    </a:lnTo>
                    <a:lnTo>
                      <a:pt x="33" y="37"/>
                    </a:lnTo>
                    <a:lnTo>
                      <a:pt x="40" y="23"/>
                    </a:lnTo>
                    <a:lnTo>
                      <a:pt x="39" y="18"/>
                    </a:lnTo>
                    <a:lnTo>
                      <a:pt x="30" y="17"/>
                    </a:lnTo>
                    <a:lnTo>
                      <a:pt x="21" y="18"/>
                    </a:lnTo>
                    <a:lnTo>
                      <a:pt x="23" y="10"/>
                    </a:lnTo>
                    <a:lnTo>
                      <a:pt x="29" y="4"/>
                    </a:lnTo>
                    <a:lnTo>
                      <a:pt x="30" y="0"/>
                    </a:lnTo>
                    <a:lnTo>
                      <a:pt x="25" y="1"/>
                    </a:lnTo>
                    <a:lnTo>
                      <a:pt x="13" y="1"/>
                    </a:lnTo>
                    <a:lnTo>
                      <a:pt x="10" y="5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23"/>
                    </a:lnTo>
                    <a:lnTo>
                      <a:pt x="6" y="25"/>
                    </a:lnTo>
                    <a:lnTo>
                      <a:pt x="6" y="3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0" name="Freeform 1157"/>
              <p:cNvSpPr>
                <a:spLocks noChangeAspect="1"/>
              </p:cNvSpPr>
              <p:nvPr/>
            </p:nvSpPr>
            <p:spPr bwMode="gray">
              <a:xfrm>
                <a:off x="2766" y="1579"/>
                <a:ext cx="112" cy="232"/>
              </a:xfrm>
              <a:custGeom>
                <a:avLst/>
                <a:gdLst/>
                <a:ahLst/>
                <a:cxnLst>
                  <a:cxn ang="0">
                    <a:pos x="29" y="4"/>
                  </a:cxn>
                  <a:cxn ang="0">
                    <a:pos x="21" y="18"/>
                  </a:cxn>
                  <a:cxn ang="0">
                    <a:pos x="39" y="18"/>
                  </a:cxn>
                  <a:cxn ang="0">
                    <a:pos x="33" y="37"/>
                  </a:cxn>
                  <a:cxn ang="0">
                    <a:pos x="29" y="49"/>
                  </a:cxn>
                  <a:cxn ang="0">
                    <a:pos x="35" y="49"/>
                  </a:cxn>
                  <a:cxn ang="0">
                    <a:pos x="44" y="60"/>
                  </a:cxn>
                  <a:cxn ang="0">
                    <a:pos x="49" y="74"/>
                  </a:cxn>
                  <a:cxn ang="0">
                    <a:pos x="57" y="86"/>
                  </a:cxn>
                  <a:cxn ang="0">
                    <a:pos x="63" y="105"/>
                  </a:cxn>
                  <a:cxn ang="0">
                    <a:pos x="72" y="114"/>
                  </a:cxn>
                  <a:cxn ang="0">
                    <a:pos x="65" y="125"/>
                  </a:cxn>
                  <a:cxn ang="0">
                    <a:pos x="59" y="127"/>
                  </a:cxn>
                  <a:cxn ang="0">
                    <a:pos x="69" y="128"/>
                  </a:cxn>
                  <a:cxn ang="0">
                    <a:pos x="61" y="138"/>
                  </a:cxn>
                  <a:cxn ang="0">
                    <a:pos x="48" y="137"/>
                  </a:cxn>
                  <a:cxn ang="0">
                    <a:pos x="34" y="139"/>
                  </a:cxn>
                  <a:cxn ang="0">
                    <a:pos x="26" y="145"/>
                  </a:cxn>
                  <a:cxn ang="0">
                    <a:pos x="13" y="149"/>
                  </a:cxn>
                  <a:cxn ang="0">
                    <a:pos x="9" y="148"/>
                  </a:cxn>
                  <a:cxn ang="0">
                    <a:pos x="16" y="138"/>
                  </a:cxn>
                  <a:cxn ang="0">
                    <a:pos x="20" y="132"/>
                  </a:cxn>
                  <a:cxn ang="0">
                    <a:pos x="30" y="129"/>
                  </a:cxn>
                  <a:cxn ang="0">
                    <a:pos x="29" y="126"/>
                  </a:cxn>
                  <a:cxn ang="0">
                    <a:pos x="24" y="126"/>
                  </a:cxn>
                  <a:cxn ang="0">
                    <a:pos x="11" y="123"/>
                  </a:cxn>
                  <a:cxn ang="0">
                    <a:pos x="11" y="118"/>
                  </a:cxn>
                  <a:cxn ang="0">
                    <a:pos x="18" y="116"/>
                  </a:cxn>
                  <a:cxn ang="0">
                    <a:pos x="17" y="103"/>
                  </a:cxn>
                  <a:cxn ang="0">
                    <a:pos x="24" y="97"/>
                  </a:cxn>
                  <a:cxn ang="0">
                    <a:pos x="31" y="91"/>
                  </a:cxn>
                  <a:cxn ang="0">
                    <a:pos x="29" y="85"/>
                  </a:cxn>
                  <a:cxn ang="0">
                    <a:pos x="26" y="76"/>
                  </a:cxn>
                  <a:cxn ang="0">
                    <a:pos x="22" y="72"/>
                  </a:cxn>
                  <a:cxn ang="0">
                    <a:pos x="11" y="71"/>
                  </a:cxn>
                  <a:cxn ang="0">
                    <a:pos x="14" y="63"/>
                  </a:cxn>
                  <a:cxn ang="0">
                    <a:pos x="13" y="57"/>
                  </a:cxn>
                  <a:cxn ang="0">
                    <a:pos x="12" y="51"/>
                  </a:cxn>
                  <a:cxn ang="0">
                    <a:pos x="8" y="58"/>
                  </a:cxn>
                  <a:cxn ang="0">
                    <a:pos x="5" y="57"/>
                  </a:cxn>
                  <a:cxn ang="0">
                    <a:pos x="6" y="46"/>
                  </a:cxn>
                  <a:cxn ang="0">
                    <a:pos x="9" y="38"/>
                  </a:cxn>
                  <a:cxn ang="0">
                    <a:pos x="5" y="40"/>
                  </a:cxn>
                  <a:cxn ang="0">
                    <a:pos x="2" y="46"/>
                  </a:cxn>
                  <a:cxn ang="0">
                    <a:pos x="0" y="39"/>
                  </a:cxn>
                  <a:cxn ang="0">
                    <a:pos x="6" y="30"/>
                  </a:cxn>
                  <a:cxn ang="0">
                    <a:pos x="4" y="23"/>
                  </a:cxn>
                  <a:cxn ang="0">
                    <a:pos x="9" y="14"/>
                  </a:cxn>
                  <a:cxn ang="0">
                    <a:pos x="13" y="1"/>
                  </a:cxn>
                  <a:cxn ang="0">
                    <a:pos x="30" y="0"/>
                  </a:cxn>
                </a:cxnLst>
                <a:rect l="0" t="0" r="r" b="b"/>
                <a:pathLst>
                  <a:path w="72" h="150">
                    <a:moveTo>
                      <a:pt x="30" y="0"/>
                    </a:moveTo>
                    <a:lnTo>
                      <a:pt x="29" y="4"/>
                    </a:lnTo>
                    <a:lnTo>
                      <a:pt x="23" y="10"/>
                    </a:lnTo>
                    <a:lnTo>
                      <a:pt x="21" y="18"/>
                    </a:lnTo>
                    <a:lnTo>
                      <a:pt x="30" y="17"/>
                    </a:lnTo>
                    <a:lnTo>
                      <a:pt x="39" y="18"/>
                    </a:lnTo>
                    <a:lnTo>
                      <a:pt x="40" y="23"/>
                    </a:lnTo>
                    <a:lnTo>
                      <a:pt x="33" y="37"/>
                    </a:lnTo>
                    <a:lnTo>
                      <a:pt x="33" y="45"/>
                    </a:lnTo>
                    <a:lnTo>
                      <a:pt x="29" y="49"/>
                    </a:lnTo>
                    <a:lnTo>
                      <a:pt x="30" y="51"/>
                    </a:lnTo>
                    <a:lnTo>
                      <a:pt x="35" y="49"/>
                    </a:lnTo>
                    <a:lnTo>
                      <a:pt x="40" y="51"/>
                    </a:lnTo>
                    <a:lnTo>
                      <a:pt x="44" y="60"/>
                    </a:lnTo>
                    <a:lnTo>
                      <a:pt x="46" y="72"/>
                    </a:lnTo>
                    <a:lnTo>
                      <a:pt x="49" y="74"/>
                    </a:lnTo>
                    <a:lnTo>
                      <a:pt x="55" y="82"/>
                    </a:lnTo>
                    <a:lnTo>
                      <a:pt x="57" y="86"/>
                    </a:lnTo>
                    <a:lnTo>
                      <a:pt x="58" y="103"/>
                    </a:lnTo>
                    <a:lnTo>
                      <a:pt x="63" y="105"/>
                    </a:lnTo>
                    <a:lnTo>
                      <a:pt x="71" y="104"/>
                    </a:lnTo>
                    <a:lnTo>
                      <a:pt x="72" y="114"/>
                    </a:lnTo>
                    <a:lnTo>
                      <a:pt x="70" y="119"/>
                    </a:lnTo>
                    <a:lnTo>
                      <a:pt x="65" y="125"/>
                    </a:lnTo>
                    <a:lnTo>
                      <a:pt x="61" y="125"/>
                    </a:lnTo>
                    <a:lnTo>
                      <a:pt x="59" y="127"/>
                    </a:lnTo>
                    <a:lnTo>
                      <a:pt x="64" y="128"/>
                    </a:lnTo>
                    <a:lnTo>
                      <a:pt x="69" y="128"/>
                    </a:lnTo>
                    <a:lnTo>
                      <a:pt x="69" y="131"/>
                    </a:lnTo>
                    <a:lnTo>
                      <a:pt x="61" y="138"/>
                    </a:lnTo>
                    <a:lnTo>
                      <a:pt x="53" y="138"/>
                    </a:lnTo>
                    <a:lnTo>
                      <a:pt x="48" y="137"/>
                    </a:lnTo>
                    <a:lnTo>
                      <a:pt x="35" y="141"/>
                    </a:lnTo>
                    <a:lnTo>
                      <a:pt x="34" y="139"/>
                    </a:lnTo>
                    <a:lnTo>
                      <a:pt x="27" y="142"/>
                    </a:lnTo>
                    <a:lnTo>
                      <a:pt x="26" y="145"/>
                    </a:lnTo>
                    <a:lnTo>
                      <a:pt x="16" y="145"/>
                    </a:lnTo>
                    <a:lnTo>
                      <a:pt x="13" y="149"/>
                    </a:lnTo>
                    <a:lnTo>
                      <a:pt x="10" y="150"/>
                    </a:lnTo>
                    <a:lnTo>
                      <a:pt x="9" y="148"/>
                    </a:lnTo>
                    <a:lnTo>
                      <a:pt x="14" y="143"/>
                    </a:lnTo>
                    <a:lnTo>
                      <a:pt x="16" y="138"/>
                    </a:lnTo>
                    <a:lnTo>
                      <a:pt x="19" y="136"/>
                    </a:lnTo>
                    <a:lnTo>
                      <a:pt x="20" y="132"/>
                    </a:lnTo>
                    <a:lnTo>
                      <a:pt x="26" y="130"/>
                    </a:lnTo>
                    <a:lnTo>
                      <a:pt x="30" y="129"/>
                    </a:lnTo>
                    <a:lnTo>
                      <a:pt x="32" y="126"/>
                    </a:lnTo>
                    <a:lnTo>
                      <a:pt x="29" y="126"/>
                    </a:lnTo>
                    <a:lnTo>
                      <a:pt x="28" y="127"/>
                    </a:lnTo>
                    <a:lnTo>
                      <a:pt x="24" y="126"/>
                    </a:lnTo>
                    <a:lnTo>
                      <a:pt x="21" y="124"/>
                    </a:lnTo>
                    <a:lnTo>
                      <a:pt x="11" y="123"/>
                    </a:lnTo>
                    <a:lnTo>
                      <a:pt x="10" y="121"/>
                    </a:lnTo>
                    <a:lnTo>
                      <a:pt x="11" y="118"/>
                    </a:lnTo>
                    <a:lnTo>
                      <a:pt x="14" y="116"/>
                    </a:lnTo>
                    <a:lnTo>
                      <a:pt x="18" y="116"/>
                    </a:lnTo>
                    <a:lnTo>
                      <a:pt x="19" y="104"/>
                    </a:lnTo>
                    <a:lnTo>
                      <a:pt x="17" y="103"/>
                    </a:lnTo>
                    <a:lnTo>
                      <a:pt x="18" y="98"/>
                    </a:lnTo>
                    <a:lnTo>
                      <a:pt x="24" y="97"/>
                    </a:lnTo>
                    <a:lnTo>
                      <a:pt x="29" y="94"/>
                    </a:lnTo>
                    <a:lnTo>
                      <a:pt x="31" y="91"/>
                    </a:lnTo>
                    <a:lnTo>
                      <a:pt x="31" y="86"/>
                    </a:lnTo>
                    <a:lnTo>
                      <a:pt x="29" y="85"/>
                    </a:lnTo>
                    <a:lnTo>
                      <a:pt x="27" y="81"/>
                    </a:lnTo>
                    <a:lnTo>
                      <a:pt x="26" y="76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2" y="72"/>
                    </a:lnTo>
                    <a:lnTo>
                      <a:pt x="11" y="71"/>
                    </a:lnTo>
                    <a:lnTo>
                      <a:pt x="11" y="66"/>
                    </a:lnTo>
                    <a:lnTo>
                      <a:pt x="14" y="63"/>
                    </a:lnTo>
                    <a:lnTo>
                      <a:pt x="14" y="60"/>
                    </a:lnTo>
                    <a:lnTo>
                      <a:pt x="13" y="57"/>
                    </a:lnTo>
                    <a:lnTo>
                      <a:pt x="13" y="53"/>
                    </a:lnTo>
                    <a:lnTo>
                      <a:pt x="12" y="51"/>
                    </a:lnTo>
                    <a:lnTo>
                      <a:pt x="8" y="53"/>
                    </a:lnTo>
                    <a:lnTo>
                      <a:pt x="8" y="58"/>
                    </a:lnTo>
                    <a:lnTo>
                      <a:pt x="6" y="61"/>
                    </a:lnTo>
                    <a:lnTo>
                      <a:pt x="5" y="57"/>
                    </a:lnTo>
                    <a:lnTo>
                      <a:pt x="5" y="51"/>
                    </a:lnTo>
                    <a:lnTo>
                      <a:pt x="6" y="46"/>
                    </a:lnTo>
                    <a:lnTo>
                      <a:pt x="8" y="41"/>
                    </a:lnTo>
                    <a:lnTo>
                      <a:pt x="9" y="38"/>
                    </a:lnTo>
                    <a:lnTo>
                      <a:pt x="8" y="37"/>
                    </a:lnTo>
                    <a:lnTo>
                      <a:pt x="5" y="40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4"/>
                    </a:lnTo>
                    <a:lnTo>
                      <a:pt x="0" y="39"/>
                    </a:lnTo>
                    <a:lnTo>
                      <a:pt x="2" y="35"/>
                    </a:lnTo>
                    <a:lnTo>
                      <a:pt x="6" y="30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18"/>
                    </a:lnTo>
                    <a:lnTo>
                      <a:pt x="9" y="14"/>
                    </a:lnTo>
                    <a:lnTo>
                      <a:pt x="10" y="5"/>
                    </a:lnTo>
                    <a:lnTo>
                      <a:pt x="13" y="1"/>
                    </a:lnTo>
                    <a:lnTo>
                      <a:pt x="25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1" name="Freeform 1158"/>
              <p:cNvSpPr>
                <a:spLocks noChangeAspect="1"/>
              </p:cNvSpPr>
              <p:nvPr/>
            </p:nvSpPr>
            <p:spPr bwMode="gray">
              <a:xfrm>
                <a:off x="2740" y="1675"/>
                <a:ext cx="39" cy="34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11" y="0"/>
                  </a:cxn>
                  <a:cxn ang="0">
                    <a:pos x="12" y="2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5" y="12"/>
                  </a:cxn>
                  <a:cxn ang="0">
                    <a:pos x="23" y="19"/>
                  </a:cxn>
                  <a:cxn ang="0">
                    <a:pos x="17" y="22"/>
                  </a:cxn>
                  <a:cxn ang="0">
                    <a:pos x="14" y="20"/>
                  </a:cxn>
                  <a:cxn ang="0">
                    <a:pos x="9" y="18"/>
                  </a:cxn>
                  <a:cxn ang="0">
                    <a:pos x="5" y="21"/>
                  </a:cxn>
                  <a:cxn ang="0">
                    <a:pos x="0" y="17"/>
                  </a:cxn>
                  <a:cxn ang="0">
                    <a:pos x="0" y="14"/>
                  </a:cxn>
                  <a:cxn ang="0">
                    <a:pos x="6" y="8"/>
                  </a:cxn>
                  <a:cxn ang="0">
                    <a:pos x="6" y="1"/>
                  </a:cxn>
                </a:cxnLst>
                <a:rect l="0" t="0" r="r" b="b"/>
                <a:pathLst>
                  <a:path w="25" h="22">
                    <a:moveTo>
                      <a:pt x="6" y="1"/>
                    </a:moveTo>
                    <a:lnTo>
                      <a:pt x="11" y="0"/>
                    </a:lnTo>
                    <a:lnTo>
                      <a:pt x="12" y="2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3" y="19"/>
                    </a:lnTo>
                    <a:lnTo>
                      <a:pt x="17" y="22"/>
                    </a:lnTo>
                    <a:lnTo>
                      <a:pt x="14" y="20"/>
                    </a:lnTo>
                    <a:lnTo>
                      <a:pt x="9" y="18"/>
                    </a:lnTo>
                    <a:lnTo>
                      <a:pt x="5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6" y="8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2" name="Freeform 1159"/>
              <p:cNvSpPr>
                <a:spLocks noChangeAspect="1"/>
              </p:cNvSpPr>
              <p:nvPr/>
            </p:nvSpPr>
            <p:spPr bwMode="gray">
              <a:xfrm>
                <a:off x="2900" y="1721"/>
                <a:ext cx="57" cy="67"/>
              </a:xfrm>
              <a:custGeom>
                <a:avLst/>
                <a:gdLst/>
                <a:ahLst/>
                <a:cxnLst>
                  <a:cxn ang="0">
                    <a:pos x="26" y="28"/>
                  </a:cxn>
                  <a:cxn ang="0">
                    <a:pos x="28" y="31"/>
                  </a:cxn>
                  <a:cxn ang="0">
                    <a:pos x="25" y="37"/>
                  </a:cxn>
                  <a:cxn ang="0">
                    <a:pos x="25" y="40"/>
                  </a:cxn>
                  <a:cxn ang="0">
                    <a:pos x="24" y="43"/>
                  </a:cxn>
                  <a:cxn ang="0">
                    <a:pos x="22" y="39"/>
                  </a:cxn>
                  <a:cxn ang="0">
                    <a:pos x="21" y="33"/>
                  </a:cxn>
                  <a:cxn ang="0">
                    <a:pos x="16" y="33"/>
                  </a:cxn>
                  <a:cxn ang="0">
                    <a:pos x="13" y="32"/>
                  </a:cxn>
                  <a:cxn ang="0">
                    <a:pos x="9" y="34"/>
                  </a:cxn>
                  <a:cxn ang="0">
                    <a:pos x="4" y="36"/>
                  </a:cxn>
                  <a:cxn ang="0">
                    <a:pos x="0" y="34"/>
                  </a:cxn>
                  <a:cxn ang="0">
                    <a:pos x="4" y="33"/>
                  </a:cxn>
                  <a:cxn ang="0">
                    <a:pos x="6" y="33"/>
                  </a:cxn>
                  <a:cxn ang="0">
                    <a:pos x="8" y="31"/>
                  </a:cxn>
                  <a:cxn ang="0">
                    <a:pos x="7" y="29"/>
                  </a:cxn>
                  <a:cxn ang="0">
                    <a:pos x="8" y="24"/>
                  </a:cxn>
                  <a:cxn ang="0">
                    <a:pos x="12" y="19"/>
                  </a:cxn>
                  <a:cxn ang="0">
                    <a:pos x="15" y="10"/>
                  </a:cxn>
                  <a:cxn ang="0">
                    <a:pos x="19" y="9"/>
                  </a:cxn>
                  <a:cxn ang="0">
                    <a:pos x="20" y="11"/>
                  </a:cxn>
                  <a:cxn ang="0">
                    <a:pos x="18" y="14"/>
                  </a:cxn>
                  <a:cxn ang="0">
                    <a:pos x="19" y="18"/>
                  </a:cxn>
                  <a:cxn ang="0">
                    <a:pos x="23" y="14"/>
                  </a:cxn>
                  <a:cxn ang="0">
                    <a:pos x="24" y="11"/>
                  </a:cxn>
                  <a:cxn ang="0">
                    <a:pos x="20" y="8"/>
                  </a:cxn>
                  <a:cxn ang="0">
                    <a:pos x="21" y="4"/>
                  </a:cxn>
                  <a:cxn ang="0">
                    <a:pos x="26" y="1"/>
                  </a:cxn>
                  <a:cxn ang="0">
                    <a:pos x="35" y="0"/>
                  </a:cxn>
                  <a:cxn ang="0">
                    <a:pos x="37" y="3"/>
                  </a:cxn>
                  <a:cxn ang="0">
                    <a:pos x="34" y="9"/>
                  </a:cxn>
                  <a:cxn ang="0">
                    <a:pos x="36" y="13"/>
                  </a:cxn>
                  <a:cxn ang="0">
                    <a:pos x="35" y="19"/>
                  </a:cxn>
                  <a:cxn ang="0">
                    <a:pos x="28" y="25"/>
                  </a:cxn>
                  <a:cxn ang="0">
                    <a:pos x="26" y="28"/>
                  </a:cxn>
                </a:cxnLst>
                <a:rect l="0" t="0" r="r" b="b"/>
                <a:pathLst>
                  <a:path w="37" h="43">
                    <a:moveTo>
                      <a:pt x="26" y="28"/>
                    </a:moveTo>
                    <a:lnTo>
                      <a:pt x="28" y="31"/>
                    </a:lnTo>
                    <a:lnTo>
                      <a:pt x="25" y="37"/>
                    </a:lnTo>
                    <a:lnTo>
                      <a:pt x="25" y="40"/>
                    </a:lnTo>
                    <a:lnTo>
                      <a:pt x="24" y="43"/>
                    </a:lnTo>
                    <a:lnTo>
                      <a:pt x="22" y="39"/>
                    </a:lnTo>
                    <a:lnTo>
                      <a:pt x="21" y="33"/>
                    </a:lnTo>
                    <a:lnTo>
                      <a:pt x="16" y="33"/>
                    </a:lnTo>
                    <a:lnTo>
                      <a:pt x="13" y="32"/>
                    </a:lnTo>
                    <a:lnTo>
                      <a:pt x="9" y="34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4" y="33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8" y="24"/>
                    </a:lnTo>
                    <a:lnTo>
                      <a:pt x="12" y="19"/>
                    </a:lnTo>
                    <a:lnTo>
                      <a:pt x="15" y="10"/>
                    </a:lnTo>
                    <a:lnTo>
                      <a:pt x="19" y="9"/>
                    </a:lnTo>
                    <a:lnTo>
                      <a:pt x="20" y="11"/>
                    </a:lnTo>
                    <a:lnTo>
                      <a:pt x="18" y="14"/>
                    </a:lnTo>
                    <a:lnTo>
                      <a:pt x="19" y="18"/>
                    </a:lnTo>
                    <a:lnTo>
                      <a:pt x="23" y="14"/>
                    </a:lnTo>
                    <a:lnTo>
                      <a:pt x="24" y="11"/>
                    </a:lnTo>
                    <a:lnTo>
                      <a:pt x="20" y="8"/>
                    </a:lnTo>
                    <a:lnTo>
                      <a:pt x="21" y="4"/>
                    </a:lnTo>
                    <a:lnTo>
                      <a:pt x="26" y="1"/>
                    </a:lnTo>
                    <a:lnTo>
                      <a:pt x="35" y="0"/>
                    </a:lnTo>
                    <a:lnTo>
                      <a:pt x="37" y="3"/>
                    </a:lnTo>
                    <a:lnTo>
                      <a:pt x="34" y="9"/>
                    </a:lnTo>
                    <a:lnTo>
                      <a:pt x="36" y="13"/>
                    </a:lnTo>
                    <a:lnTo>
                      <a:pt x="35" y="19"/>
                    </a:lnTo>
                    <a:lnTo>
                      <a:pt x="28" y="25"/>
                    </a:lnTo>
                    <a:lnTo>
                      <a:pt x="26" y="2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3" name="Freeform 1160"/>
              <p:cNvSpPr>
                <a:spLocks noChangeAspect="1"/>
              </p:cNvSpPr>
              <p:nvPr/>
            </p:nvSpPr>
            <p:spPr bwMode="gray">
              <a:xfrm>
                <a:off x="2940" y="1800"/>
                <a:ext cx="9" cy="24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0" y="13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5" y="5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4" name="Freeform 1161"/>
              <p:cNvSpPr>
                <a:spLocks noChangeAspect="1"/>
              </p:cNvSpPr>
              <p:nvPr/>
            </p:nvSpPr>
            <p:spPr bwMode="gray">
              <a:xfrm>
                <a:off x="2890" y="1771"/>
                <a:ext cx="53" cy="50"/>
              </a:xfrm>
              <a:custGeom>
                <a:avLst/>
                <a:gdLst/>
                <a:ahLst/>
                <a:cxnLst>
                  <a:cxn ang="0">
                    <a:pos x="34" y="19"/>
                  </a:cxn>
                  <a:cxn ang="0">
                    <a:pos x="32" y="22"/>
                  </a:cxn>
                  <a:cxn ang="0">
                    <a:pos x="32" y="26"/>
                  </a:cxn>
                  <a:cxn ang="0">
                    <a:pos x="32" y="32"/>
                  </a:cxn>
                  <a:cxn ang="0">
                    <a:pos x="25" y="26"/>
                  </a:cxn>
                  <a:cxn ang="0">
                    <a:pos x="19" y="24"/>
                  </a:cxn>
                  <a:cxn ang="0">
                    <a:pos x="15" y="22"/>
                  </a:cxn>
                  <a:cxn ang="0">
                    <a:pos x="7" y="16"/>
                  </a:cxn>
                  <a:cxn ang="0">
                    <a:pos x="0" y="7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10" y="4"/>
                  </a:cxn>
                  <a:cxn ang="0">
                    <a:pos x="15" y="2"/>
                  </a:cxn>
                  <a:cxn ang="0">
                    <a:pos x="19" y="0"/>
                  </a:cxn>
                  <a:cxn ang="0">
                    <a:pos x="22" y="1"/>
                  </a:cxn>
                  <a:cxn ang="0">
                    <a:pos x="27" y="1"/>
                  </a:cxn>
                  <a:cxn ang="0">
                    <a:pos x="28" y="7"/>
                  </a:cxn>
                  <a:cxn ang="0">
                    <a:pos x="30" y="11"/>
                  </a:cxn>
                  <a:cxn ang="0">
                    <a:pos x="31" y="8"/>
                  </a:cxn>
                  <a:cxn ang="0">
                    <a:pos x="33" y="12"/>
                  </a:cxn>
                  <a:cxn ang="0">
                    <a:pos x="34" y="19"/>
                  </a:cxn>
                </a:cxnLst>
                <a:rect l="0" t="0" r="r" b="b"/>
                <a:pathLst>
                  <a:path w="34" h="32">
                    <a:moveTo>
                      <a:pt x="34" y="19"/>
                    </a:moveTo>
                    <a:lnTo>
                      <a:pt x="32" y="22"/>
                    </a:lnTo>
                    <a:lnTo>
                      <a:pt x="32" y="26"/>
                    </a:lnTo>
                    <a:lnTo>
                      <a:pt x="32" y="32"/>
                    </a:lnTo>
                    <a:lnTo>
                      <a:pt x="25" y="26"/>
                    </a:lnTo>
                    <a:lnTo>
                      <a:pt x="19" y="24"/>
                    </a:lnTo>
                    <a:lnTo>
                      <a:pt x="15" y="22"/>
                    </a:lnTo>
                    <a:lnTo>
                      <a:pt x="7" y="16"/>
                    </a:lnTo>
                    <a:lnTo>
                      <a:pt x="0" y="7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0" y="4"/>
                    </a:lnTo>
                    <a:lnTo>
                      <a:pt x="15" y="2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7" y="1"/>
                    </a:lnTo>
                    <a:lnTo>
                      <a:pt x="28" y="7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3" y="12"/>
                    </a:lnTo>
                    <a:lnTo>
                      <a:pt x="34" y="1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5" name="Freeform 1162"/>
              <p:cNvSpPr>
                <a:spLocks noChangeAspect="1"/>
              </p:cNvSpPr>
              <p:nvPr/>
            </p:nvSpPr>
            <p:spPr bwMode="gray">
              <a:xfrm>
                <a:off x="2791" y="1703"/>
                <a:ext cx="5" cy="9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6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lnTo>
                      <a:pt x="0" y="4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6" name="Freeform 1163"/>
              <p:cNvSpPr>
                <a:spLocks noChangeAspect="1"/>
              </p:cNvSpPr>
              <p:nvPr/>
            </p:nvSpPr>
            <p:spPr bwMode="gray">
              <a:xfrm>
                <a:off x="2765" y="1659"/>
                <a:ext cx="5" cy="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4"/>
                  </a:cxn>
                  <a:cxn ang="0">
                    <a:pos x="0" y="5"/>
                  </a:cxn>
                  <a:cxn ang="0">
                    <a:pos x="1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4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7" name="Freeform 1164"/>
              <p:cNvSpPr>
                <a:spLocks noChangeAspect="1"/>
              </p:cNvSpPr>
              <p:nvPr/>
            </p:nvSpPr>
            <p:spPr bwMode="gray">
              <a:xfrm>
                <a:off x="2762" y="1608"/>
                <a:ext cx="8" cy="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4" y="5"/>
                  </a:cxn>
                  <a:cxn ang="0">
                    <a:pos x="0" y="5"/>
                  </a:cxn>
                  <a:cxn ang="0">
                    <a:pos x="1" y="1"/>
                  </a:cxn>
                  <a:cxn ang="0">
                    <a:pos x="3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4" y="5"/>
                    </a:lnTo>
                    <a:lnTo>
                      <a:pt x="0" y="5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8" name="Freeform 1165"/>
              <p:cNvSpPr>
                <a:spLocks noChangeAspect="1"/>
              </p:cNvSpPr>
              <p:nvPr/>
            </p:nvSpPr>
            <p:spPr bwMode="gray">
              <a:xfrm>
                <a:off x="2756" y="1583"/>
                <a:ext cx="10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5"/>
                  </a:cxn>
                  <a:cxn ang="0">
                    <a:pos x="4" y="9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4" y="2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lnTo>
                      <a:pt x="7" y="5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9" name="Freeform 1166"/>
              <p:cNvSpPr>
                <a:spLocks noChangeAspect="1"/>
              </p:cNvSpPr>
              <p:nvPr/>
            </p:nvSpPr>
            <p:spPr bwMode="gray">
              <a:xfrm>
                <a:off x="2838" y="1793"/>
                <a:ext cx="6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lnTo>
                      <a:pt x="3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0" name="Freeform 1167"/>
              <p:cNvSpPr>
                <a:spLocks noChangeAspect="1"/>
              </p:cNvSpPr>
              <p:nvPr/>
            </p:nvSpPr>
            <p:spPr bwMode="gray">
              <a:xfrm>
                <a:off x="2706" y="1676"/>
                <a:ext cx="62" cy="100"/>
              </a:xfrm>
              <a:custGeom>
                <a:avLst/>
                <a:gdLst/>
                <a:ahLst/>
                <a:cxnLst>
                  <a:cxn ang="0">
                    <a:pos x="39" y="21"/>
                  </a:cxn>
                  <a:cxn ang="0">
                    <a:pos x="39" y="30"/>
                  </a:cxn>
                  <a:cxn ang="0">
                    <a:pos x="40" y="34"/>
                  </a:cxn>
                  <a:cxn ang="0">
                    <a:pos x="39" y="40"/>
                  </a:cxn>
                  <a:cxn ang="0">
                    <a:pos x="36" y="52"/>
                  </a:cxn>
                  <a:cxn ang="0">
                    <a:pos x="31" y="53"/>
                  </a:cxn>
                  <a:cxn ang="0">
                    <a:pos x="22" y="57"/>
                  </a:cxn>
                  <a:cxn ang="0">
                    <a:pos x="14" y="61"/>
                  </a:cxn>
                  <a:cxn ang="0">
                    <a:pos x="9" y="64"/>
                  </a:cxn>
                  <a:cxn ang="0">
                    <a:pos x="5" y="63"/>
                  </a:cxn>
                  <a:cxn ang="0">
                    <a:pos x="4" y="60"/>
                  </a:cxn>
                  <a:cxn ang="0">
                    <a:pos x="1" y="58"/>
                  </a:cxn>
                  <a:cxn ang="0">
                    <a:pos x="0" y="52"/>
                  </a:cxn>
                  <a:cxn ang="0">
                    <a:pos x="3" y="50"/>
                  </a:cxn>
                  <a:cxn ang="0">
                    <a:pos x="12" y="46"/>
                  </a:cxn>
                  <a:cxn ang="0">
                    <a:pos x="11" y="45"/>
                  </a:cxn>
                  <a:cxn ang="0">
                    <a:pos x="9" y="44"/>
                  </a:cxn>
                  <a:cxn ang="0">
                    <a:pos x="9" y="39"/>
                  </a:cxn>
                  <a:cxn ang="0">
                    <a:pos x="12" y="33"/>
                  </a:cxn>
                  <a:cxn ang="0">
                    <a:pos x="9" y="32"/>
                  </a:cxn>
                  <a:cxn ang="0">
                    <a:pos x="5" y="34"/>
                  </a:cxn>
                  <a:cxn ang="0">
                    <a:pos x="3" y="32"/>
                  </a:cxn>
                  <a:cxn ang="0">
                    <a:pos x="6" y="30"/>
                  </a:cxn>
                  <a:cxn ang="0">
                    <a:pos x="6" y="27"/>
                  </a:cxn>
                  <a:cxn ang="0">
                    <a:pos x="3" y="22"/>
                  </a:cxn>
                  <a:cxn ang="0">
                    <a:pos x="5" y="17"/>
                  </a:cxn>
                  <a:cxn ang="0">
                    <a:pos x="9" y="16"/>
                  </a:cxn>
                  <a:cxn ang="0">
                    <a:pos x="13" y="18"/>
                  </a:cxn>
                  <a:cxn ang="0">
                    <a:pos x="18" y="15"/>
                  </a:cxn>
                  <a:cxn ang="0">
                    <a:pos x="16" y="11"/>
                  </a:cxn>
                  <a:cxn ang="0">
                    <a:pos x="18" y="4"/>
                  </a:cxn>
                  <a:cxn ang="0">
                    <a:pos x="20" y="1"/>
                  </a:cxn>
                  <a:cxn ang="0">
                    <a:pos x="28" y="0"/>
                  </a:cxn>
                  <a:cxn ang="0">
                    <a:pos x="28" y="7"/>
                  </a:cxn>
                  <a:cxn ang="0">
                    <a:pos x="22" y="13"/>
                  </a:cxn>
                  <a:cxn ang="0">
                    <a:pos x="22" y="16"/>
                  </a:cxn>
                  <a:cxn ang="0">
                    <a:pos x="27" y="20"/>
                  </a:cxn>
                  <a:cxn ang="0">
                    <a:pos x="31" y="17"/>
                  </a:cxn>
                  <a:cxn ang="0">
                    <a:pos x="36" y="19"/>
                  </a:cxn>
                  <a:cxn ang="0">
                    <a:pos x="39" y="21"/>
                  </a:cxn>
                </a:cxnLst>
                <a:rect l="0" t="0" r="r" b="b"/>
                <a:pathLst>
                  <a:path w="40" h="64">
                    <a:moveTo>
                      <a:pt x="39" y="21"/>
                    </a:moveTo>
                    <a:lnTo>
                      <a:pt x="39" y="30"/>
                    </a:lnTo>
                    <a:lnTo>
                      <a:pt x="40" y="34"/>
                    </a:lnTo>
                    <a:lnTo>
                      <a:pt x="39" y="40"/>
                    </a:lnTo>
                    <a:lnTo>
                      <a:pt x="36" y="52"/>
                    </a:lnTo>
                    <a:lnTo>
                      <a:pt x="31" y="53"/>
                    </a:lnTo>
                    <a:lnTo>
                      <a:pt x="22" y="57"/>
                    </a:lnTo>
                    <a:lnTo>
                      <a:pt x="14" y="61"/>
                    </a:lnTo>
                    <a:lnTo>
                      <a:pt x="9" y="64"/>
                    </a:lnTo>
                    <a:lnTo>
                      <a:pt x="5" y="63"/>
                    </a:lnTo>
                    <a:lnTo>
                      <a:pt x="4" y="60"/>
                    </a:lnTo>
                    <a:lnTo>
                      <a:pt x="1" y="58"/>
                    </a:lnTo>
                    <a:lnTo>
                      <a:pt x="0" y="52"/>
                    </a:lnTo>
                    <a:lnTo>
                      <a:pt x="3" y="50"/>
                    </a:lnTo>
                    <a:lnTo>
                      <a:pt x="12" y="46"/>
                    </a:lnTo>
                    <a:lnTo>
                      <a:pt x="11" y="45"/>
                    </a:lnTo>
                    <a:lnTo>
                      <a:pt x="9" y="44"/>
                    </a:lnTo>
                    <a:lnTo>
                      <a:pt x="9" y="39"/>
                    </a:lnTo>
                    <a:lnTo>
                      <a:pt x="12" y="33"/>
                    </a:lnTo>
                    <a:lnTo>
                      <a:pt x="9" y="32"/>
                    </a:lnTo>
                    <a:lnTo>
                      <a:pt x="5" y="34"/>
                    </a:lnTo>
                    <a:lnTo>
                      <a:pt x="3" y="32"/>
                    </a:lnTo>
                    <a:lnTo>
                      <a:pt x="6" y="30"/>
                    </a:lnTo>
                    <a:lnTo>
                      <a:pt x="6" y="27"/>
                    </a:lnTo>
                    <a:lnTo>
                      <a:pt x="3" y="22"/>
                    </a:lnTo>
                    <a:lnTo>
                      <a:pt x="5" y="17"/>
                    </a:lnTo>
                    <a:lnTo>
                      <a:pt x="9" y="16"/>
                    </a:lnTo>
                    <a:lnTo>
                      <a:pt x="13" y="18"/>
                    </a:lnTo>
                    <a:lnTo>
                      <a:pt x="18" y="15"/>
                    </a:lnTo>
                    <a:lnTo>
                      <a:pt x="16" y="11"/>
                    </a:lnTo>
                    <a:lnTo>
                      <a:pt x="18" y="4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7"/>
                    </a:lnTo>
                    <a:lnTo>
                      <a:pt x="22" y="13"/>
                    </a:lnTo>
                    <a:lnTo>
                      <a:pt x="22" y="16"/>
                    </a:lnTo>
                    <a:lnTo>
                      <a:pt x="27" y="20"/>
                    </a:lnTo>
                    <a:lnTo>
                      <a:pt x="31" y="17"/>
                    </a:lnTo>
                    <a:lnTo>
                      <a:pt x="36" y="19"/>
                    </a:lnTo>
                    <a:lnTo>
                      <a:pt x="39" y="2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1" name="Freeform 1168"/>
              <p:cNvSpPr>
                <a:spLocks noChangeAspect="1"/>
              </p:cNvSpPr>
              <p:nvPr/>
            </p:nvSpPr>
            <p:spPr bwMode="gray">
              <a:xfrm>
                <a:off x="3197" y="87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2" name="Freeform 1169"/>
              <p:cNvSpPr>
                <a:spLocks noChangeAspect="1"/>
              </p:cNvSpPr>
              <p:nvPr/>
            </p:nvSpPr>
            <p:spPr bwMode="gray">
              <a:xfrm>
                <a:off x="3194" y="873"/>
                <a:ext cx="6" cy="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2" y="2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3" name="Freeform 1170"/>
              <p:cNvSpPr>
                <a:spLocks noChangeAspect="1"/>
              </p:cNvSpPr>
              <p:nvPr/>
            </p:nvSpPr>
            <p:spPr bwMode="gray">
              <a:xfrm>
                <a:off x="3145" y="867"/>
                <a:ext cx="6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0" y="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4" name="Freeform 1171"/>
              <p:cNvSpPr>
                <a:spLocks noChangeAspect="1"/>
              </p:cNvSpPr>
              <p:nvPr/>
            </p:nvSpPr>
            <p:spPr bwMode="gray">
              <a:xfrm>
                <a:off x="3151" y="870"/>
                <a:ext cx="7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5" name="Freeform 1172"/>
              <p:cNvSpPr>
                <a:spLocks noChangeAspect="1"/>
              </p:cNvSpPr>
              <p:nvPr/>
            </p:nvSpPr>
            <p:spPr bwMode="gray">
              <a:xfrm>
                <a:off x="3145" y="872"/>
                <a:ext cx="4" cy="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6" name="Freeform 1173"/>
              <p:cNvSpPr>
                <a:spLocks noChangeAspect="1"/>
              </p:cNvSpPr>
              <p:nvPr/>
            </p:nvSpPr>
            <p:spPr bwMode="gray">
              <a:xfrm>
                <a:off x="3129" y="876"/>
                <a:ext cx="6" cy="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7" name="Freeform 1174"/>
              <p:cNvSpPr>
                <a:spLocks noChangeAspect="1"/>
              </p:cNvSpPr>
              <p:nvPr/>
            </p:nvSpPr>
            <p:spPr bwMode="gray">
              <a:xfrm>
                <a:off x="3112" y="881"/>
                <a:ext cx="8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0" y="2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8" name="Freeform 1175"/>
              <p:cNvSpPr>
                <a:spLocks noChangeAspect="1"/>
              </p:cNvSpPr>
              <p:nvPr/>
            </p:nvSpPr>
            <p:spPr bwMode="gray">
              <a:xfrm>
                <a:off x="3131" y="917"/>
                <a:ext cx="10" cy="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3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7" h="3">
                    <a:moveTo>
                      <a:pt x="3" y="0"/>
                    </a:moveTo>
                    <a:lnTo>
                      <a:pt x="7" y="3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9" name="Freeform 1176"/>
              <p:cNvSpPr>
                <a:spLocks noChangeAspect="1"/>
              </p:cNvSpPr>
              <p:nvPr/>
            </p:nvSpPr>
            <p:spPr bwMode="gray">
              <a:xfrm>
                <a:off x="3137" y="923"/>
                <a:ext cx="4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0" y="2"/>
                  </a:cxn>
                  <a:cxn ang="0">
                    <a:pos x="0" y="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0" name="Freeform 1177"/>
              <p:cNvSpPr>
                <a:spLocks noChangeAspect="1"/>
              </p:cNvSpPr>
              <p:nvPr/>
            </p:nvSpPr>
            <p:spPr bwMode="gray">
              <a:xfrm>
                <a:off x="3005" y="895"/>
                <a:ext cx="153" cy="118"/>
              </a:xfrm>
              <a:custGeom>
                <a:avLst/>
                <a:gdLst/>
                <a:ahLst/>
                <a:cxnLst>
                  <a:cxn ang="0">
                    <a:pos x="84" y="24"/>
                  </a:cxn>
                  <a:cxn ang="0">
                    <a:pos x="96" y="30"/>
                  </a:cxn>
                  <a:cxn ang="0">
                    <a:pos x="76" y="38"/>
                  </a:cxn>
                  <a:cxn ang="0">
                    <a:pos x="71" y="49"/>
                  </a:cxn>
                  <a:cxn ang="0">
                    <a:pos x="62" y="66"/>
                  </a:cxn>
                  <a:cxn ang="0">
                    <a:pos x="56" y="74"/>
                  </a:cxn>
                  <a:cxn ang="0">
                    <a:pos x="47" y="70"/>
                  </a:cxn>
                  <a:cxn ang="0">
                    <a:pos x="45" y="67"/>
                  </a:cxn>
                  <a:cxn ang="0">
                    <a:pos x="39" y="66"/>
                  </a:cxn>
                  <a:cxn ang="0">
                    <a:pos x="32" y="60"/>
                  </a:cxn>
                  <a:cxn ang="0">
                    <a:pos x="34" y="55"/>
                  </a:cxn>
                  <a:cxn ang="0">
                    <a:pos x="44" y="55"/>
                  </a:cxn>
                  <a:cxn ang="0">
                    <a:pos x="44" y="53"/>
                  </a:cxn>
                  <a:cxn ang="0">
                    <a:pos x="55" y="49"/>
                  </a:cxn>
                  <a:cxn ang="0">
                    <a:pos x="40" y="50"/>
                  </a:cxn>
                  <a:cxn ang="0">
                    <a:pos x="29" y="53"/>
                  </a:cxn>
                  <a:cxn ang="0">
                    <a:pos x="26" y="48"/>
                  </a:cxn>
                  <a:cxn ang="0">
                    <a:pos x="35" y="43"/>
                  </a:cxn>
                  <a:cxn ang="0">
                    <a:pos x="40" y="40"/>
                  </a:cxn>
                  <a:cxn ang="0">
                    <a:pos x="57" y="38"/>
                  </a:cxn>
                  <a:cxn ang="0">
                    <a:pos x="52" y="37"/>
                  </a:cxn>
                  <a:cxn ang="0">
                    <a:pos x="56" y="33"/>
                  </a:cxn>
                  <a:cxn ang="0">
                    <a:pos x="46" y="36"/>
                  </a:cxn>
                  <a:cxn ang="0">
                    <a:pos x="46" y="31"/>
                  </a:cxn>
                  <a:cxn ang="0">
                    <a:pos x="36" y="31"/>
                  </a:cxn>
                  <a:cxn ang="0">
                    <a:pos x="36" y="39"/>
                  </a:cxn>
                  <a:cxn ang="0">
                    <a:pos x="20" y="41"/>
                  </a:cxn>
                  <a:cxn ang="0">
                    <a:pos x="16" y="36"/>
                  </a:cxn>
                  <a:cxn ang="0">
                    <a:pos x="15" y="35"/>
                  </a:cxn>
                  <a:cxn ang="0">
                    <a:pos x="11" y="30"/>
                  </a:cxn>
                  <a:cxn ang="0">
                    <a:pos x="11" y="26"/>
                  </a:cxn>
                  <a:cxn ang="0">
                    <a:pos x="10" y="25"/>
                  </a:cxn>
                  <a:cxn ang="0">
                    <a:pos x="9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3" y="8"/>
                  </a:cxn>
                  <a:cxn ang="0">
                    <a:pos x="9" y="6"/>
                  </a:cxn>
                  <a:cxn ang="0">
                    <a:pos x="13" y="6"/>
                  </a:cxn>
                  <a:cxn ang="0">
                    <a:pos x="29" y="6"/>
                  </a:cxn>
                  <a:cxn ang="0">
                    <a:pos x="16" y="11"/>
                  </a:cxn>
                  <a:cxn ang="0">
                    <a:pos x="23" y="13"/>
                  </a:cxn>
                  <a:cxn ang="0">
                    <a:pos x="28" y="18"/>
                  </a:cxn>
                  <a:cxn ang="0">
                    <a:pos x="31" y="16"/>
                  </a:cxn>
                  <a:cxn ang="0">
                    <a:pos x="33" y="9"/>
                  </a:cxn>
                  <a:cxn ang="0">
                    <a:pos x="40" y="10"/>
                  </a:cxn>
                  <a:cxn ang="0">
                    <a:pos x="43" y="17"/>
                  </a:cxn>
                  <a:cxn ang="0">
                    <a:pos x="47" y="26"/>
                  </a:cxn>
                  <a:cxn ang="0">
                    <a:pos x="52" y="23"/>
                  </a:cxn>
                  <a:cxn ang="0">
                    <a:pos x="47" y="12"/>
                  </a:cxn>
                  <a:cxn ang="0">
                    <a:pos x="49" y="0"/>
                  </a:cxn>
                  <a:cxn ang="0">
                    <a:pos x="56" y="4"/>
                  </a:cxn>
                  <a:cxn ang="0">
                    <a:pos x="63" y="10"/>
                  </a:cxn>
                  <a:cxn ang="0">
                    <a:pos x="64" y="14"/>
                  </a:cxn>
                  <a:cxn ang="0">
                    <a:pos x="74" y="16"/>
                  </a:cxn>
                </a:cxnLst>
                <a:rect l="0" t="0" r="r" b="b"/>
                <a:pathLst>
                  <a:path w="99" h="76">
                    <a:moveTo>
                      <a:pt x="75" y="20"/>
                    </a:moveTo>
                    <a:lnTo>
                      <a:pt x="81" y="21"/>
                    </a:lnTo>
                    <a:lnTo>
                      <a:pt x="84" y="24"/>
                    </a:lnTo>
                    <a:lnTo>
                      <a:pt x="87" y="25"/>
                    </a:lnTo>
                    <a:lnTo>
                      <a:pt x="99" y="28"/>
                    </a:lnTo>
                    <a:lnTo>
                      <a:pt x="96" y="30"/>
                    </a:lnTo>
                    <a:lnTo>
                      <a:pt x="90" y="32"/>
                    </a:lnTo>
                    <a:lnTo>
                      <a:pt x="80" y="34"/>
                    </a:lnTo>
                    <a:lnTo>
                      <a:pt x="76" y="38"/>
                    </a:lnTo>
                    <a:lnTo>
                      <a:pt x="75" y="44"/>
                    </a:lnTo>
                    <a:lnTo>
                      <a:pt x="70" y="46"/>
                    </a:lnTo>
                    <a:lnTo>
                      <a:pt x="71" y="49"/>
                    </a:lnTo>
                    <a:lnTo>
                      <a:pt x="69" y="56"/>
                    </a:lnTo>
                    <a:lnTo>
                      <a:pt x="62" y="59"/>
                    </a:lnTo>
                    <a:lnTo>
                      <a:pt x="62" y="66"/>
                    </a:lnTo>
                    <a:lnTo>
                      <a:pt x="59" y="68"/>
                    </a:lnTo>
                    <a:lnTo>
                      <a:pt x="56" y="72"/>
                    </a:lnTo>
                    <a:lnTo>
                      <a:pt x="56" y="74"/>
                    </a:lnTo>
                    <a:lnTo>
                      <a:pt x="54" y="76"/>
                    </a:lnTo>
                    <a:lnTo>
                      <a:pt x="47" y="72"/>
                    </a:lnTo>
                    <a:lnTo>
                      <a:pt x="47" y="70"/>
                    </a:lnTo>
                    <a:lnTo>
                      <a:pt x="50" y="68"/>
                    </a:lnTo>
                    <a:lnTo>
                      <a:pt x="48" y="67"/>
                    </a:lnTo>
                    <a:lnTo>
                      <a:pt x="45" y="67"/>
                    </a:lnTo>
                    <a:lnTo>
                      <a:pt x="45" y="68"/>
                    </a:lnTo>
                    <a:lnTo>
                      <a:pt x="41" y="68"/>
                    </a:lnTo>
                    <a:lnTo>
                      <a:pt x="39" y="66"/>
                    </a:lnTo>
                    <a:lnTo>
                      <a:pt x="39" y="65"/>
                    </a:lnTo>
                    <a:lnTo>
                      <a:pt x="33" y="64"/>
                    </a:lnTo>
                    <a:lnTo>
                      <a:pt x="32" y="60"/>
                    </a:lnTo>
                    <a:lnTo>
                      <a:pt x="28" y="57"/>
                    </a:lnTo>
                    <a:lnTo>
                      <a:pt x="29" y="55"/>
                    </a:lnTo>
                    <a:lnTo>
                      <a:pt x="34" y="55"/>
                    </a:lnTo>
                    <a:lnTo>
                      <a:pt x="37" y="56"/>
                    </a:lnTo>
                    <a:lnTo>
                      <a:pt x="44" y="56"/>
                    </a:lnTo>
                    <a:lnTo>
                      <a:pt x="44" y="55"/>
                    </a:lnTo>
                    <a:lnTo>
                      <a:pt x="37" y="54"/>
                    </a:lnTo>
                    <a:lnTo>
                      <a:pt x="39" y="53"/>
                    </a:lnTo>
                    <a:lnTo>
                      <a:pt x="44" y="53"/>
                    </a:lnTo>
                    <a:lnTo>
                      <a:pt x="49" y="52"/>
                    </a:lnTo>
                    <a:lnTo>
                      <a:pt x="54" y="51"/>
                    </a:lnTo>
                    <a:lnTo>
                      <a:pt x="55" y="49"/>
                    </a:lnTo>
                    <a:lnTo>
                      <a:pt x="51" y="48"/>
                    </a:lnTo>
                    <a:lnTo>
                      <a:pt x="46" y="50"/>
                    </a:lnTo>
                    <a:lnTo>
                      <a:pt x="40" y="50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29" y="53"/>
                    </a:lnTo>
                    <a:lnTo>
                      <a:pt x="25" y="52"/>
                    </a:lnTo>
                    <a:lnTo>
                      <a:pt x="28" y="50"/>
                    </a:lnTo>
                    <a:lnTo>
                      <a:pt x="26" y="48"/>
                    </a:lnTo>
                    <a:lnTo>
                      <a:pt x="26" y="46"/>
                    </a:lnTo>
                    <a:lnTo>
                      <a:pt x="32" y="45"/>
                    </a:lnTo>
                    <a:lnTo>
                      <a:pt x="35" y="43"/>
                    </a:lnTo>
                    <a:lnTo>
                      <a:pt x="40" y="43"/>
                    </a:lnTo>
                    <a:lnTo>
                      <a:pt x="42" y="42"/>
                    </a:lnTo>
                    <a:lnTo>
                      <a:pt x="40" y="40"/>
                    </a:lnTo>
                    <a:lnTo>
                      <a:pt x="43" y="40"/>
                    </a:lnTo>
                    <a:lnTo>
                      <a:pt x="50" y="39"/>
                    </a:lnTo>
                    <a:lnTo>
                      <a:pt x="57" y="38"/>
                    </a:lnTo>
                    <a:lnTo>
                      <a:pt x="58" y="37"/>
                    </a:lnTo>
                    <a:lnTo>
                      <a:pt x="55" y="37"/>
                    </a:lnTo>
                    <a:lnTo>
                      <a:pt x="52" y="37"/>
                    </a:lnTo>
                    <a:lnTo>
                      <a:pt x="49" y="37"/>
                    </a:lnTo>
                    <a:lnTo>
                      <a:pt x="53" y="35"/>
                    </a:lnTo>
                    <a:lnTo>
                      <a:pt x="56" y="33"/>
                    </a:lnTo>
                    <a:lnTo>
                      <a:pt x="53" y="32"/>
                    </a:lnTo>
                    <a:lnTo>
                      <a:pt x="51" y="33"/>
                    </a:lnTo>
                    <a:lnTo>
                      <a:pt x="46" y="36"/>
                    </a:lnTo>
                    <a:lnTo>
                      <a:pt x="43" y="36"/>
                    </a:lnTo>
                    <a:lnTo>
                      <a:pt x="43" y="33"/>
                    </a:lnTo>
                    <a:lnTo>
                      <a:pt x="46" y="31"/>
                    </a:lnTo>
                    <a:lnTo>
                      <a:pt x="42" y="30"/>
                    </a:lnTo>
                    <a:lnTo>
                      <a:pt x="39" y="31"/>
                    </a:lnTo>
                    <a:lnTo>
                      <a:pt x="36" y="31"/>
                    </a:lnTo>
                    <a:lnTo>
                      <a:pt x="34" y="32"/>
                    </a:lnTo>
                    <a:lnTo>
                      <a:pt x="36" y="35"/>
                    </a:lnTo>
                    <a:lnTo>
                      <a:pt x="36" y="39"/>
                    </a:lnTo>
                    <a:lnTo>
                      <a:pt x="33" y="39"/>
                    </a:lnTo>
                    <a:lnTo>
                      <a:pt x="25" y="41"/>
                    </a:lnTo>
                    <a:lnTo>
                      <a:pt x="20" y="41"/>
                    </a:lnTo>
                    <a:lnTo>
                      <a:pt x="19" y="40"/>
                    </a:lnTo>
                    <a:lnTo>
                      <a:pt x="14" y="38"/>
                    </a:lnTo>
                    <a:lnTo>
                      <a:pt x="16" y="36"/>
                    </a:lnTo>
                    <a:lnTo>
                      <a:pt x="21" y="36"/>
                    </a:lnTo>
                    <a:lnTo>
                      <a:pt x="21" y="35"/>
                    </a:lnTo>
                    <a:lnTo>
                      <a:pt x="15" y="35"/>
                    </a:lnTo>
                    <a:lnTo>
                      <a:pt x="11" y="35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7" y="29"/>
                    </a:lnTo>
                    <a:lnTo>
                      <a:pt x="8" y="27"/>
                    </a:lnTo>
                    <a:lnTo>
                      <a:pt x="11" y="26"/>
                    </a:lnTo>
                    <a:lnTo>
                      <a:pt x="13" y="26"/>
                    </a:lnTo>
                    <a:lnTo>
                      <a:pt x="13" y="25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8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7" y="20"/>
                    </a:lnTo>
                    <a:lnTo>
                      <a:pt x="4" y="22"/>
                    </a:lnTo>
                    <a:lnTo>
                      <a:pt x="1" y="21"/>
                    </a:lnTo>
                    <a:lnTo>
                      <a:pt x="3" y="19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4" y="10"/>
                    </a:lnTo>
                    <a:lnTo>
                      <a:pt x="3" y="8"/>
                    </a:lnTo>
                    <a:lnTo>
                      <a:pt x="0" y="7"/>
                    </a:lnTo>
                    <a:lnTo>
                      <a:pt x="4" y="6"/>
                    </a:lnTo>
                    <a:lnTo>
                      <a:pt x="9" y="6"/>
                    </a:lnTo>
                    <a:lnTo>
                      <a:pt x="7" y="8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23" y="6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28" y="8"/>
                    </a:lnTo>
                    <a:lnTo>
                      <a:pt x="25" y="9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3" y="15"/>
                    </a:lnTo>
                    <a:lnTo>
                      <a:pt x="27" y="16"/>
                    </a:lnTo>
                    <a:lnTo>
                      <a:pt x="28" y="18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1" y="16"/>
                    </a:lnTo>
                    <a:lnTo>
                      <a:pt x="28" y="13"/>
                    </a:lnTo>
                    <a:lnTo>
                      <a:pt x="31" y="11"/>
                    </a:lnTo>
                    <a:lnTo>
                      <a:pt x="33" y="9"/>
                    </a:lnTo>
                    <a:lnTo>
                      <a:pt x="34" y="7"/>
                    </a:lnTo>
                    <a:lnTo>
                      <a:pt x="38" y="8"/>
                    </a:lnTo>
                    <a:lnTo>
                      <a:pt x="40" y="10"/>
                    </a:lnTo>
                    <a:lnTo>
                      <a:pt x="42" y="12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3" y="22"/>
                    </a:lnTo>
                    <a:lnTo>
                      <a:pt x="46" y="24"/>
                    </a:lnTo>
                    <a:lnTo>
                      <a:pt x="47" y="26"/>
                    </a:lnTo>
                    <a:lnTo>
                      <a:pt x="50" y="27"/>
                    </a:lnTo>
                    <a:lnTo>
                      <a:pt x="53" y="26"/>
                    </a:lnTo>
                    <a:lnTo>
                      <a:pt x="52" y="23"/>
                    </a:lnTo>
                    <a:lnTo>
                      <a:pt x="46" y="18"/>
                    </a:lnTo>
                    <a:lnTo>
                      <a:pt x="48" y="13"/>
                    </a:lnTo>
                    <a:lnTo>
                      <a:pt x="47" y="12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49" y="0"/>
                    </a:lnTo>
                    <a:lnTo>
                      <a:pt x="55" y="1"/>
                    </a:lnTo>
                    <a:lnTo>
                      <a:pt x="56" y="2"/>
                    </a:lnTo>
                    <a:lnTo>
                      <a:pt x="56" y="4"/>
                    </a:lnTo>
                    <a:lnTo>
                      <a:pt x="62" y="4"/>
                    </a:lnTo>
                    <a:lnTo>
                      <a:pt x="66" y="8"/>
                    </a:lnTo>
                    <a:lnTo>
                      <a:pt x="63" y="10"/>
                    </a:lnTo>
                    <a:lnTo>
                      <a:pt x="63" y="12"/>
                    </a:lnTo>
                    <a:lnTo>
                      <a:pt x="62" y="13"/>
                    </a:lnTo>
                    <a:lnTo>
                      <a:pt x="64" y="14"/>
                    </a:lnTo>
                    <a:lnTo>
                      <a:pt x="68" y="11"/>
                    </a:lnTo>
                    <a:lnTo>
                      <a:pt x="71" y="12"/>
                    </a:lnTo>
                    <a:lnTo>
                      <a:pt x="74" y="16"/>
                    </a:lnTo>
                    <a:lnTo>
                      <a:pt x="74" y="20"/>
                    </a:lnTo>
                    <a:lnTo>
                      <a:pt x="75" y="2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1" name="Freeform 1178"/>
              <p:cNvSpPr>
                <a:spLocks noChangeAspect="1"/>
              </p:cNvSpPr>
              <p:nvPr/>
            </p:nvSpPr>
            <p:spPr bwMode="gray">
              <a:xfrm>
                <a:off x="3146" y="948"/>
                <a:ext cx="22" cy="1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6"/>
                  </a:cxn>
                  <a:cxn ang="0">
                    <a:pos x="3" y="7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5" y="2"/>
                  </a:cxn>
                  <a:cxn ang="0">
                    <a:pos x="9" y="0"/>
                  </a:cxn>
                  <a:cxn ang="0">
                    <a:pos x="14" y="0"/>
                  </a:cxn>
                </a:cxnLst>
                <a:rect l="0" t="0" r="r" b="b"/>
                <a:pathLst>
                  <a:path w="14" h="7">
                    <a:moveTo>
                      <a:pt x="14" y="0"/>
                    </a:moveTo>
                    <a:lnTo>
                      <a:pt x="14" y="6"/>
                    </a:lnTo>
                    <a:lnTo>
                      <a:pt x="3" y="7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2" name="Freeform 1179"/>
              <p:cNvSpPr>
                <a:spLocks noChangeAspect="1"/>
              </p:cNvSpPr>
              <p:nvPr/>
            </p:nvSpPr>
            <p:spPr bwMode="gray">
              <a:xfrm>
                <a:off x="3149" y="958"/>
                <a:ext cx="59" cy="3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3" y="2"/>
                  </a:cxn>
                  <a:cxn ang="0">
                    <a:pos x="20" y="6"/>
                  </a:cxn>
                  <a:cxn ang="0">
                    <a:pos x="23" y="7"/>
                  </a:cxn>
                  <a:cxn ang="0">
                    <a:pos x="25" y="9"/>
                  </a:cxn>
                  <a:cxn ang="0">
                    <a:pos x="29" y="9"/>
                  </a:cxn>
                  <a:cxn ang="0">
                    <a:pos x="31" y="8"/>
                  </a:cxn>
                  <a:cxn ang="0">
                    <a:pos x="37" y="10"/>
                  </a:cxn>
                  <a:cxn ang="0">
                    <a:pos x="38" y="12"/>
                  </a:cxn>
                  <a:cxn ang="0">
                    <a:pos x="29" y="12"/>
                  </a:cxn>
                  <a:cxn ang="0">
                    <a:pos x="25" y="15"/>
                  </a:cxn>
                  <a:cxn ang="0">
                    <a:pos x="25" y="18"/>
                  </a:cxn>
                  <a:cxn ang="0">
                    <a:pos x="22" y="19"/>
                  </a:cxn>
                  <a:cxn ang="0">
                    <a:pos x="16" y="21"/>
                  </a:cxn>
                  <a:cxn ang="0">
                    <a:pos x="15" y="19"/>
                  </a:cxn>
                  <a:cxn ang="0">
                    <a:pos x="18" y="17"/>
                  </a:cxn>
                  <a:cxn ang="0">
                    <a:pos x="19" y="16"/>
                  </a:cxn>
                  <a:cxn ang="0">
                    <a:pos x="13" y="16"/>
                  </a:cxn>
                  <a:cxn ang="0">
                    <a:pos x="2" y="19"/>
                  </a:cxn>
                  <a:cxn ang="0">
                    <a:pos x="0" y="18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8"/>
                  </a:cxn>
                  <a:cxn ang="0">
                    <a:pos x="7" y="7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6" y="3"/>
                  </a:cxn>
                  <a:cxn ang="0">
                    <a:pos x="8" y="1"/>
                  </a:cxn>
                  <a:cxn ang="0">
                    <a:pos x="16" y="1"/>
                  </a:cxn>
                  <a:cxn ang="0">
                    <a:pos x="19" y="0"/>
                  </a:cxn>
                </a:cxnLst>
                <a:rect l="0" t="0" r="r" b="b"/>
                <a:pathLst>
                  <a:path w="38" h="21">
                    <a:moveTo>
                      <a:pt x="19" y="0"/>
                    </a:moveTo>
                    <a:lnTo>
                      <a:pt x="23" y="2"/>
                    </a:lnTo>
                    <a:lnTo>
                      <a:pt x="20" y="6"/>
                    </a:lnTo>
                    <a:lnTo>
                      <a:pt x="23" y="7"/>
                    </a:lnTo>
                    <a:lnTo>
                      <a:pt x="25" y="9"/>
                    </a:lnTo>
                    <a:lnTo>
                      <a:pt x="29" y="9"/>
                    </a:lnTo>
                    <a:lnTo>
                      <a:pt x="31" y="8"/>
                    </a:lnTo>
                    <a:lnTo>
                      <a:pt x="37" y="10"/>
                    </a:lnTo>
                    <a:lnTo>
                      <a:pt x="38" y="12"/>
                    </a:lnTo>
                    <a:lnTo>
                      <a:pt x="29" y="12"/>
                    </a:lnTo>
                    <a:lnTo>
                      <a:pt x="25" y="15"/>
                    </a:lnTo>
                    <a:lnTo>
                      <a:pt x="25" y="18"/>
                    </a:lnTo>
                    <a:lnTo>
                      <a:pt x="22" y="19"/>
                    </a:lnTo>
                    <a:lnTo>
                      <a:pt x="16" y="21"/>
                    </a:lnTo>
                    <a:lnTo>
                      <a:pt x="15" y="19"/>
                    </a:lnTo>
                    <a:lnTo>
                      <a:pt x="18" y="17"/>
                    </a:lnTo>
                    <a:lnTo>
                      <a:pt x="19" y="16"/>
                    </a:lnTo>
                    <a:lnTo>
                      <a:pt x="13" y="16"/>
                    </a:lnTo>
                    <a:lnTo>
                      <a:pt x="2" y="19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8"/>
                    </a:lnTo>
                    <a:lnTo>
                      <a:pt x="7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6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3" name="Freeform 1180"/>
              <p:cNvSpPr>
                <a:spLocks noChangeAspect="1"/>
              </p:cNvSpPr>
              <p:nvPr/>
            </p:nvSpPr>
            <p:spPr bwMode="gray">
              <a:xfrm>
                <a:off x="3141" y="929"/>
                <a:ext cx="8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5" y="1"/>
                  </a:cxn>
                  <a:cxn ang="0">
                    <a:pos x="4" y="3"/>
                  </a:cxn>
                  <a:cxn ang="0">
                    <a:pos x="0" y="2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4" name="Freeform 1181"/>
              <p:cNvSpPr>
                <a:spLocks noChangeAspect="1"/>
              </p:cNvSpPr>
              <p:nvPr/>
            </p:nvSpPr>
            <p:spPr bwMode="gray">
              <a:xfrm>
                <a:off x="3000" y="938"/>
                <a:ext cx="27" cy="24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3" y="3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7" y="2"/>
                  </a:cxn>
                  <a:cxn ang="0">
                    <a:pos x="9" y="7"/>
                  </a:cxn>
                  <a:cxn ang="0">
                    <a:pos x="14" y="11"/>
                  </a:cxn>
                  <a:cxn ang="0">
                    <a:pos x="17" y="13"/>
                  </a:cxn>
                  <a:cxn ang="0">
                    <a:pos x="14" y="15"/>
                  </a:cxn>
                  <a:cxn ang="0">
                    <a:pos x="10" y="14"/>
                  </a:cxn>
                  <a:cxn ang="0">
                    <a:pos x="9" y="11"/>
                  </a:cxn>
                  <a:cxn ang="0">
                    <a:pos x="5" y="9"/>
                  </a:cxn>
                  <a:cxn ang="0">
                    <a:pos x="4" y="8"/>
                  </a:cxn>
                </a:cxnLst>
                <a:rect l="0" t="0" r="r" b="b"/>
                <a:pathLst>
                  <a:path w="17" h="15">
                    <a:moveTo>
                      <a:pt x="4" y="8"/>
                    </a:moveTo>
                    <a:lnTo>
                      <a:pt x="3" y="3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9" y="7"/>
                    </a:lnTo>
                    <a:lnTo>
                      <a:pt x="14" y="11"/>
                    </a:lnTo>
                    <a:lnTo>
                      <a:pt x="17" y="13"/>
                    </a:lnTo>
                    <a:lnTo>
                      <a:pt x="14" y="15"/>
                    </a:lnTo>
                    <a:lnTo>
                      <a:pt x="10" y="14"/>
                    </a:lnTo>
                    <a:lnTo>
                      <a:pt x="9" y="11"/>
                    </a:lnTo>
                    <a:lnTo>
                      <a:pt x="5" y="9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5" name="Freeform 1182"/>
              <p:cNvSpPr>
                <a:spLocks noChangeAspect="1"/>
              </p:cNvSpPr>
              <p:nvPr/>
            </p:nvSpPr>
            <p:spPr bwMode="gray">
              <a:xfrm>
                <a:off x="3171" y="1560"/>
                <a:ext cx="9" cy="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lnTo>
                      <a:pt x="6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6" name="Freeform 1183"/>
              <p:cNvSpPr>
                <a:spLocks noChangeAspect="1"/>
              </p:cNvSpPr>
              <p:nvPr/>
            </p:nvSpPr>
            <p:spPr bwMode="gray">
              <a:xfrm>
                <a:off x="3191" y="1185"/>
                <a:ext cx="9" cy="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6" y="1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7" name="Freeform 1184"/>
              <p:cNvSpPr>
                <a:spLocks noChangeAspect="1"/>
              </p:cNvSpPr>
              <p:nvPr/>
            </p:nvSpPr>
            <p:spPr bwMode="gray">
              <a:xfrm>
                <a:off x="3194" y="1194"/>
                <a:ext cx="8" cy="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4" y="2"/>
                  </a:cxn>
                  <a:cxn ang="0">
                    <a:pos x="2" y="2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8" name="Freeform 1185"/>
              <p:cNvSpPr>
                <a:spLocks noChangeAspect="1"/>
              </p:cNvSpPr>
              <p:nvPr/>
            </p:nvSpPr>
            <p:spPr bwMode="gray">
              <a:xfrm>
                <a:off x="3177" y="1203"/>
                <a:ext cx="5" cy="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1" y="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9" name="Freeform 1186"/>
              <p:cNvSpPr>
                <a:spLocks noChangeAspect="1"/>
              </p:cNvSpPr>
              <p:nvPr/>
            </p:nvSpPr>
            <p:spPr bwMode="gray">
              <a:xfrm>
                <a:off x="3188" y="1199"/>
                <a:ext cx="5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2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0" name="Freeform 1187"/>
              <p:cNvSpPr>
                <a:spLocks noChangeAspect="1"/>
              </p:cNvSpPr>
              <p:nvPr/>
            </p:nvSpPr>
            <p:spPr bwMode="gray">
              <a:xfrm>
                <a:off x="3165" y="1193"/>
                <a:ext cx="20" cy="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12" y="2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0" y="3"/>
                  </a:cxn>
                </a:cxnLst>
                <a:rect l="0" t="0" r="r" b="b"/>
                <a:pathLst>
                  <a:path w="13" h="5">
                    <a:moveTo>
                      <a:pt x="0" y="3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12" y="2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1" name="Freeform 1188"/>
              <p:cNvSpPr>
                <a:spLocks noChangeAspect="1"/>
              </p:cNvSpPr>
              <p:nvPr/>
            </p:nvSpPr>
            <p:spPr bwMode="gray">
              <a:xfrm>
                <a:off x="3145" y="1210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0" y="2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2" name="Freeform 1189"/>
              <p:cNvSpPr>
                <a:spLocks noChangeAspect="1"/>
              </p:cNvSpPr>
              <p:nvPr/>
            </p:nvSpPr>
            <p:spPr bwMode="gray">
              <a:xfrm>
                <a:off x="3132" y="1208"/>
                <a:ext cx="5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1" y="5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3" name="Freeform 1190"/>
              <p:cNvSpPr>
                <a:spLocks noChangeAspect="1"/>
              </p:cNvSpPr>
              <p:nvPr/>
            </p:nvSpPr>
            <p:spPr bwMode="gray">
              <a:xfrm>
                <a:off x="3123" y="1210"/>
                <a:ext cx="6" cy="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4" name="Freeform 1191"/>
              <p:cNvSpPr>
                <a:spLocks noChangeAspect="1"/>
              </p:cNvSpPr>
              <p:nvPr/>
            </p:nvSpPr>
            <p:spPr bwMode="gray">
              <a:xfrm>
                <a:off x="3120" y="1216"/>
                <a:ext cx="11" cy="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6" y="0"/>
                  </a:cxn>
                  <a:cxn ang="0">
                    <a:pos x="7" y="3"/>
                  </a:cxn>
                  <a:cxn ang="0">
                    <a:pos x="1" y="3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6" y="0"/>
                    </a:lnTo>
                    <a:lnTo>
                      <a:pt x="7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5" name="Freeform 1192"/>
              <p:cNvSpPr>
                <a:spLocks noChangeAspect="1"/>
              </p:cNvSpPr>
              <p:nvPr/>
            </p:nvSpPr>
            <p:spPr bwMode="gray">
              <a:xfrm>
                <a:off x="3107" y="1224"/>
                <a:ext cx="14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4">
                    <a:moveTo>
                      <a:pt x="0" y="4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6" name="Freeform 1193"/>
              <p:cNvSpPr>
                <a:spLocks noChangeAspect="1"/>
              </p:cNvSpPr>
              <p:nvPr/>
            </p:nvSpPr>
            <p:spPr bwMode="gray">
              <a:xfrm>
                <a:off x="3092" y="1231"/>
                <a:ext cx="17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1"/>
                  </a:cxn>
                  <a:cxn ang="0">
                    <a:pos x="8" y="3"/>
                  </a:cxn>
                  <a:cxn ang="0">
                    <a:pos x="6" y="6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7" y="0"/>
                  </a:cxn>
                </a:cxnLst>
                <a:rect l="0" t="0" r="r" b="b"/>
                <a:pathLst>
                  <a:path w="11" h="7">
                    <a:moveTo>
                      <a:pt x="7" y="0"/>
                    </a:moveTo>
                    <a:lnTo>
                      <a:pt x="11" y="1"/>
                    </a:lnTo>
                    <a:lnTo>
                      <a:pt x="8" y="3"/>
                    </a:lnTo>
                    <a:lnTo>
                      <a:pt x="6" y="6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7" name="Freeform 1194"/>
              <p:cNvSpPr>
                <a:spLocks noChangeAspect="1"/>
              </p:cNvSpPr>
              <p:nvPr/>
            </p:nvSpPr>
            <p:spPr bwMode="gray">
              <a:xfrm>
                <a:off x="3070" y="1236"/>
                <a:ext cx="17" cy="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7" y="1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3" y="6"/>
                  </a:cxn>
                  <a:cxn ang="0">
                    <a:pos x="6" y="5"/>
                  </a:cxn>
                  <a:cxn ang="0">
                    <a:pos x="11" y="0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lnTo>
                      <a:pt x="7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6"/>
                    </a:lnTo>
                    <a:lnTo>
                      <a:pt x="6" y="5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8" name="Freeform 1195"/>
              <p:cNvSpPr>
                <a:spLocks noChangeAspect="1"/>
              </p:cNvSpPr>
              <p:nvPr/>
            </p:nvSpPr>
            <p:spPr bwMode="gray">
              <a:xfrm>
                <a:off x="3072" y="1248"/>
                <a:ext cx="18" cy="1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5" y="7"/>
                  </a:cxn>
                  <a:cxn ang="0">
                    <a:pos x="8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6" y="1"/>
                  </a:cxn>
                  <a:cxn ang="0">
                    <a:pos x="3" y="0"/>
                  </a:cxn>
                </a:cxnLst>
                <a:rect l="0" t="0" r="r" b="b"/>
                <a:pathLst>
                  <a:path w="12" h="9">
                    <a:moveTo>
                      <a:pt x="3" y="0"/>
                    </a:moveTo>
                    <a:lnTo>
                      <a:pt x="3" y="4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5" y="7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9" name="Freeform 1196"/>
              <p:cNvSpPr>
                <a:spLocks noChangeAspect="1"/>
              </p:cNvSpPr>
              <p:nvPr/>
            </p:nvSpPr>
            <p:spPr bwMode="gray">
              <a:xfrm>
                <a:off x="3059" y="1248"/>
                <a:ext cx="10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6" h="3">
                    <a:moveTo>
                      <a:pt x="0" y="2"/>
                    </a:move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0" name="Freeform 1197"/>
              <p:cNvSpPr>
                <a:spLocks noChangeAspect="1"/>
              </p:cNvSpPr>
              <p:nvPr/>
            </p:nvSpPr>
            <p:spPr bwMode="gray">
              <a:xfrm>
                <a:off x="3059" y="1258"/>
                <a:ext cx="8" cy="6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4" y="2"/>
                  </a:cxn>
                  <a:cxn ang="0">
                    <a:pos x="1" y="4"/>
                  </a:cxn>
                </a:cxnLst>
                <a:rect l="0" t="0" r="r" b="b"/>
                <a:pathLst>
                  <a:path w="5" h="4">
                    <a:moveTo>
                      <a:pt x="1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1" name="Freeform 1198"/>
              <p:cNvSpPr>
                <a:spLocks noChangeAspect="1"/>
              </p:cNvSpPr>
              <p:nvPr/>
            </p:nvSpPr>
            <p:spPr bwMode="gray">
              <a:xfrm>
                <a:off x="3038" y="1264"/>
                <a:ext cx="14" cy="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1" y="4"/>
                  </a:cxn>
                  <a:cxn ang="0">
                    <a:pos x="6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2" name="Freeform 1199"/>
              <p:cNvSpPr>
                <a:spLocks noChangeAspect="1"/>
              </p:cNvSpPr>
              <p:nvPr/>
            </p:nvSpPr>
            <p:spPr bwMode="gray">
              <a:xfrm>
                <a:off x="3135" y="1520"/>
                <a:ext cx="5" cy="7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2" y="5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3" name="Freeform 1200"/>
              <p:cNvSpPr>
                <a:spLocks noChangeAspect="1"/>
              </p:cNvSpPr>
              <p:nvPr/>
            </p:nvSpPr>
            <p:spPr bwMode="gray">
              <a:xfrm>
                <a:off x="2994" y="1664"/>
                <a:ext cx="16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9" y="1"/>
                  </a:cxn>
                  <a:cxn ang="0">
                    <a:pos x="10" y="4"/>
                  </a:cxn>
                  <a:cxn ang="0">
                    <a:pos x="7" y="8"/>
                  </a:cxn>
                  <a:cxn ang="0">
                    <a:pos x="2" y="7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4" y="0"/>
                    </a:lnTo>
                    <a:lnTo>
                      <a:pt x="9" y="1"/>
                    </a:lnTo>
                    <a:lnTo>
                      <a:pt x="10" y="4"/>
                    </a:lnTo>
                    <a:lnTo>
                      <a:pt x="7" y="8"/>
                    </a:lnTo>
                    <a:lnTo>
                      <a:pt x="2" y="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4" name="Freeform 1201"/>
              <p:cNvSpPr>
                <a:spLocks noChangeAspect="1"/>
              </p:cNvSpPr>
              <p:nvPr/>
            </p:nvSpPr>
            <p:spPr bwMode="gray">
              <a:xfrm>
                <a:off x="3059" y="1700"/>
                <a:ext cx="5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5" name="Freeform 1202"/>
              <p:cNvSpPr>
                <a:spLocks noChangeAspect="1"/>
              </p:cNvSpPr>
              <p:nvPr/>
            </p:nvSpPr>
            <p:spPr bwMode="gray">
              <a:xfrm>
                <a:off x="3140" y="1673"/>
                <a:ext cx="42" cy="23"/>
              </a:xfrm>
              <a:custGeom>
                <a:avLst/>
                <a:gdLst/>
                <a:ahLst/>
                <a:cxnLst>
                  <a:cxn ang="0">
                    <a:pos x="27" y="14"/>
                  </a:cxn>
                  <a:cxn ang="0">
                    <a:pos x="13" y="15"/>
                  </a:cxn>
                  <a:cxn ang="0">
                    <a:pos x="5" y="13"/>
                  </a:cxn>
                  <a:cxn ang="0">
                    <a:pos x="0" y="12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2" y="0"/>
                  </a:cxn>
                  <a:cxn ang="0">
                    <a:pos x="19" y="3"/>
                  </a:cxn>
                  <a:cxn ang="0">
                    <a:pos x="23" y="5"/>
                  </a:cxn>
                  <a:cxn ang="0">
                    <a:pos x="27" y="14"/>
                  </a:cxn>
                </a:cxnLst>
                <a:rect l="0" t="0" r="r" b="b"/>
                <a:pathLst>
                  <a:path w="27" h="15">
                    <a:moveTo>
                      <a:pt x="27" y="14"/>
                    </a:moveTo>
                    <a:lnTo>
                      <a:pt x="13" y="15"/>
                    </a:lnTo>
                    <a:lnTo>
                      <a:pt x="5" y="13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1" y="3"/>
                    </a:lnTo>
                    <a:lnTo>
                      <a:pt x="12" y="0"/>
                    </a:lnTo>
                    <a:lnTo>
                      <a:pt x="19" y="3"/>
                    </a:lnTo>
                    <a:lnTo>
                      <a:pt x="23" y="5"/>
                    </a:lnTo>
                    <a:lnTo>
                      <a:pt x="27" y="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6" name="Freeform 1203"/>
              <p:cNvSpPr>
                <a:spLocks noChangeAspect="1"/>
              </p:cNvSpPr>
              <p:nvPr/>
            </p:nvSpPr>
            <p:spPr bwMode="gray">
              <a:xfrm>
                <a:off x="3058" y="1681"/>
                <a:ext cx="144" cy="146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6" y="14"/>
                  </a:cxn>
                  <a:cxn ang="0">
                    <a:pos x="12" y="13"/>
                  </a:cxn>
                  <a:cxn ang="0">
                    <a:pos x="20" y="7"/>
                  </a:cxn>
                  <a:cxn ang="0">
                    <a:pos x="26" y="4"/>
                  </a:cxn>
                  <a:cxn ang="0">
                    <a:pos x="30" y="0"/>
                  </a:cxn>
                  <a:cxn ang="0">
                    <a:pos x="39" y="2"/>
                  </a:cxn>
                  <a:cxn ang="0">
                    <a:pos x="40" y="9"/>
                  </a:cxn>
                  <a:cxn ang="0">
                    <a:pos x="46" y="10"/>
                  </a:cxn>
                  <a:cxn ang="0">
                    <a:pos x="51" y="7"/>
                  </a:cxn>
                  <a:cxn ang="0">
                    <a:pos x="53" y="7"/>
                  </a:cxn>
                  <a:cxn ang="0">
                    <a:pos x="58" y="8"/>
                  </a:cxn>
                  <a:cxn ang="0">
                    <a:pos x="66" y="10"/>
                  </a:cxn>
                  <a:cxn ang="0">
                    <a:pos x="80" y="9"/>
                  </a:cxn>
                  <a:cxn ang="0">
                    <a:pos x="83" y="8"/>
                  </a:cxn>
                  <a:cxn ang="0">
                    <a:pos x="85" y="12"/>
                  </a:cxn>
                  <a:cxn ang="0">
                    <a:pos x="85" y="23"/>
                  </a:cxn>
                  <a:cxn ang="0">
                    <a:pos x="91" y="33"/>
                  </a:cxn>
                  <a:cxn ang="0">
                    <a:pos x="83" y="41"/>
                  </a:cxn>
                  <a:cxn ang="0">
                    <a:pos x="91" y="49"/>
                  </a:cxn>
                  <a:cxn ang="0">
                    <a:pos x="92" y="58"/>
                  </a:cxn>
                  <a:cxn ang="0">
                    <a:pos x="93" y="72"/>
                  </a:cxn>
                  <a:cxn ang="0">
                    <a:pos x="80" y="87"/>
                  </a:cxn>
                  <a:cxn ang="0">
                    <a:pos x="80" y="90"/>
                  </a:cxn>
                  <a:cxn ang="0">
                    <a:pos x="76" y="94"/>
                  </a:cxn>
                  <a:cxn ang="0">
                    <a:pos x="70" y="89"/>
                  </a:cxn>
                  <a:cxn ang="0">
                    <a:pos x="52" y="92"/>
                  </a:cxn>
                  <a:cxn ang="0">
                    <a:pos x="45" y="88"/>
                  </a:cxn>
                  <a:cxn ang="0">
                    <a:pos x="40" y="88"/>
                  </a:cxn>
                  <a:cxn ang="0">
                    <a:pos x="26" y="74"/>
                  </a:cxn>
                  <a:cxn ang="0">
                    <a:pos x="19" y="76"/>
                  </a:cxn>
                  <a:cxn ang="0">
                    <a:pos x="13" y="65"/>
                  </a:cxn>
                  <a:cxn ang="0">
                    <a:pos x="8" y="63"/>
                  </a:cxn>
                  <a:cxn ang="0">
                    <a:pos x="0" y="37"/>
                  </a:cxn>
                  <a:cxn ang="0">
                    <a:pos x="2" y="25"/>
                  </a:cxn>
                  <a:cxn ang="0">
                    <a:pos x="0" y="17"/>
                  </a:cxn>
                </a:cxnLst>
                <a:rect l="0" t="0" r="r" b="b"/>
                <a:pathLst>
                  <a:path w="93" h="94">
                    <a:moveTo>
                      <a:pt x="0" y="17"/>
                    </a:moveTo>
                    <a:lnTo>
                      <a:pt x="6" y="14"/>
                    </a:lnTo>
                    <a:lnTo>
                      <a:pt x="12" y="13"/>
                    </a:lnTo>
                    <a:lnTo>
                      <a:pt x="20" y="7"/>
                    </a:lnTo>
                    <a:lnTo>
                      <a:pt x="26" y="4"/>
                    </a:lnTo>
                    <a:lnTo>
                      <a:pt x="30" y="0"/>
                    </a:lnTo>
                    <a:lnTo>
                      <a:pt x="39" y="2"/>
                    </a:lnTo>
                    <a:lnTo>
                      <a:pt x="40" y="9"/>
                    </a:lnTo>
                    <a:lnTo>
                      <a:pt x="46" y="10"/>
                    </a:lnTo>
                    <a:lnTo>
                      <a:pt x="51" y="7"/>
                    </a:lnTo>
                    <a:lnTo>
                      <a:pt x="53" y="7"/>
                    </a:lnTo>
                    <a:lnTo>
                      <a:pt x="58" y="8"/>
                    </a:lnTo>
                    <a:lnTo>
                      <a:pt x="66" y="10"/>
                    </a:lnTo>
                    <a:lnTo>
                      <a:pt x="80" y="9"/>
                    </a:lnTo>
                    <a:lnTo>
                      <a:pt x="83" y="8"/>
                    </a:lnTo>
                    <a:lnTo>
                      <a:pt x="85" y="12"/>
                    </a:lnTo>
                    <a:lnTo>
                      <a:pt x="85" y="23"/>
                    </a:lnTo>
                    <a:lnTo>
                      <a:pt x="91" y="33"/>
                    </a:lnTo>
                    <a:lnTo>
                      <a:pt x="83" y="41"/>
                    </a:lnTo>
                    <a:lnTo>
                      <a:pt x="91" y="49"/>
                    </a:lnTo>
                    <a:lnTo>
                      <a:pt x="92" y="58"/>
                    </a:lnTo>
                    <a:lnTo>
                      <a:pt x="93" y="72"/>
                    </a:lnTo>
                    <a:lnTo>
                      <a:pt x="80" y="87"/>
                    </a:lnTo>
                    <a:lnTo>
                      <a:pt x="80" y="90"/>
                    </a:lnTo>
                    <a:lnTo>
                      <a:pt x="76" y="94"/>
                    </a:lnTo>
                    <a:lnTo>
                      <a:pt x="70" y="89"/>
                    </a:lnTo>
                    <a:lnTo>
                      <a:pt x="52" y="92"/>
                    </a:lnTo>
                    <a:lnTo>
                      <a:pt x="45" y="88"/>
                    </a:lnTo>
                    <a:lnTo>
                      <a:pt x="40" y="88"/>
                    </a:lnTo>
                    <a:lnTo>
                      <a:pt x="26" y="74"/>
                    </a:lnTo>
                    <a:lnTo>
                      <a:pt x="19" y="76"/>
                    </a:lnTo>
                    <a:lnTo>
                      <a:pt x="13" y="65"/>
                    </a:lnTo>
                    <a:lnTo>
                      <a:pt x="8" y="63"/>
                    </a:lnTo>
                    <a:lnTo>
                      <a:pt x="0" y="37"/>
                    </a:lnTo>
                    <a:lnTo>
                      <a:pt x="2" y="25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7" name="Freeform 1204"/>
              <p:cNvSpPr>
                <a:spLocks noChangeAspect="1"/>
              </p:cNvSpPr>
              <p:nvPr/>
            </p:nvSpPr>
            <p:spPr bwMode="gray">
              <a:xfrm>
                <a:off x="3101" y="1817"/>
                <a:ext cx="75" cy="36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46" y="15"/>
                  </a:cxn>
                  <a:cxn ang="0">
                    <a:pos x="43" y="16"/>
                  </a:cxn>
                  <a:cxn ang="0">
                    <a:pos x="38" y="13"/>
                  </a:cxn>
                  <a:cxn ang="0">
                    <a:pos x="27" y="14"/>
                  </a:cxn>
                  <a:cxn ang="0">
                    <a:pos x="23" y="21"/>
                  </a:cxn>
                  <a:cxn ang="0">
                    <a:pos x="16" y="23"/>
                  </a:cxn>
                  <a:cxn ang="0">
                    <a:pos x="7" y="23"/>
                  </a:cxn>
                  <a:cxn ang="0">
                    <a:pos x="4" y="21"/>
                  </a:cxn>
                  <a:cxn ang="0">
                    <a:pos x="0" y="21"/>
                  </a:cxn>
                  <a:cxn ang="0">
                    <a:pos x="1" y="16"/>
                  </a:cxn>
                  <a:cxn ang="0">
                    <a:pos x="6" y="11"/>
                  </a:cxn>
                  <a:cxn ang="0">
                    <a:pos x="9" y="6"/>
                  </a:cxn>
                  <a:cxn ang="0">
                    <a:pos x="15" y="6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42" y="1"/>
                  </a:cxn>
                  <a:cxn ang="0">
                    <a:pos x="48" y="6"/>
                  </a:cxn>
                </a:cxnLst>
                <a:rect l="0" t="0" r="r" b="b"/>
                <a:pathLst>
                  <a:path w="48" h="23">
                    <a:moveTo>
                      <a:pt x="48" y="6"/>
                    </a:moveTo>
                    <a:lnTo>
                      <a:pt x="46" y="15"/>
                    </a:lnTo>
                    <a:lnTo>
                      <a:pt x="43" y="16"/>
                    </a:lnTo>
                    <a:lnTo>
                      <a:pt x="38" y="13"/>
                    </a:lnTo>
                    <a:lnTo>
                      <a:pt x="27" y="14"/>
                    </a:lnTo>
                    <a:lnTo>
                      <a:pt x="23" y="21"/>
                    </a:lnTo>
                    <a:lnTo>
                      <a:pt x="16" y="23"/>
                    </a:lnTo>
                    <a:lnTo>
                      <a:pt x="7" y="23"/>
                    </a:lnTo>
                    <a:lnTo>
                      <a:pt x="4" y="21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6" y="11"/>
                    </a:lnTo>
                    <a:lnTo>
                      <a:pt x="9" y="6"/>
                    </a:lnTo>
                    <a:lnTo>
                      <a:pt x="15" y="6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42" y="1"/>
                    </a:lnTo>
                    <a:lnTo>
                      <a:pt x="48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8" name="Freeform 1205"/>
              <p:cNvSpPr>
                <a:spLocks noChangeAspect="1"/>
              </p:cNvSpPr>
              <p:nvPr/>
            </p:nvSpPr>
            <p:spPr bwMode="gray">
              <a:xfrm>
                <a:off x="3087" y="1838"/>
                <a:ext cx="98" cy="66"/>
              </a:xfrm>
              <a:custGeom>
                <a:avLst/>
                <a:gdLst/>
                <a:ahLst/>
                <a:cxnLst>
                  <a:cxn ang="0">
                    <a:pos x="55" y="2"/>
                  </a:cxn>
                  <a:cxn ang="0">
                    <a:pos x="63" y="9"/>
                  </a:cxn>
                  <a:cxn ang="0">
                    <a:pos x="55" y="14"/>
                  </a:cxn>
                  <a:cxn ang="0">
                    <a:pos x="48" y="23"/>
                  </a:cxn>
                  <a:cxn ang="0">
                    <a:pos x="46" y="35"/>
                  </a:cxn>
                  <a:cxn ang="0">
                    <a:pos x="38" y="37"/>
                  </a:cxn>
                  <a:cxn ang="0">
                    <a:pos x="36" y="36"/>
                  </a:cxn>
                  <a:cxn ang="0">
                    <a:pos x="25" y="40"/>
                  </a:cxn>
                  <a:cxn ang="0">
                    <a:pos x="24" y="43"/>
                  </a:cxn>
                  <a:cxn ang="0">
                    <a:pos x="11" y="41"/>
                  </a:cxn>
                  <a:cxn ang="0">
                    <a:pos x="7" y="32"/>
                  </a:cxn>
                  <a:cxn ang="0">
                    <a:pos x="2" y="31"/>
                  </a:cxn>
                  <a:cxn ang="0">
                    <a:pos x="0" y="27"/>
                  </a:cxn>
                  <a:cxn ang="0">
                    <a:pos x="2" y="23"/>
                  </a:cxn>
                  <a:cxn ang="0">
                    <a:pos x="2" y="17"/>
                  </a:cxn>
                  <a:cxn ang="0">
                    <a:pos x="6" y="14"/>
                  </a:cxn>
                  <a:cxn ang="0">
                    <a:pos x="5" y="7"/>
                  </a:cxn>
                  <a:cxn ang="0">
                    <a:pos x="9" y="8"/>
                  </a:cxn>
                  <a:cxn ang="0">
                    <a:pos x="13" y="8"/>
                  </a:cxn>
                  <a:cxn ang="0">
                    <a:pos x="16" y="10"/>
                  </a:cxn>
                  <a:cxn ang="0">
                    <a:pos x="25" y="10"/>
                  </a:cxn>
                  <a:cxn ang="0">
                    <a:pos x="32" y="8"/>
                  </a:cxn>
                  <a:cxn ang="0">
                    <a:pos x="36" y="1"/>
                  </a:cxn>
                  <a:cxn ang="0">
                    <a:pos x="47" y="0"/>
                  </a:cxn>
                  <a:cxn ang="0">
                    <a:pos x="52" y="3"/>
                  </a:cxn>
                  <a:cxn ang="0">
                    <a:pos x="55" y="2"/>
                  </a:cxn>
                </a:cxnLst>
                <a:rect l="0" t="0" r="r" b="b"/>
                <a:pathLst>
                  <a:path w="63" h="43">
                    <a:moveTo>
                      <a:pt x="55" y="2"/>
                    </a:moveTo>
                    <a:lnTo>
                      <a:pt x="63" y="9"/>
                    </a:lnTo>
                    <a:lnTo>
                      <a:pt x="55" y="14"/>
                    </a:lnTo>
                    <a:lnTo>
                      <a:pt x="48" y="23"/>
                    </a:lnTo>
                    <a:lnTo>
                      <a:pt x="46" y="35"/>
                    </a:lnTo>
                    <a:lnTo>
                      <a:pt x="38" y="37"/>
                    </a:lnTo>
                    <a:lnTo>
                      <a:pt x="36" y="36"/>
                    </a:lnTo>
                    <a:lnTo>
                      <a:pt x="25" y="40"/>
                    </a:lnTo>
                    <a:lnTo>
                      <a:pt x="24" y="43"/>
                    </a:lnTo>
                    <a:lnTo>
                      <a:pt x="11" y="41"/>
                    </a:lnTo>
                    <a:lnTo>
                      <a:pt x="7" y="32"/>
                    </a:lnTo>
                    <a:lnTo>
                      <a:pt x="2" y="31"/>
                    </a:lnTo>
                    <a:lnTo>
                      <a:pt x="0" y="27"/>
                    </a:lnTo>
                    <a:lnTo>
                      <a:pt x="2" y="23"/>
                    </a:lnTo>
                    <a:lnTo>
                      <a:pt x="2" y="17"/>
                    </a:lnTo>
                    <a:lnTo>
                      <a:pt x="6" y="14"/>
                    </a:lnTo>
                    <a:lnTo>
                      <a:pt x="5" y="7"/>
                    </a:lnTo>
                    <a:lnTo>
                      <a:pt x="9" y="8"/>
                    </a:lnTo>
                    <a:lnTo>
                      <a:pt x="13" y="8"/>
                    </a:lnTo>
                    <a:lnTo>
                      <a:pt x="16" y="10"/>
                    </a:lnTo>
                    <a:lnTo>
                      <a:pt x="25" y="10"/>
                    </a:lnTo>
                    <a:lnTo>
                      <a:pt x="32" y="8"/>
                    </a:lnTo>
                    <a:lnTo>
                      <a:pt x="36" y="1"/>
                    </a:lnTo>
                    <a:lnTo>
                      <a:pt x="47" y="0"/>
                    </a:lnTo>
                    <a:lnTo>
                      <a:pt x="52" y="3"/>
                    </a:lnTo>
                    <a:lnTo>
                      <a:pt x="55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9" name="Freeform 1206"/>
              <p:cNvSpPr>
                <a:spLocks noChangeAspect="1"/>
              </p:cNvSpPr>
              <p:nvPr/>
            </p:nvSpPr>
            <p:spPr bwMode="gray">
              <a:xfrm>
                <a:off x="3030" y="1779"/>
                <a:ext cx="98" cy="71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42" y="45"/>
                  </a:cxn>
                  <a:cxn ang="0">
                    <a:pos x="39" y="45"/>
                  </a:cxn>
                  <a:cxn ang="0">
                    <a:pos x="37" y="39"/>
                  </a:cxn>
                  <a:cxn ang="0">
                    <a:pos x="28" y="35"/>
                  </a:cxn>
                  <a:cxn ang="0">
                    <a:pos x="15" y="37"/>
                  </a:cxn>
                  <a:cxn ang="0">
                    <a:pos x="2" y="26"/>
                  </a:cxn>
                  <a:cxn ang="0">
                    <a:pos x="0" y="15"/>
                  </a:cxn>
                  <a:cxn ang="0">
                    <a:pos x="14" y="6"/>
                  </a:cxn>
                  <a:cxn ang="0">
                    <a:pos x="17" y="1"/>
                  </a:cxn>
                  <a:cxn ang="0">
                    <a:pos x="26" y="0"/>
                  </a:cxn>
                  <a:cxn ang="0">
                    <a:pos x="31" y="2"/>
                  </a:cxn>
                  <a:cxn ang="0">
                    <a:pos x="37" y="13"/>
                  </a:cxn>
                  <a:cxn ang="0">
                    <a:pos x="44" y="11"/>
                  </a:cxn>
                  <a:cxn ang="0">
                    <a:pos x="58" y="25"/>
                  </a:cxn>
                  <a:cxn ang="0">
                    <a:pos x="63" y="25"/>
                  </a:cxn>
                  <a:cxn ang="0">
                    <a:pos x="61" y="31"/>
                  </a:cxn>
                  <a:cxn ang="0">
                    <a:pos x="55" y="31"/>
                  </a:cxn>
                  <a:cxn ang="0">
                    <a:pos x="52" y="36"/>
                  </a:cxn>
                  <a:cxn ang="0">
                    <a:pos x="47" y="41"/>
                  </a:cxn>
                  <a:cxn ang="0">
                    <a:pos x="46" y="46"/>
                  </a:cxn>
                </a:cxnLst>
                <a:rect l="0" t="0" r="r" b="b"/>
                <a:pathLst>
                  <a:path w="63" h="46">
                    <a:moveTo>
                      <a:pt x="46" y="46"/>
                    </a:moveTo>
                    <a:lnTo>
                      <a:pt x="42" y="45"/>
                    </a:lnTo>
                    <a:lnTo>
                      <a:pt x="39" y="45"/>
                    </a:lnTo>
                    <a:lnTo>
                      <a:pt x="37" y="39"/>
                    </a:lnTo>
                    <a:lnTo>
                      <a:pt x="28" y="35"/>
                    </a:lnTo>
                    <a:lnTo>
                      <a:pt x="15" y="37"/>
                    </a:lnTo>
                    <a:lnTo>
                      <a:pt x="2" y="26"/>
                    </a:lnTo>
                    <a:lnTo>
                      <a:pt x="0" y="15"/>
                    </a:lnTo>
                    <a:lnTo>
                      <a:pt x="14" y="6"/>
                    </a:lnTo>
                    <a:lnTo>
                      <a:pt x="17" y="1"/>
                    </a:lnTo>
                    <a:lnTo>
                      <a:pt x="26" y="0"/>
                    </a:lnTo>
                    <a:lnTo>
                      <a:pt x="31" y="2"/>
                    </a:lnTo>
                    <a:lnTo>
                      <a:pt x="37" y="13"/>
                    </a:lnTo>
                    <a:lnTo>
                      <a:pt x="44" y="11"/>
                    </a:lnTo>
                    <a:lnTo>
                      <a:pt x="58" y="25"/>
                    </a:lnTo>
                    <a:lnTo>
                      <a:pt x="63" y="25"/>
                    </a:lnTo>
                    <a:lnTo>
                      <a:pt x="61" y="31"/>
                    </a:lnTo>
                    <a:lnTo>
                      <a:pt x="55" y="31"/>
                    </a:lnTo>
                    <a:lnTo>
                      <a:pt x="52" y="36"/>
                    </a:lnTo>
                    <a:lnTo>
                      <a:pt x="47" y="41"/>
                    </a:lnTo>
                    <a:lnTo>
                      <a:pt x="46" y="4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0" name="Freeform 1207"/>
              <p:cNvSpPr>
                <a:spLocks noChangeAspect="1"/>
              </p:cNvSpPr>
              <p:nvPr/>
            </p:nvSpPr>
            <p:spPr bwMode="gray">
              <a:xfrm>
                <a:off x="3050" y="1879"/>
                <a:ext cx="40" cy="2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4"/>
                  </a:cxn>
                  <a:cxn ang="0">
                    <a:pos x="22" y="6"/>
                  </a:cxn>
                  <a:cxn ang="0">
                    <a:pos x="22" y="10"/>
                  </a:cxn>
                  <a:cxn ang="0">
                    <a:pos x="18" y="17"/>
                  </a:cxn>
                  <a:cxn ang="0">
                    <a:pos x="3" y="18"/>
                  </a:cxn>
                  <a:cxn ang="0">
                    <a:pos x="3" y="15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7" y="9"/>
                  </a:cxn>
                  <a:cxn ang="0">
                    <a:pos x="16" y="2"/>
                  </a:cxn>
                  <a:cxn ang="0">
                    <a:pos x="24" y="0"/>
                  </a:cxn>
                </a:cxnLst>
                <a:rect l="0" t="0" r="r" b="b"/>
                <a:pathLst>
                  <a:path w="26" h="18">
                    <a:moveTo>
                      <a:pt x="24" y="0"/>
                    </a:moveTo>
                    <a:lnTo>
                      <a:pt x="26" y="4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18" y="17"/>
                    </a:lnTo>
                    <a:lnTo>
                      <a:pt x="3" y="18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7" y="9"/>
                    </a:lnTo>
                    <a:lnTo>
                      <a:pt x="16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1" name="Freeform 1208"/>
              <p:cNvSpPr>
                <a:spLocks noChangeAspect="1"/>
              </p:cNvSpPr>
              <p:nvPr/>
            </p:nvSpPr>
            <p:spPr bwMode="gray">
              <a:xfrm>
                <a:off x="3115" y="1597"/>
                <a:ext cx="9" cy="17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2" y="11"/>
                  </a:cxn>
                  <a:cxn ang="0">
                    <a:pos x="1" y="7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6" y="1"/>
                  </a:cxn>
                  <a:cxn ang="0">
                    <a:pos x="6" y="9"/>
                  </a:cxn>
                </a:cxnLst>
                <a:rect l="0" t="0" r="r" b="b"/>
                <a:pathLst>
                  <a:path w="6" h="11">
                    <a:moveTo>
                      <a:pt x="6" y="9"/>
                    </a:moveTo>
                    <a:lnTo>
                      <a:pt x="2" y="11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6" y="1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2" name="Freeform 1209"/>
              <p:cNvSpPr>
                <a:spLocks noChangeAspect="1"/>
              </p:cNvSpPr>
              <p:nvPr/>
            </p:nvSpPr>
            <p:spPr bwMode="gray">
              <a:xfrm>
                <a:off x="3087" y="1622"/>
                <a:ext cx="10" cy="20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4" y="1"/>
                  </a:cxn>
                  <a:cxn ang="0">
                    <a:pos x="6" y="0"/>
                  </a:cxn>
                  <a:cxn ang="0">
                    <a:pos x="2" y="12"/>
                  </a:cxn>
                  <a:cxn ang="0">
                    <a:pos x="0" y="13"/>
                  </a:cxn>
                  <a:cxn ang="0">
                    <a:pos x="1" y="11"/>
                  </a:cxn>
                  <a:cxn ang="0">
                    <a:pos x="3" y="5"/>
                  </a:cxn>
                </a:cxnLst>
                <a:rect l="0" t="0" r="r" b="b"/>
                <a:pathLst>
                  <a:path w="6" h="13">
                    <a:moveTo>
                      <a:pt x="3" y="5"/>
                    </a:moveTo>
                    <a:lnTo>
                      <a:pt x="4" y="1"/>
                    </a:lnTo>
                    <a:lnTo>
                      <a:pt x="6" y="0"/>
                    </a:lnTo>
                    <a:lnTo>
                      <a:pt x="2" y="12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3" name="Freeform 1210"/>
              <p:cNvSpPr>
                <a:spLocks noChangeAspect="1"/>
              </p:cNvSpPr>
              <p:nvPr/>
            </p:nvSpPr>
            <p:spPr bwMode="gray">
              <a:xfrm>
                <a:off x="3093" y="1622"/>
                <a:ext cx="2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4" name="Freeform 1211"/>
              <p:cNvSpPr>
                <a:spLocks noChangeAspect="1"/>
              </p:cNvSpPr>
              <p:nvPr/>
            </p:nvSpPr>
            <p:spPr bwMode="gray">
              <a:xfrm>
                <a:off x="3011" y="1653"/>
                <a:ext cx="22" cy="25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8" y="13"/>
                  </a:cxn>
                  <a:cxn ang="0">
                    <a:pos x="9" y="16"/>
                  </a:cxn>
                  <a:cxn ang="0">
                    <a:pos x="13" y="13"/>
                  </a:cxn>
                  <a:cxn ang="0">
                    <a:pos x="14" y="10"/>
                  </a:cxn>
                  <a:cxn ang="0">
                    <a:pos x="12" y="6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5" y="3"/>
                  </a:cxn>
                </a:cxnLst>
                <a:rect l="0" t="0" r="r" b="b"/>
                <a:pathLst>
                  <a:path w="14" h="16">
                    <a:moveTo>
                      <a:pt x="5" y="3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9" y="16"/>
                    </a:lnTo>
                    <a:lnTo>
                      <a:pt x="13" y="13"/>
                    </a:lnTo>
                    <a:lnTo>
                      <a:pt x="14" y="10"/>
                    </a:lnTo>
                    <a:lnTo>
                      <a:pt x="12" y="6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5" name="Freeform 1212"/>
              <p:cNvSpPr>
                <a:spLocks noChangeAspect="1"/>
              </p:cNvSpPr>
              <p:nvPr/>
            </p:nvSpPr>
            <p:spPr bwMode="gray">
              <a:xfrm>
                <a:off x="3027" y="1678"/>
                <a:ext cx="9" cy="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5" y="1"/>
                  </a:cxn>
                  <a:cxn ang="0">
                    <a:pos x="1" y="4"/>
                  </a:cxn>
                  <a:cxn ang="0">
                    <a:pos x="0" y="3"/>
                  </a:cxn>
                </a:cxnLst>
                <a:rect l="0" t="0" r="r" b="b"/>
                <a:pathLst>
                  <a:path w="6" h="4">
                    <a:moveTo>
                      <a:pt x="0" y="3"/>
                    </a:moveTo>
                    <a:lnTo>
                      <a:pt x="4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6" name="Freeform 1213"/>
              <p:cNvSpPr>
                <a:spLocks noChangeAspect="1"/>
              </p:cNvSpPr>
              <p:nvPr/>
            </p:nvSpPr>
            <p:spPr bwMode="gray">
              <a:xfrm>
                <a:off x="3013" y="1679"/>
                <a:ext cx="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5" y="2"/>
                  </a:cxn>
                  <a:cxn ang="0">
                    <a:pos x="6" y="5"/>
                  </a:cxn>
                  <a:cxn ang="0">
                    <a:pos x="1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5">
                    <a:moveTo>
                      <a:pt x="0" y="2"/>
                    </a:moveTo>
                    <a:lnTo>
                      <a:pt x="1" y="0"/>
                    </a:lnTo>
                    <a:lnTo>
                      <a:pt x="5" y="2"/>
                    </a:lnTo>
                    <a:lnTo>
                      <a:pt x="6" y="5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7" name="Freeform 1214"/>
              <p:cNvSpPr>
                <a:spLocks noChangeAspect="1"/>
              </p:cNvSpPr>
              <p:nvPr/>
            </p:nvSpPr>
            <p:spPr bwMode="gray">
              <a:xfrm>
                <a:off x="2990" y="1833"/>
                <a:ext cx="107" cy="60"/>
              </a:xfrm>
              <a:custGeom>
                <a:avLst/>
                <a:gdLst/>
                <a:ahLst/>
                <a:cxnLst>
                  <a:cxn ang="0">
                    <a:pos x="63" y="30"/>
                  </a:cxn>
                  <a:cxn ang="0">
                    <a:pos x="55" y="32"/>
                  </a:cxn>
                  <a:cxn ang="0">
                    <a:pos x="46" y="39"/>
                  </a:cxn>
                  <a:cxn ang="0">
                    <a:pos x="39" y="36"/>
                  </a:cxn>
                  <a:cxn ang="0">
                    <a:pos x="31" y="33"/>
                  </a:cxn>
                  <a:cxn ang="0">
                    <a:pos x="27" y="33"/>
                  </a:cxn>
                  <a:cxn ang="0">
                    <a:pos x="25" y="31"/>
                  </a:cxn>
                  <a:cxn ang="0">
                    <a:pos x="20" y="31"/>
                  </a:cxn>
                  <a:cxn ang="0">
                    <a:pos x="17" y="34"/>
                  </a:cxn>
                  <a:cxn ang="0">
                    <a:pos x="8" y="34"/>
                  </a:cxn>
                  <a:cxn ang="0">
                    <a:pos x="2" y="31"/>
                  </a:cxn>
                  <a:cxn ang="0">
                    <a:pos x="0" y="28"/>
                  </a:cxn>
                  <a:cxn ang="0">
                    <a:pos x="2" y="26"/>
                  </a:cxn>
                  <a:cxn ang="0">
                    <a:pos x="3" y="24"/>
                  </a:cxn>
                  <a:cxn ang="0">
                    <a:pos x="11" y="25"/>
                  </a:cxn>
                  <a:cxn ang="0">
                    <a:pos x="21" y="23"/>
                  </a:cxn>
                  <a:cxn ang="0">
                    <a:pos x="27" y="19"/>
                  </a:cxn>
                  <a:cxn ang="0">
                    <a:pos x="33" y="21"/>
                  </a:cxn>
                  <a:cxn ang="0">
                    <a:pos x="36" y="17"/>
                  </a:cxn>
                  <a:cxn ang="0">
                    <a:pos x="35" y="11"/>
                  </a:cxn>
                  <a:cxn ang="0">
                    <a:pos x="40" y="6"/>
                  </a:cxn>
                  <a:cxn ang="0">
                    <a:pos x="41" y="2"/>
                  </a:cxn>
                  <a:cxn ang="0">
                    <a:pos x="54" y="0"/>
                  </a:cxn>
                  <a:cxn ang="0">
                    <a:pos x="63" y="4"/>
                  </a:cxn>
                  <a:cxn ang="0">
                    <a:pos x="65" y="10"/>
                  </a:cxn>
                  <a:cxn ang="0">
                    <a:pos x="68" y="10"/>
                  </a:cxn>
                  <a:cxn ang="0">
                    <a:pos x="69" y="17"/>
                  </a:cxn>
                  <a:cxn ang="0">
                    <a:pos x="65" y="20"/>
                  </a:cxn>
                  <a:cxn ang="0">
                    <a:pos x="65" y="26"/>
                  </a:cxn>
                  <a:cxn ang="0">
                    <a:pos x="63" y="30"/>
                  </a:cxn>
                </a:cxnLst>
                <a:rect l="0" t="0" r="r" b="b"/>
                <a:pathLst>
                  <a:path w="69" h="39">
                    <a:moveTo>
                      <a:pt x="63" y="30"/>
                    </a:moveTo>
                    <a:lnTo>
                      <a:pt x="55" y="32"/>
                    </a:lnTo>
                    <a:lnTo>
                      <a:pt x="46" y="39"/>
                    </a:lnTo>
                    <a:lnTo>
                      <a:pt x="39" y="36"/>
                    </a:lnTo>
                    <a:lnTo>
                      <a:pt x="31" y="33"/>
                    </a:lnTo>
                    <a:lnTo>
                      <a:pt x="27" y="33"/>
                    </a:lnTo>
                    <a:lnTo>
                      <a:pt x="25" y="31"/>
                    </a:lnTo>
                    <a:lnTo>
                      <a:pt x="20" y="31"/>
                    </a:lnTo>
                    <a:lnTo>
                      <a:pt x="17" y="34"/>
                    </a:lnTo>
                    <a:lnTo>
                      <a:pt x="8" y="34"/>
                    </a:lnTo>
                    <a:lnTo>
                      <a:pt x="2" y="31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3" y="24"/>
                    </a:lnTo>
                    <a:lnTo>
                      <a:pt x="11" y="25"/>
                    </a:lnTo>
                    <a:lnTo>
                      <a:pt x="21" y="23"/>
                    </a:lnTo>
                    <a:lnTo>
                      <a:pt x="27" y="19"/>
                    </a:lnTo>
                    <a:lnTo>
                      <a:pt x="33" y="21"/>
                    </a:lnTo>
                    <a:lnTo>
                      <a:pt x="36" y="17"/>
                    </a:lnTo>
                    <a:lnTo>
                      <a:pt x="35" y="11"/>
                    </a:lnTo>
                    <a:lnTo>
                      <a:pt x="40" y="6"/>
                    </a:lnTo>
                    <a:lnTo>
                      <a:pt x="41" y="2"/>
                    </a:lnTo>
                    <a:lnTo>
                      <a:pt x="54" y="0"/>
                    </a:lnTo>
                    <a:lnTo>
                      <a:pt x="63" y="4"/>
                    </a:lnTo>
                    <a:lnTo>
                      <a:pt x="65" y="10"/>
                    </a:lnTo>
                    <a:lnTo>
                      <a:pt x="68" y="10"/>
                    </a:lnTo>
                    <a:lnTo>
                      <a:pt x="69" y="17"/>
                    </a:lnTo>
                    <a:lnTo>
                      <a:pt x="65" y="20"/>
                    </a:lnTo>
                    <a:lnTo>
                      <a:pt x="65" y="26"/>
                    </a:lnTo>
                    <a:lnTo>
                      <a:pt x="63" y="3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8" name="Freeform 1215"/>
              <p:cNvSpPr>
                <a:spLocks noChangeAspect="1"/>
              </p:cNvSpPr>
              <p:nvPr/>
            </p:nvSpPr>
            <p:spPr bwMode="gray">
              <a:xfrm>
                <a:off x="2937" y="1861"/>
                <a:ext cx="65" cy="45"/>
              </a:xfrm>
              <a:custGeom>
                <a:avLst/>
                <a:gdLst/>
                <a:ahLst/>
                <a:cxnLst>
                  <a:cxn ang="0">
                    <a:pos x="8" y="29"/>
                  </a:cxn>
                  <a:cxn ang="0">
                    <a:pos x="9" y="24"/>
                  </a:cxn>
                  <a:cxn ang="0">
                    <a:pos x="6" y="23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4" y="18"/>
                  </a:cxn>
                  <a:cxn ang="0">
                    <a:pos x="6" y="13"/>
                  </a:cxn>
                  <a:cxn ang="0">
                    <a:pos x="9" y="12"/>
                  </a:cxn>
                  <a:cxn ang="0">
                    <a:pos x="9" y="8"/>
                  </a:cxn>
                  <a:cxn ang="0">
                    <a:pos x="11" y="3"/>
                  </a:cxn>
                  <a:cxn ang="0">
                    <a:pos x="16" y="4"/>
                  </a:cxn>
                  <a:cxn ang="0">
                    <a:pos x="20" y="1"/>
                  </a:cxn>
                  <a:cxn ang="0">
                    <a:pos x="26" y="0"/>
                  </a:cxn>
                  <a:cxn ang="0">
                    <a:pos x="32" y="5"/>
                  </a:cxn>
                  <a:cxn ang="0">
                    <a:pos x="37" y="6"/>
                  </a:cxn>
                  <a:cxn ang="0">
                    <a:pos x="34" y="10"/>
                  </a:cxn>
                  <a:cxn ang="0">
                    <a:pos x="36" y="13"/>
                  </a:cxn>
                  <a:cxn ang="0">
                    <a:pos x="42" y="16"/>
                  </a:cxn>
                  <a:cxn ang="0">
                    <a:pos x="39" y="21"/>
                  </a:cxn>
                  <a:cxn ang="0">
                    <a:pos x="28" y="20"/>
                  </a:cxn>
                  <a:cxn ang="0">
                    <a:pos x="25" y="17"/>
                  </a:cxn>
                  <a:cxn ang="0">
                    <a:pos x="21" y="18"/>
                  </a:cxn>
                  <a:cxn ang="0">
                    <a:pos x="20" y="27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9"/>
                  </a:cxn>
                </a:cxnLst>
                <a:rect l="0" t="0" r="r" b="b"/>
                <a:pathLst>
                  <a:path w="42" h="29">
                    <a:moveTo>
                      <a:pt x="8" y="29"/>
                    </a:moveTo>
                    <a:lnTo>
                      <a:pt x="9" y="24"/>
                    </a:lnTo>
                    <a:lnTo>
                      <a:pt x="6" y="23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4" y="18"/>
                    </a:lnTo>
                    <a:lnTo>
                      <a:pt x="6" y="13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11" y="3"/>
                    </a:lnTo>
                    <a:lnTo>
                      <a:pt x="16" y="4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2" y="5"/>
                    </a:lnTo>
                    <a:lnTo>
                      <a:pt x="37" y="6"/>
                    </a:lnTo>
                    <a:lnTo>
                      <a:pt x="34" y="10"/>
                    </a:lnTo>
                    <a:lnTo>
                      <a:pt x="36" y="13"/>
                    </a:lnTo>
                    <a:lnTo>
                      <a:pt x="42" y="16"/>
                    </a:lnTo>
                    <a:lnTo>
                      <a:pt x="39" y="21"/>
                    </a:lnTo>
                    <a:lnTo>
                      <a:pt x="28" y="20"/>
                    </a:lnTo>
                    <a:lnTo>
                      <a:pt x="25" y="17"/>
                    </a:lnTo>
                    <a:lnTo>
                      <a:pt x="21" y="18"/>
                    </a:lnTo>
                    <a:lnTo>
                      <a:pt x="20" y="27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9" name="Freeform 1216"/>
              <p:cNvSpPr>
                <a:spLocks noChangeAspect="1"/>
              </p:cNvSpPr>
              <p:nvPr/>
            </p:nvSpPr>
            <p:spPr bwMode="gray">
              <a:xfrm>
                <a:off x="2938" y="1684"/>
                <a:ext cx="132" cy="188"/>
              </a:xfrm>
              <a:custGeom>
                <a:avLst/>
                <a:gdLst/>
                <a:ahLst/>
                <a:cxnLst>
                  <a:cxn ang="0">
                    <a:pos x="7" y="90"/>
                  </a:cxn>
                  <a:cxn ang="0">
                    <a:pos x="6" y="80"/>
                  </a:cxn>
                  <a:cxn ang="0">
                    <a:pos x="3" y="75"/>
                  </a:cxn>
                  <a:cxn ang="0">
                    <a:pos x="2" y="68"/>
                  </a:cxn>
                  <a:cxn ang="0">
                    <a:pos x="0" y="64"/>
                  </a:cxn>
                  <a:cxn ang="0">
                    <a:pos x="0" y="61"/>
                  </a:cxn>
                  <a:cxn ang="0">
                    <a:pos x="3" y="55"/>
                  </a:cxn>
                  <a:cxn ang="0">
                    <a:pos x="1" y="52"/>
                  </a:cxn>
                  <a:cxn ang="0">
                    <a:pos x="3" y="49"/>
                  </a:cxn>
                  <a:cxn ang="0">
                    <a:pos x="10" y="43"/>
                  </a:cxn>
                  <a:cxn ang="0">
                    <a:pos x="11" y="37"/>
                  </a:cxn>
                  <a:cxn ang="0">
                    <a:pos x="9" y="33"/>
                  </a:cxn>
                  <a:cxn ang="0">
                    <a:pos x="12" y="27"/>
                  </a:cxn>
                  <a:cxn ang="0">
                    <a:pos x="10" y="24"/>
                  </a:cxn>
                  <a:cxn ang="0">
                    <a:pos x="13" y="19"/>
                  </a:cxn>
                  <a:cxn ang="0">
                    <a:pos x="18" y="19"/>
                  </a:cxn>
                  <a:cxn ang="0">
                    <a:pos x="21" y="21"/>
                  </a:cxn>
                  <a:cxn ang="0">
                    <a:pos x="24" y="19"/>
                  </a:cxn>
                  <a:cxn ang="0">
                    <a:pos x="27" y="16"/>
                  </a:cxn>
                  <a:cxn ang="0">
                    <a:pos x="28" y="9"/>
                  </a:cxn>
                  <a:cxn ang="0">
                    <a:pos x="26" y="2"/>
                  </a:cxn>
                  <a:cxn ang="0">
                    <a:pos x="26" y="1"/>
                  </a:cxn>
                  <a:cxn ang="0">
                    <a:pos x="29" y="0"/>
                  </a:cxn>
                  <a:cxn ang="0">
                    <a:pos x="36" y="1"/>
                  </a:cxn>
                  <a:cxn ang="0">
                    <a:pos x="40" y="7"/>
                  </a:cxn>
                  <a:cxn ang="0">
                    <a:pos x="46" y="8"/>
                  </a:cxn>
                  <a:cxn ang="0">
                    <a:pos x="48" y="10"/>
                  </a:cxn>
                  <a:cxn ang="0">
                    <a:pos x="55" y="11"/>
                  </a:cxn>
                  <a:cxn ang="0">
                    <a:pos x="60" y="6"/>
                  </a:cxn>
                  <a:cxn ang="0">
                    <a:pos x="70" y="3"/>
                  </a:cxn>
                  <a:cxn ang="0">
                    <a:pos x="71" y="9"/>
                  </a:cxn>
                  <a:cxn ang="0">
                    <a:pos x="73" y="10"/>
                  </a:cxn>
                  <a:cxn ang="0">
                    <a:pos x="77" y="15"/>
                  </a:cxn>
                  <a:cxn ang="0">
                    <a:pos x="79" y="23"/>
                  </a:cxn>
                  <a:cxn ang="0">
                    <a:pos x="77" y="35"/>
                  </a:cxn>
                  <a:cxn ang="0">
                    <a:pos x="85" y="61"/>
                  </a:cxn>
                  <a:cxn ang="0">
                    <a:pos x="76" y="62"/>
                  </a:cxn>
                  <a:cxn ang="0">
                    <a:pos x="73" y="67"/>
                  </a:cxn>
                  <a:cxn ang="0">
                    <a:pos x="59" y="76"/>
                  </a:cxn>
                  <a:cxn ang="0">
                    <a:pos x="61" y="87"/>
                  </a:cxn>
                  <a:cxn ang="0">
                    <a:pos x="74" y="98"/>
                  </a:cxn>
                  <a:cxn ang="0">
                    <a:pos x="73" y="102"/>
                  </a:cxn>
                  <a:cxn ang="0">
                    <a:pos x="68" y="107"/>
                  </a:cxn>
                  <a:cxn ang="0">
                    <a:pos x="69" y="113"/>
                  </a:cxn>
                  <a:cxn ang="0">
                    <a:pos x="66" y="117"/>
                  </a:cxn>
                  <a:cxn ang="0">
                    <a:pos x="60" y="115"/>
                  </a:cxn>
                  <a:cxn ang="0">
                    <a:pos x="54" y="119"/>
                  </a:cxn>
                  <a:cxn ang="0">
                    <a:pos x="44" y="121"/>
                  </a:cxn>
                  <a:cxn ang="0">
                    <a:pos x="36" y="120"/>
                  </a:cxn>
                  <a:cxn ang="0">
                    <a:pos x="31" y="119"/>
                  </a:cxn>
                  <a:cxn ang="0">
                    <a:pos x="25" y="114"/>
                  </a:cxn>
                  <a:cxn ang="0">
                    <a:pos x="19" y="115"/>
                  </a:cxn>
                  <a:cxn ang="0">
                    <a:pos x="15" y="118"/>
                  </a:cxn>
                  <a:cxn ang="0">
                    <a:pos x="18" y="105"/>
                  </a:cxn>
                  <a:cxn ang="0">
                    <a:pos x="23" y="92"/>
                  </a:cxn>
                  <a:cxn ang="0">
                    <a:pos x="16" y="90"/>
                  </a:cxn>
                  <a:cxn ang="0">
                    <a:pos x="7" y="90"/>
                  </a:cxn>
                </a:cxnLst>
                <a:rect l="0" t="0" r="r" b="b"/>
                <a:pathLst>
                  <a:path w="85" h="121">
                    <a:moveTo>
                      <a:pt x="7" y="90"/>
                    </a:moveTo>
                    <a:lnTo>
                      <a:pt x="6" y="80"/>
                    </a:lnTo>
                    <a:lnTo>
                      <a:pt x="3" y="75"/>
                    </a:lnTo>
                    <a:lnTo>
                      <a:pt x="2" y="68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1" y="52"/>
                    </a:lnTo>
                    <a:lnTo>
                      <a:pt x="3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9" y="33"/>
                    </a:lnTo>
                    <a:lnTo>
                      <a:pt x="12" y="27"/>
                    </a:lnTo>
                    <a:lnTo>
                      <a:pt x="10" y="24"/>
                    </a:lnTo>
                    <a:lnTo>
                      <a:pt x="13" y="19"/>
                    </a:lnTo>
                    <a:lnTo>
                      <a:pt x="18" y="19"/>
                    </a:lnTo>
                    <a:lnTo>
                      <a:pt x="21" y="21"/>
                    </a:lnTo>
                    <a:lnTo>
                      <a:pt x="24" y="19"/>
                    </a:lnTo>
                    <a:lnTo>
                      <a:pt x="27" y="16"/>
                    </a:lnTo>
                    <a:lnTo>
                      <a:pt x="28" y="9"/>
                    </a:lnTo>
                    <a:lnTo>
                      <a:pt x="26" y="2"/>
                    </a:lnTo>
                    <a:lnTo>
                      <a:pt x="26" y="1"/>
                    </a:lnTo>
                    <a:lnTo>
                      <a:pt x="29" y="0"/>
                    </a:lnTo>
                    <a:lnTo>
                      <a:pt x="36" y="1"/>
                    </a:lnTo>
                    <a:lnTo>
                      <a:pt x="40" y="7"/>
                    </a:lnTo>
                    <a:lnTo>
                      <a:pt x="46" y="8"/>
                    </a:lnTo>
                    <a:lnTo>
                      <a:pt x="48" y="10"/>
                    </a:lnTo>
                    <a:lnTo>
                      <a:pt x="55" y="11"/>
                    </a:lnTo>
                    <a:lnTo>
                      <a:pt x="60" y="6"/>
                    </a:lnTo>
                    <a:lnTo>
                      <a:pt x="70" y="3"/>
                    </a:lnTo>
                    <a:lnTo>
                      <a:pt x="71" y="9"/>
                    </a:lnTo>
                    <a:lnTo>
                      <a:pt x="73" y="10"/>
                    </a:lnTo>
                    <a:lnTo>
                      <a:pt x="77" y="15"/>
                    </a:lnTo>
                    <a:lnTo>
                      <a:pt x="79" y="23"/>
                    </a:lnTo>
                    <a:lnTo>
                      <a:pt x="77" y="35"/>
                    </a:lnTo>
                    <a:lnTo>
                      <a:pt x="85" y="61"/>
                    </a:lnTo>
                    <a:lnTo>
                      <a:pt x="76" y="62"/>
                    </a:lnTo>
                    <a:lnTo>
                      <a:pt x="73" y="67"/>
                    </a:lnTo>
                    <a:lnTo>
                      <a:pt x="59" y="76"/>
                    </a:lnTo>
                    <a:lnTo>
                      <a:pt x="61" y="87"/>
                    </a:lnTo>
                    <a:lnTo>
                      <a:pt x="74" y="98"/>
                    </a:lnTo>
                    <a:lnTo>
                      <a:pt x="73" y="102"/>
                    </a:lnTo>
                    <a:lnTo>
                      <a:pt x="68" y="107"/>
                    </a:lnTo>
                    <a:lnTo>
                      <a:pt x="69" y="113"/>
                    </a:lnTo>
                    <a:lnTo>
                      <a:pt x="66" y="117"/>
                    </a:lnTo>
                    <a:lnTo>
                      <a:pt x="60" y="115"/>
                    </a:lnTo>
                    <a:lnTo>
                      <a:pt x="54" y="119"/>
                    </a:lnTo>
                    <a:lnTo>
                      <a:pt x="44" y="121"/>
                    </a:lnTo>
                    <a:lnTo>
                      <a:pt x="36" y="120"/>
                    </a:lnTo>
                    <a:lnTo>
                      <a:pt x="31" y="119"/>
                    </a:lnTo>
                    <a:lnTo>
                      <a:pt x="25" y="114"/>
                    </a:lnTo>
                    <a:lnTo>
                      <a:pt x="19" y="115"/>
                    </a:lnTo>
                    <a:lnTo>
                      <a:pt x="15" y="118"/>
                    </a:lnTo>
                    <a:lnTo>
                      <a:pt x="18" y="105"/>
                    </a:lnTo>
                    <a:lnTo>
                      <a:pt x="23" y="92"/>
                    </a:lnTo>
                    <a:lnTo>
                      <a:pt x="16" y="90"/>
                    </a:lnTo>
                    <a:lnTo>
                      <a:pt x="7" y="9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0" name="Freeform 1217"/>
              <p:cNvSpPr>
                <a:spLocks noChangeAspect="1"/>
              </p:cNvSpPr>
              <p:nvPr/>
            </p:nvSpPr>
            <p:spPr bwMode="gray">
              <a:xfrm>
                <a:off x="2968" y="1625"/>
                <a:ext cx="45" cy="62"/>
              </a:xfrm>
              <a:custGeom>
                <a:avLst/>
                <a:gdLst/>
                <a:ahLst/>
                <a:cxnLst>
                  <a:cxn ang="0">
                    <a:pos x="17" y="39"/>
                  </a:cxn>
                  <a:cxn ang="0">
                    <a:pos x="10" y="38"/>
                  </a:cxn>
                  <a:cxn ang="0">
                    <a:pos x="7" y="39"/>
                  </a:cxn>
                  <a:cxn ang="0">
                    <a:pos x="7" y="40"/>
                  </a:cxn>
                  <a:cxn ang="0">
                    <a:pos x="6" y="38"/>
                  </a:cxn>
                  <a:cxn ang="0">
                    <a:pos x="6" y="31"/>
                  </a:cxn>
                  <a:cxn ang="0">
                    <a:pos x="2" y="26"/>
                  </a:cxn>
                  <a:cxn ang="0">
                    <a:pos x="0" y="18"/>
                  </a:cxn>
                  <a:cxn ang="0">
                    <a:pos x="1" y="10"/>
                  </a:cxn>
                  <a:cxn ang="0">
                    <a:pos x="8" y="5"/>
                  </a:cxn>
                  <a:cxn ang="0">
                    <a:pos x="11" y="6"/>
                  </a:cxn>
                  <a:cxn ang="0">
                    <a:pos x="15" y="1"/>
                  </a:cxn>
                  <a:cxn ang="0">
                    <a:pos x="19" y="0"/>
                  </a:cxn>
                  <a:cxn ang="0">
                    <a:pos x="23" y="8"/>
                  </a:cxn>
                  <a:cxn ang="0">
                    <a:pos x="27" y="8"/>
                  </a:cxn>
                  <a:cxn ang="0">
                    <a:pos x="29" y="10"/>
                  </a:cxn>
                  <a:cxn ang="0">
                    <a:pos x="28" y="13"/>
                  </a:cxn>
                  <a:cxn ang="0">
                    <a:pos x="21" y="15"/>
                  </a:cxn>
                  <a:cxn ang="0">
                    <a:pos x="21" y="19"/>
                  </a:cxn>
                  <a:cxn ang="0">
                    <a:pos x="14" y="24"/>
                  </a:cxn>
                  <a:cxn ang="0">
                    <a:pos x="14" y="31"/>
                  </a:cxn>
                  <a:cxn ang="0">
                    <a:pos x="17" y="38"/>
                  </a:cxn>
                  <a:cxn ang="0">
                    <a:pos x="17" y="39"/>
                  </a:cxn>
                </a:cxnLst>
                <a:rect l="0" t="0" r="r" b="b"/>
                <a:pathLst>
                  <a:path w="29" h="40">
                    <a:moveTo>
                      <a:pt x="17" y="39"/>
                    </a:moveTo>
                    <a:lnTo>
                      <a:pt x="10" y="38"/>
                    </a:lnTo>
                    <a:lnTo>
                      <a:pt x="7" y="39"/>
                    </a:lnTo>
                    <a:lnTo>
                      <a:pt x="7" y="40"/>
                    </a:lnTo>
                    <a:lnTo>
                      <a:pt x="6" y="38"/>
                    </a:lnTo>
                    <a:lnTo>
                      <a:pt x="6" y="31"/>
                    </a:lnTo>
                    <a:lnTo>
                      <a:pt x="2" y="26"/>
                    </a:lnTo>
                    <a:lnTo>
                      <a:pt x="0" y="18"/>
                    </a:lnTo>
                    <a:lnTo>
                      <a:pt x="1" y="10"/>
                    </a:lnTo>
                    <a:lnTo>
                      <a:pt x="8" y="5"/>
                    </a:lnTo>
                    <a:lnTo>
                      <a:pt x="11" y="6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3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28" y="13"/>
                    </a:lnTo>
                    <a:lnTo>
                      <a:pt x="21" y="15"/>
                    </a:lnTo>
                    <a:lnTo>
                      <a:pt x="21" y="19"/>
                    </a:lnTo>
                    <a:lnTo>
                      <a:pt x="14" y="24"/>
                    </a:lnTo>
                    <a:lnTo>
                      <a:pt x="14" y="31"/>
                    </a:lnTo>
                    <a:lnTo>
                      <a:pt x="17" y="38"/>
                    </a:lnTo>
                    <a:lnTo>
                      <a:pt x="17" y="3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1" name="Freeform 1218"/>
              <p:cNvSpPr>
                <a:spLocks noChangeAspect="1"/>
              </p:cNvSpPr>
              <p:nvPr/>
            </p:nvSpPr>
            <p:spPr bwMode="gray">
              <a:xfrm>
                <a:off x="2971" y="1603"/>
                <a:ext cx="34" cy="3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" y="16"/>
                  </a:cxn>
                  <a:cxn ang="0">
                    <a:pos x="5" y="11"/>
                  </a:cxn>
                  <a:cxn ang="0">
                    <a:pos x="9" y="9"/>
                  </a:cxn>
                  <a:cxn ang="0">
                    <a:pos x="13" y="6"/>
                  </a:cxn>
                  <a:cxn ang="0">
                    <a:pos x="16" y="2"/>
                  </a:cxn>
                  <a:cxn ang="0">
                    <a:pos x="22" y="0"/>
                  </a:cxn>
                  <a:cxn ang="0">
                    <a:pos x="22" y="7"/>
                  </a:cxn>
                  <a:cxn ang="0">
                    <a:pos x="20" y="12"/>
                  </a:cxn>
                  <a:cxn ang="0">
                    <a:pos x="12" y="12"/>
                  </a:cxn>
                  <a:cxn ang="0">
                    <a:pos x="9" y="16"/>
                  </a:cxn>
                  <a:cxn ang="0">
                    <a:pos x="5" y="17"/>
                  </a:cxn>
                  <a:cxn ang="0">
                    <a:pos x="0" y="21"/>
                  </a:cxn>
                </a:cxnLst>
                <a:rect l="0" t="0" r="r" b="b"/>
                <a:pathLst>
                  <a:path w="22" h="21">
                    <a:moveTo>
                      <a:pt x="0" y="21"/>
                    </a:moveTo>
                    <a:lnTo>
                      <a:pt x="1" y="16"/>
                    </a:lnTo>
                    <a:lnTo>
                      <a:pt x="5" y="11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6" y="2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20" y="12"/>
                    </a:lnTo>
                    <a:lnTo>
                      <a:pt x="12" y="12"/>
                    </a:lnTo>
                    <a:lnTo>
                      <a:pt x="9" y="16"/>
                    </a:lnTo>
                    <a:lnTo>
                      <a:pt x="5" y="17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2" name="Freeform 1219"/>
              <p:cNvSpPr>
                <a:spLocks noChangeAspect="1"/>
              </p:cNvSpPr>
              <p:nvPr/>
            </p:nvSpPr>
            <p:spPr bwMode="gray">
              <a:xfrm>
                <a:off x="3019" y="1239"/>
                <a:ext cx="178" cy="425"/>
              </a:xfrm>
              <a:custGeom>
                <a:avLst/>
                <a:gdLst/>
                <a:ahLst/>
                <a:cxnLst>
                  <a:cxn ang="0">
                    <a:pos x="106" y="60"/>
                  </a:cxn>
                  <a:cxn ang="0">
                    <a:pos x="99" y="63"/>
                  </a:cxn>
                  <a:cxn ang="0">
                    <a:pos x="94" y="73"/>
                  </a:cxn>
                  <a:cxn ang="0">
                    <a:pos x="90" y="85"/>
                  </a:cxn>
                  <a:cxn ang="0">
                    <a:pos x="85" y="100"/>
                  </a:cxn>
                  <a:cxn ang="0">
                    <a:pos x="71" y="115"/>
                  </a:cxn>
                  <a:cxn ang="0">
                    <a:pos x="61" y="125"/>
                  </a:cxn>
                  <a:cxn ang="0">
                    <a:pos x="54" y="141"/>
                  </a:cxn>
                  <a:cxn ang="0">
                    <a:pos x="55" y="152"/>
                  </a:cxn>
                  <a:cxn ang="0">
                    <a:pos x="53" y="170"/>
                  </a:cxn>
                  <a:cxn ang="0">
                    <a:pos x="67" y="185"/>
                  </a:cxn>
                  <a:cxn ang="0">
                    <a:pos x="61" y="209"/>
                  </a:cxn>
                  <a:cxn ang="0">
                    <a:pos x="54" y="210"/>
                  </a:cxn>
                  <a:cxn ang="0">
                    <a:pos x="51" y="214"/>
                  </a:cxn>
                  <a:cxn ang="0">
                    <a:pos x="48" y="236"/>
                  </a:cxn>
                  <a:cxn ang="0">
                    <a:pos x="41" y="260"/>
                  </a:cxn>
                  <a:cxn ang="0">
                    <a:pos x="31" y="263"/>
                  </a:cxn>
                  <a:cxn ang="0">
                    <a:pos x="22" y="273"/>
                  </a:cxn>
                  <a:cxn ang="0">
                    <a:pos x="15" y="271"/>
                  </a:cxn>
                  <a:cxn ang="0">
                    <a:pos x="12" y="255"/>
                  </a:cxn>
                  <a:cxn ang="0">
                    <a:pos x="7" y="245"/>
                  </a:cxn>
                  <a:cxn ang="0">
                    <a:pos x="5" y="225"/>
                  </a:cxn>
                  <a:cxn ang="0">
                    <a:pos x="2" y="212"/>
                  </a:cxn>
                  <a:cxn ang="0">
                    <a:pos x="5" y="188"/>
                  </a:cxn>
                  <a:cxn ang="0">
                    <a:pos x="10" y="177"/>
                  </a:cxn>
                  <a:cxn ang="0">
                    <a:pos x="6" y="168"/>
                  </a:cxn>
                  <a:cxn ang="0">
                    <a:pos x="12" y="157"/>
                  </a:cxn>
                  <a:cxn ang="0">
                    <a:pos x="6" y="126"/>
                  </a:cxn>
                  <a:cxn ang="0">
                    <a:pos x="11" y="102"/>
                  </a:cxn>
                  <a:cxn ang="0">
                    <a:pos x="25" y="98"/>
                  </a:cxn>
                  <a:cxn ang="0">
                    <a:pos x="26" y="79"/>
                  </a:cxn>
                  <a:cxn ang="0">
                    <a:pos x="25" y="54"/>
                  </a:cxn>
                  <a:cxn ang="0">
                    <a:pos x="34" y="46"/>
                  </a:cxn>
                  <a:cxn ang="0">
                    <a:pos x="45" y="30"/>
                  </a:cxn>
                  <a:cxn ang="0">
                    <a:pos x="49" y="22"/>
                  </a:cxn>
                  <a:cxn ang="0">
                    <a:pos x="59" y="15"/>
                  </a:cxn>
                  <a:cxn ang="0">
                    <a:pos x="67" y="8"/>
                  </a:cxn>
                  <a:cxn ang="0">
                    <a:pos x="77" y="8"/>
                  </a:cxn>
                  <a:cxn ang="0">
                    <a:pos x="84" y="0"/>
                  </a:cxn>
                  <a:cxn ang="0">
                    <a:pos x="92" y="10"/>
                  </a:cxn>
                  <a:cxn ang="0">
                    <a:pos x="111" y="20"/>
                  </a:cxn>
                  <a:cxn ang="0">
                    <a:pos x="113" y="31"/>
                  </a:cxn>
                  <a:cxn ang="0">
                    <a:pos x="113" y="49"/>
                  </a:cxn>
                </a:cxnLst>
                <a:rect l="0" t="0" r="r" b="b"/>
                <a:pathLst>
                  <a:path w="115" h="274">
                    <a:moveTo>
                      <a:pt x="115" y="57"/>
                    </a:moveTo>
                    <a:lnTo>
                      <a:pt x="106" y="60"/>
                    </a:lnTo>
                    <a:lnTo>
                      <a:pt x="100" y="59"/>
                    </a:lnTo>
                    <a:lnTo>
                      <a:pt x="99" y="63"/>
                    </a:lnTo>
                    <a:lnTo>
                      <a:pt x="94" y="68"/>
                    </a:lnTo>
                    <a:lnTo>
                      <a:pt x="94" y="73"/>
                    </a:lnTo>
                    <a:lnTo>
                      <a:pt x="89" y="82"/>
                    </a:lnTo>
                    <a:lnTo>
                      <a:pt x="90" y="85"/>
                    </a:lnTo>
                    <a:lnTo>
                      <a:pt x="92" y="90"/>
                    </a:lnTo>
                    <a:lnTo>
                      <a:pt x="85" y="100"/>
                    </a:lnTo>
                    <a:lnTo>
                      <a:pt x="78" y="109"/>
                    </a:lnTo>
                    <a:lnTo>
                      <a:pt x="71" y="115"/>
                    </a:lnTo>
                    <a:lnTo>
                      <a:pt x="67" y="121"/>
                    </a:lnTo>
                    <a:lnTo>
                      <a:pt x="61" y="125"/>
                    </a:lnTo>
                    <a:lnTo>
                      <a:pt x="59" y="137"/>
                    </a:lnTo>
                    <a:lnTo>
                      <a:pt x="54" y="141"/>
                    </a:lnTo>
                    <a:lnTo>
                      <a:pt x="54" y="149"/>
                    </a:lnTo>
                    <a:lnTo>
                      <a:pt x="55" y="152"/>
                    </a:lnTo>
                    <a:lnTo>
                      <a:pt x="53" y="156"/>
                    </a:lnTo>
                    <a:lnTo>
                      <a:pt x="53" y="170"/>
                    </a:lnTo>
                    <a:lnTo>
                      <a:pt x="60" y="176"/>
                    </a:lnTo>
                    <a:lnTo>
                      <a:pt x="67" y="185"/>
                    </a:lnTo>
                    <a:lnTo>
                      <a:pt x="67" y="199"/>
                    </a:lnTo>
                    <a:lnTo>
                      <a:pt x="61" y="209"/>
                    </a:lnTo>
                    <a:lnTo>
                      <a:pt x="57" y="208"/>
                    </a:lnTo>
                    <a:lnTo>
                      <a:pt x="54" y="210"/>
                    </a:lnTo>
                    <a:lnTo>
                      <a:pt x="54" y="215"/>
                    </a:lnTo>
                    <a:lnTo>
                      <a:pt x="51" y="214"/>
                    </a:lnTo>
                    <a:lnTo>
                      <a:pt x="47" y="219"/>
                    </a:lnTo>
                    <a:lnTo>
                      <a:pt x="48" y="236"/>
                    </a:lnTo>
                    <a:lnTo>
                      <a:pt x="45" y="247"/>
                    </a:lnTo>
                    <a:lnTo>
                      <a:pt x="41" y="260"/>
                    </a:lnTo>
                    <a:lnTo>
                      <a:pt x="37" y="263"/>
                    </a:lnTo>
                    <a:lnTo>
                      <a:pt x="31" y="263"/>
                    </a:lnTo>
                    <a:lnTo>
                      <a:pt x="25" y="273"/>
                    </a:lnTo>
                    <a:lnTo>
                      <a:pt x="22" y="273"/>
                    </a:lnTo>
                    <a:lnTo>
                      <a:pt x="19" y="274"/>
                    </a:lnTo>
                    <a:lnTo>
                      <a:pt x="15" y="271"/>
                    </a:lnTo>
                    <a:lnTo>
                      <a:pt x="12" y="264"/>
                    </a:lnTo>
                    <a:lnTo>
                      <a:pt x="12" y="255"/>
                    </a:lnTo>
                    <a:lnTo>
                      <a:pt x="8" y="251"/>
                    </a:lnTo>
                    <a:lnTo>
                      <a:pt x="7" y="245"/>
                    </a:lnTo>
                    <a:lnTo>
                      <a:pt x="4" y="240"/>
                    </a:lnTo>
                    <a:lnTo>
                      <a:pt x="5" y="225"/>
                    </a:lnTo>
                    <a:lnTo>
                      <a:pt x="0" y="221"/>
                    </a:lnTo>
                    <a:lnTo>
                      <a:pt x="2" y="212"/>
                    </a:lnTo>
                    <a:lnTo>
                      <a:pt x="3" y="207"/>
                    </a:lnTo>
                    <a:lnTo>
                      <a:pt x="5" y="188"/>
                    </a:lnTo>
                    <a:lnTo>
                      <a:pt x="8" y="184"/>
                    </a:lnTo>
                    <a:lnTo>
                      <a:pt x="10" y="177"/>
                    </a:lnTo>
                    <a:lnTo>
                      <a:pt x="6" y="171"/>
                    </a:lnTo>
                    <a:lnTo>
                      <a:pt x="6" y="168"/>
                    </a:lnTo>
                    <a:lnTo>
                      <a:pt x="12" y="166"/>
                    </a:lnTo>
                    <a:lnTo>
                      <a:pt x="12" y="157"/>
                    </a:lnTo>
                    <a:lnTo>
                      <a:pt x="8" y="151"/>
                    </a:lnTo>
                    <a:lnTo>
                      <a:pt x="6" y="126"/>
                    </a:lnTo>
                    <a:lnTo>
                      <a:pt x="6" y="109"/>
                    </a:lnTo>
                    <a:lnTo>
                      <a:pt x="11" y="102"/>
                    </a:lnTo>
                    <a:lnTo>
                      <a:pt x="20" y="105"/>
                    </a:lnTo>
                    <a:lnTo>
                      <a:pt x="25" y="98"/>
                    </a:lnTo>
                    <a:lnTo>
                      <a:pt x="20" y="89"/>
                    </a:lnTo>
                    <a:lnTo>
                      <a:pt x="26" y="79"/>
                    </a:lnTo>
                    <a:lnTo>
                      <a:pt x="28" y="60"/>
                    </a:lnTo>
                    <a:lnTo>
                      <a:pt x="25" y="54"/>
                    </a:lnTo>
                    <a:lnTo>
                      <a:pt x="29" y="48"/>
                    </a:lnTo>
                    <a:lnTo>
                      <a:pt x="34" y="46"/>
                    </a:lnTo>
                    <a:lnTo>
                      <a:pt x="44" y="35"/>
                    </a:lnTo>
                    <a:lnTo>
                      <a:pt x="45" y="30"/>
                    </a:lnTo>
                    <a:lnTo>
                      <a:pt x="42" y="28"/>
                    </a:lnTo>
                    <a:lnTo>
                      <a:pt x="49" y="22"/>
                    </a:lnTo>
                    <a:lnTo>
                      <a:pt x="52" y="17"/>
                    </a:lnTo>
                    <a:lnTo>
                      <a:pt x="59" y="15"/>
                    </a:lnTo>
                    <a:lnTo>
                      <a:pt x="61" y="9"/>
                    </a:lnTo>
                    <a:lnTo>
                      <a:pt x="67" y="8"/>
                    </a:lnTo>
                    <a:lnTo>
                      <a:pt x="72" y="10"/>
                    </a:lnTo>
                    <a:lnTo>
                      <a:pt x="77" y="8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86" y="5"/>
                    </a:lnTo>
                    <a:lnTo>
                      <a:pt x="92" y="10"/>
                    </a:lnTo>
                    <a:lnTo>
                      <a:pt x="98" y="10"/>
                    </a:lnTo>
                    <a:lnTo>
                      <a:pt x="111" y="20"/>
                    </a:lnTo>
                    <a:lnTo>
                      <a:pt x="107" y="26"/>
                    </a:lnTo>
                    <a:lnTo>
                      <a:pt x="113" y="31"/>
                    </a:lnTo>
                    <a:lnTo>
                      <a:pt x="115" y="38"/>
                    </a:lnTo>
                    <a:lnTo>
                      <a:pt x="113" y="49"/>
                    </a:lnTo>
                    <a:lnTo>
                      <a:pt x="115" y="5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3" name="Freeform 1220"/>
              <p:cNvSpPr>
                <a:spLocks noChangeAspect="1"/>
              </p:cNvSpPr>
              <p:nvPr/>
            </p:nvSpPr>
            <p:spPr bwMode="gray">
              <a:xfrm>
                <a:off x="3233" y="1845"/>
                <a:ext cx="49" cy="6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0"/>
                  </a:cxn>
                  <a:cxn ang="0">
                    <a:pos x="20" y="0"/>
                  </a:cxn>
                  <a:cxn ang="0">
                    <a:pos x="25" y="7"/>
                  </a:cxn>
                  <a:cxn ang="0">
                    <a:pos x="28" y="20"/>
                  </a:cxn>
                  <a:cxn ang="0">
                    <a:pos x="32" y="24"/>
                  </a:cxn>
                  <a:cxn ang="0">
                    <a:pos x="31" y="28"/>
                  </a:cxn>
                  <a:cxn ang="0">
                    <a:pos x="27" y="28"/>
                  </a:cxn>
                  <a:cxn ang="0">
                    <a:pos x="23" y="34"/>
                  </a:cxn>
                  <a:cxn ang="0">
                    <a:pos x="23" y="43"/>
                  </a:cxn>
                  <a:cxn ang="0">
                    <a:pos x="18" y="41"/>
                  </a:cxn>
                  <a:cxn ang="0">
                    <a:pos x="18" y="35"/>
                  </a:cxn>
                  <a:cxn ang="0">
                    <a:pos x="15" y="31"/>
                  </a:cxn>
                  <a:cxn ang="0">
                    <a:pos x="11" y="14"/>
                  </a:cxn>
                  <a:cxn ang="0">
                    <a:pos x="6" y="6"/>
                  </a:cxn>
                  <a:cxn ang="0">
                    <a:pos x="0" y="4"/>
                  </a:cxn>
                </a:cxnLst>
                <a:rect l="0" t="0" r="r" b="b"/>
                <a:pathLst>
                  <a:path w="32" h="43">
                    <a:moveTo>
                      <a:pt x="0" y="4"/>
                    </a:moveTo>
                    <a:lnTo>
                      <a:pt x="6" y="0"/>
                    </a:lnTo>
                    <a:lnTo>
                      <a:pt x="20" y="0"/>
                    </a:lnTo>
                    <a:lnTo>
                      <a:pt x="25" y="7"/>
                    </a:lnTo>
                    <a:lnTo>
                      <a:pt x="28" y="20"/>
                    </a:lnTo>
                    <a:lnTo>
                      <a:pt x="32" y="24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3" y="34"/>
                    </a:lnTo>
                    <a:lnTo>
                      <a:pt x="23" y="43"/>
                    </a:lnTo>
                    <a:lnTo>
                      <a:pt x="18" y="41"/>
                    </a:lnTo>
                    <a:lnTo>
                      <a:pt x="18" y="35"/>
                    </a:lnTo>
                    <a:lnTo>
                      <a:pt x="15" y="31"/>
                    </a:lnTo>
                    <a:lnTo>
                      <a:pt x="11" y="14"/>
                    </a:lnTo>
                    <a:lnTo>
                      <a:pt x="6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4" name="Freeform 1221"/>
              <p:cNvSpPr>
                <a:spLocks noChangeAspect="1"/>
              </p:cNvSpPr>
              <p:nvPr/>
            </p:nvSpPr>
            <p:spPr bwMode="gray">
              <a:xfrm>
                <a:off x="3369" y="889"/>
                <a:ext cx="8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1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5" name="Freeform 1222"/>
              <p:cNvSpPr>
                <a:spLocks noChangeAspect="1"/>
              </p:cNvSpPr>
              <p:nvPr/>
            </p:nvSpPr>
            <p:spPr bwMode="gray">
              <a:xfrm>
                <a:off x="3296" y="887"/>
                <a:ext cx="33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3"/>
                  </a:cxn>
                  <a:cxn ang="0">
                    <a:pos x="12" y="1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21" y="1"/>
                  </a:cxn>
                  <a:cxn ang="0">
                    <a:pos x="16" y="1"/>
                  </a:cxn>
                  <a:cxn ang="0">
                    <a:pos x="3" y="5"/>
                  </a:cxn>
                  <a:cxn ang="0">
                    <a:pos x="0" y="4"/>
                  </a:cxn>
                </a:cxnLst>
                <a:rect l="0" t="0" r="r" b="b"/>
                <a:pathLst>
                  <a:path w="21" h="5">
                    <a:moveTo>
                      <a:pt x="0" y="4"/>
                    </a:moveTo>
                    <a:lnTo>
                      <a:pt x="5" y="3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16" y="1"/>
                    </a:lnTo>
                    <a:lnTo>
                      <a:pt x="3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6" name="Freeform 1223"/>
              <p:cNvSpPr>
                <a:spLocks noChangeAspect="1"/>
              </p:cNvSpPr>
              <p:nvPr/>
            </p:nvSpPr>
            <p:spPr bwMode="gray">
              <a:xfrm>
                <a:off x="3250" y="935"/>
                <a:ext cx="23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4" y="1"/>
                  </a:cxn>
                  <a:cxn ang="0">
                    <a:pos x="15" y="2"/>
                  </a:cxn>
                  <a:cxn ang="0">
                    <a:pos x="9" y="2"/>
                  </a:cxn>
                  <a:cxn ang="0">
                    <a:pos x="6" y="1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5" h="2">
                    <a:moveTo>
                      <a:pt x="0" y="2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9" y="2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7" name="Freeform 1224"/>
              <p:cNvSpPr>
                <a:spLocks noChangeAspect="1"/>
              </p:cNvSpPr>
              <p:nvPr/>
            </p:nvSpPr>
            <p:spPr bwMode="gray">
              <a:xfrm>
                <a:off x="3228" y="940"/>
                <a:ext cx="8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3"/>
                  </a:cxn>
                  <a:cxn ang="0">
                    <a:pos x="5" y="4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5" y="3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8" name="Freeform 1225"/>
              <p:cNvSpPr>
                <a:spLocks noChangeAspect="1"/>
              </p:cNvSpPr>
              <p:nvPr/>
            </p:nvSpPr>
            <p:spPr bwMode="gray">
              <a:xfrm>
                <a:off x="3248" y="889"/>
                <a:ext cx="7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9" name="Freeform 1226"/>
              <p:cNvSpPr>
                <a:spLocks noChangeAspect="1"/>
              </p:cNvSpPr>
              <p:nvPr/>
            </p:nvSpPr>
            <p:spPr bwMode="gray">
              <a:xfrm>
                <a:off x="3217" y="1183"/>
                <a:ext cx="8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2" y="2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0" name="Freeform 1227"/>
              <p:cNvSpPr>
                <a:spLocks noChangeAspect="1"/>
              </p:cNvSpPr>
              <p:nvPr/>
            </p:nvSpPr>
            <p:spPr bwMode="gray">
              <a:xfrm>
                <a:off x="3107" y="878"/>
                <a:ext cx="138" cy="4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5" y="2"/>
                  </a:cxn>
                  <a:cxn ang="0">
                    <a:pos x="35" y="5"/>
                  </a:cxn>
                  <a:cxn ang="0">
                    <a:pos x="35" y="9"/>
                  </a:cxn>
                  <a:cxn ang="0">
                    <a:pos x="40" y="12"/>
                  </a:cxn>
                  <a:cxn ang="0">
                    <a:pos x="42" y="6"/>
                  </a:cxn>
                  <a:cxn ang="0">
                    <a:pos x="46" y="0"/>
                  </a:cxn>
                  <a:cxn ang="0">
                    <a:pos x="49" y="4"/>
                  </a:cxn>
                  <a:cxn ang="0">
                    <a:pos x="48" y="6"/>
                  </a:cxn>
                  <a:cxn ang="0">
                    <a:pos x="54" y="9"/>
                  </a:cxn>
                  <a:cxn ang="0">
                    <a:pos x="59" y="4"/>
                  </a:cxn>
                  <a:cxn ang="0">
                    <a:pos x="75" y="7"/>
                  </a:cxn>
                  <a:cxn ang="0">
                    <a:pos x="89" y="9"/>
                  </a:cxn>
                  <a:cxn ang="0">
                    <a:pos x="84" y="16"/>
                  </a:cxn>
                  <a:cxn ang="0">
                    <a:pos x="81" y="19"/>
                  </a:cxn>
                  <a:cxn ang="0">
                    <a:pos x="74" y="25"/>
                  </a:cxn>
                  <a:cxn ang="0">
                    <a:pos x="58" y="27"/>
                  </a:cxn>
                  <a:cxn ang="0">
                    <a:pos x="39" y="27"/>
                  </a:cxn>
                  <a:cxn ang="0">
                    <a:pos x="22" y="25"/>
                  </a:cxn>
                  <a:cxn ang="0">
                    <a:pos x="14" y="22"/>
                  </a:cxn>
                  <a:cxn ang="0">
                    <a:pos x="24" y="22"/>
                  </a:cxn>
                  <a:cxn ang="0">
                    <a:pos x="28" y="22"/>
                  </a:cxn>
                  <a:cxn ang="0">
                    <a:pos x="30" y="19"/>
                  </a:cxn>
                  <a:cxn ang="0">
                    <a:pos x="37" y="18"/>
                  </a:cxn>
                  <a:cxn ang="0">
                    <a:pos x="21" y="16"/>
                  </a:cxn>
                  <a:cxn ang="0">
                    <a:pos x="6" y="17"/>
                  </a:cxn>
                  <a:cxn ang="0">
                    <a:pos x="11" y="11"/>
                  </a:cxn>
                  <a:cxn ang="0">
                    <a:pos x="3" y="10"/>
                  </a:cxn>
                  <a:cxn ang="0">
                    <a:pos x="6" y="6"/>
                  </a:cxn>
                  <a:cxn ang="0">
                    <a:pos x="14" y="9"/>
                  </a:cxn>
                  <a:cxn ang="0">
                    <a:pos x="11" y="5"/>
                  </a:cxn>
                  <a:cxn ang="0">
                    <a:pos x="14" y="2"/>
                  </a:cxn>
                  <a:cxn ang="0">
                    <a:pos x="18" y="5"/>
                  </a:cxn>
                </a:cxnLst>
                <a:rect l="0" t="0" r="r" b="b"/>
                <a:pathLst>
                  <a:path w="89" h="28">
                    <a:moveTo>
                      <a:pt x="20" y="4"/>
                    </a:moveTo>
                    <a:lnTo>
                      <a:pt x="19" y="1"/>
                    </a:lnTo>
                    <a:lnTo>
                      <a:pt x="22" y="1"/>
                    </a:lnTo>
                    <a:lnTo>
                      <a:pt x="25" y="2"/>
                    </a:lnTo>
                    <a:lnTo>
                      <a:pt x="25" y="5"/>
                    </a:lnTo>
                    <a:lnTo>
                      <a:pt x="35" y="5"/>
                    </a:lnTo>
                    <a:lnTo>
                      <a:pt x="36" y="6"/>
                    </a:lnTo>
                    <a:lnTo>
                      <a:pt x="35" y="9"/>
                    </a:lnTo>
                    <a:lnTo>
                      <a:pt x="38" y="12"/>
                    </a:lnTo>
                    <a:lnTo>
                      <a:pt x="40" y="12"/>
                    </a:lnTo>
                    <a:lnTo>
                      <a:pt x="42" y="10"/>
                    </a:lnTo>
                    <a:lnTo>
                      <a:pt x="42" y="6"/>
                    </a:lnTo>
                    <a:lnTo>
                      <a:pt x="41" y="3"/>
                    </a:lnTo>
                    <a:lnTo>
                      <a:pt x="46" y="0"/>
                    </a:lnTo>
                    <a:lnTo>
                      <a:pt x="49" y="1"/>
                    </a:lnTo>
                    <a:lnTo>
                      <a:pt x="49" y="4"/>
                    </a:lnTo>
                    <a:lnTo>
                      <a:pt x="46" y="5"/>
                    </a:lnTo>
                    <a:lnTo>
                      <a:pt x="48" y="6"/>
                    </a:lnTo>
                    <a:lnTo>
                      <a:pt x="49" y="8"/>
                    </a:lnTo>
                    <a:lnTo>
                      <a:pt x="54" y="9"/>
                    </a:lnTo>
                    <a:lnTo>
                      <a:pt x="58" y="7"/>
                    </a:lnTo>
                    <a:lnTo>
                      <a:pt x="59" y="4"/>
                    </a:lnTo>
                    <a:lnTo>
                      <a:pt x="70" y="5"/>
                    </a:lnTo>
                    <a:lnTo>
                      <a:pt x="75" y="7"/>
                    </a:lnTo>
                    <a:lnTo>
                      <a:pt x="82" y="8"/>
                    </a:lnTo>
                    <a:lnTo>
                      <a:pt x="89" y="9"/>
                    </a:lnTo>
                    <a:lnTo>
                      <a:pt x="85" y="10"/>
                    </a:lnTo>
                    <a:lnTo>
                      <a:pt x="84" y="16"/>
                    </a:lnTo>
                    <a:lnTo>
                      <a:pt x="81" y="18"/>
                    </a:lnTo>
                    <a:lnTo>
                      <a:pt x="81" y="19"/>
                    </a:lnTo>
                    <a:lnTo>
                      <a:pt x="75" y="22"/>
                    </a:lnTo>
                    <a:lnTo>
                      <a:pt x="74" y="25"/>
                    </a:lnTo>
                    <a:lnTo>
                      <a:pt x="67" y="28"/>
                    </a:lnTo>
                    <a:lnTo>
                      <a:pt x="58" y="27"/>
                    </a:lnTo>
                    <a:lnTo>
                      <a:pt x="50" y="27"/>
                    </a:lnTo>
                    <a:lnTo>
                      <a:pt x="39" y="27"/>
                    </a:lnTo>
                    <a:lnTo>
                      <a:pt x="26" y="27"/>
                    </a:lnTo>
                    <a:lnTo>
                      <a:pt x="22" y="25"/>
                    </a:lnTo>
                    <a:lnTo>
                      <a:pt x="20" y="24"/>
                    </a:lnTo>
                    <a:lnTo>
                      <a:pt x="14" y="22"/>
                    </a:lnTo>
                    <a:lnTo>
                      <a:pt x="16" y="21"/>
                    </a:lnTo>
                    <a:lnTo>
                      <a:pt x="24" y="22"/>
                    </a:lnTo>
                    <a:lnTo>
                      <a:pt x="25" y="22"/>
                    </a:lnTo>
                    <a:lnTo>
                      <a:pt x="28" y="22"/>
                    </a:lnTo>
                    <a:lnTo>
                      <a:pt x="27" y="20"/>
                    </a:lnTo>
                    <a:lnTo>
                      <a:pt x="30" y="19"/>
                    </a:lnTo>
                    <a:lnTo>
                      <a:pt x="34" y="19"/>
                    </a:lnTo>
                    <a:lnTo>
                      <a:pt x="37" y="18"/>
                    </a:lnTo>
                    <a:lnTo>
                      <a:pt x="32" y="16"/>
                    </a:lnTo>
                    <a:lnTo>
                      <a:pt x="21" y="16"/>
                    </a:lnTo>
                    <a:lnTo>
                      <a:pt x="12" y="18"/>
                    </a:lnTo>
                    <a:lnTo>
                      <a:pt x="6" y="17"/>
                    </a:lnTo>
                    <a:lnTo>
                      <a:pt x="2" y="15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3" y="1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9" y="7"/>
                    </a:lnTo>
                    <a:lnTo>
                      <a:pt x="14" y="9"/>
                    </a:lnTo>
                    <a:lnTo>
                      <a:pt x="15" y="7"/>
                    </a:lnTo>
                    <a:lnTo>
                      <a:pt x="11" y="5"/>
                    </a:lnTo>
                    <a:lnTo>
                      <a:pt x="10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8" y="5"/>
                    </a:lnTo>
                    <a:lnTo>
                      <a:pt x="2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1" name="Freeform 1228"/>
              <p:cNvSpPr>
                <a:spLocks noChangeAspect="1"/>
              </p:cNvSpPr>
              <p:nvPr/>
            </p:nvSpPr>
            <p:spPr bwMode="gray">
              <a:xfrm>
                <a:off x="3149" y="1216"/>
                <a:ext cx="157" cy="318"/>
              </a:xfrm>
              <a:custGeom>
                <a:avLst/>
                <a:gdLst/>
                <a:ahLst/>
                <a:cxnLst>
                  <a:cxn ang="0">
                    <a:pos x="64" y="193"/>
                  </a:cxn>
                  <a:cxn ang="0">
                    <a:pos x="58" y="193"/>
                  </a:cxn>
                  <a:cxn ang="0">
                    <a:pos x="48" y="198"/>
                  </a:cxn>
                  <a:cxn ang="0">
                    <a:pos x="36" y="201"/>
                  </a:cxn>
                  <a:cxn ang="0">
                    <a:pos x="29" y="203"/>
                  </a:cxn>
                  <a:cxn ang="0">
                    <a:pos x="21" y="204"/>
                  </a:cxn>
                  <a:cxn ang="0">
                    <a:pos x="15" y="198"/>
                  </a:cxn>
                  <a:cxn ang="0">
                    <a:pos x="9" y="194"/>
                  </a:cxn>
                  <a:cxn ang="0">
                    <a:pos x="10" y="175"/>
                  </a:cxn>
                  <a:cxn ang="0">
                    <a:pos x="7" y="162"/>
                  </a:cxn>
                  <a:cxn ang="0">
                    <a:pos x="5" y="150"/>
                  </a:cxn>
                  <a:cxn ang="0">
                    <a:pos x="10" y="140"/>
                  </a:cxn>
                  <a:cxn ang="0">
                    <a:pos x="14" y="134"/>
                  </a:cxn>
                  <a:cxn ang="0">
                    <a:pos x="20" y="125"/>
                  </a:cxn>
                  <a:cxn ang="0">
                    <a:pos x="25" y="117"/>
                  </a:cxn>
                  <a:cxn ang="0">
                    <a:pos x="35" y="108"/>
                  </a:cxn>
                  <a:cxn ang="0">
                    <a:pos x="43" y="95"/>
                  </a:cxn>
                  <a:cxn ang="0">
                    <a:pos x="45" y="87"/>
                  </a:cxn>
                  <a:cxn ang="0">
                    <a:pos x="38" y="74"/>
                  </a:cxn>
                  <a:cxn ang="0">
                    <a:pos x="29" y="64"/>
                  </a:cxn>
                  <a:cxn ang="0">
                    <a:pos x="29" y="46"/>
                  </a:cxn>
                  <a:cxn ang="0">
                    <a:pos x="27" y="35"/>
                  </a:cxn>
                  <a:cxn ang="0">
                    <a:pos x="8" y="25"/>
                  </a:cxn>
                  <a:cxn ang="0">
                    <a:pos x="0" y="15"/>
                  </a:cxn>
                  <a:cxn ang="0">
                    <a:pos x="10" y="12"/>
                  </a:cxn>
                  <a:cxn ang="0">
                    <a:pos x="25" y="22"/>
                  </a:cxn>
                  <a:cxn ang="0">
                    <a:pos x="37" y="19"/>
                  </a:cxn>
                  <a:cxn ang="0">
                    <a:pos x="44" y="21"/>
                  </a:cxn>
                  <a:cxn ang="0">
                    <a:pos x="51" y="4"/>
                  </a:cxn>
                  <a:cxn ang="0">
                    <a:pos x="67" y="0"/>
                  </a:cxn>
                  <a:cxn ang="0">
                    <a:pos x="76" y="14"/>
                  </a:cxn>
                  <a:cxn ang="0">
                    <a:pos x="70" y="27"/>
                  </a:cxn>
                  <a:cxn ang="0">
                    <a:pos x="82" y="41"/>
                  </a:cxn>
                  <a:cxn ang="0">
                    <a:pos x="85" y="64"/>
                  </a:cxn>
                  <a:cxn ang="0">
                    <a:pos x="85" y="84"/>
                  </a:cxn>
                  <a:cxn ang="0">
                    <a:pos x="87" y="97"/>
                  </a:cxn>
                  <a:cxn ang="0">
                    <a:pos x="89" y="110"/>
                  </a:cxn>
                  <a:cxn ang="0">
                    <a:pos x="85" y="123"/>
                  </a:cxn>
                  <a:cxn ang="0">
                    <a:pos x="93" y="131"/>
                  </a:cxn>
                  <a:cxn ang="0">
                    <a:pos x="84" y="164"/>
                  </a:cxn>
                  <a:cxn ang="0">
                    <a:pos x="72" y="189"/>
                  </a:cxn>
                </a:cxnLst>
                <a:rect l="0" t="0" r="r" b="b"/>
                <a:pathLst>
                  <a:path w="101" h="205">
                    <a:moveTo>
                      <a:pt x="72" y="189"/>
                    </a:moveTo>
                    <a:lnTo>
                      <a:pt x="64" y="193"/>
                    </a:lnTo>
                    <a:lnTo>
                      <a:pt x="60" y="191"/>
                    </a:lnTo>
                    <a:lnTo>
                      <a:pt x="58" y="193"/>
                    </a:lnTo>
                    <a:lnTo>
                      <a:pt x="49" y="195"/>
                    </a:lnTo>
                    <a:lnTo>
                      <a:pt x="48" y="198"/>
                    </a:lnTo>
                    <a:lnTo>
                      <a:pt x="42" y="198"/>
                    </a:lnTo>
                    <a:lnTo>
                      <a:pt x="36" y="201"/>
                    </a:lnTo>
                    <a:lnTo>
                      <a:pt x="33" y="201"/>
                    </a:lnTo>
                    <a:lnTo>
                      <a:pt x="29" y="203"/>
                    </a:lnTo>
                    <a:lnTo>
                      <a:pt x="24" y="205"/>
                    </a:lnTo>
                    <a:lnTo>
                      <a:pt x="21" y="204"/>
                    </a:lnTo>
                    <a:lnTo>
                      <a:pt x="20" y="198"/>
                    </a:lnTo>
                    <a:lnTo>
                      <a:pt x="15" y="198"/>
                    </a:lnTo>
                    <a:lnTo>
                      <a:pt x="13" y="194"/>
                    </a:lnTo>
                    <a:lnTo>
                      <a:pt x="9" y="194"/>
                    </a:lnTo>
                    <a:lnTo>
                      <a:pt x="7" y="178"/>
                    </a:lnTo>
                    <a:lnTo>
                      <a:pt x="10" y="175"/>
                    </a:lnTo>
                    <a:lnTo>
                      <a:pt x="8" y="167"/>
                    </a:lnTo>
                    <a:lnTo>
                      <a:pt x="7" y="162"/>
                    </a:lnTo>
                    <a:lnTo>
                      <a:pt x="5" y="155"/>
                    </a:lnTo>
                    <a:lnTo>
                      <a:pt x="5" y="150"/>
                    </a:lnTo>
                    <a:lnTo>
                      <a:pt x="5" y="145"/>
                    </a:lnTo>
                    <a:lnTo>
                      <a:pt x="10" y="140"/>
                    </a:lnTo>
                    <a:lnTo>
                      <a:pt x="10" y="135"/>
                    </a:lnTo>
                    <a:lnTo>
                      <a:pt x="14" y="134"/>
                    </a:lnTo>
                    <a:lnTo>
                      <a:pt x="16" y="129"/>
                    </a:lnTo>
                    <a:lnTo>
                      <a:pt x="20" y="125"/>
                    </a:lnTo>
                    <a:lnTo>
                      <a:pt x="23" y="124"/>
                    </a:lnTo>
                    <a:lnTo>
                      <a:pt x="25" y="117"/>
                    </a:lnTo>
                    <a:lnTo>
                      <a:pt x="29" y="115"/>
                    </a:lnTo>
                    <a:lnTo>
                      <a:pt x="35" y="108"/>
                    </a:lnTo>
                    <a:lnTo>
                      <a:pt x="39" y="95"/>
                    </a:lnTo>
                    <a:lnTo>
                      <a:pt x="43" y="95"/>
                    </a:lnTo>
                    <a:lnTo>
                      <a:pt x="46" y="91"/>
                    </a:lnTo>
                    <a:lnTo>
                      <a:pt x="45" y="87"/>
                    </a:lnTo>
                    <a:lnTo>
                      <a:pt x="46" y="82"/>
                    </a:lnTo>
                    <a:lnTo>
                      <a:pt x="38" y="74"/>
                    </a:lnTo>
                    <a:lnTo>
                      <a:pt x="31" y="72"/>
                    </a:lnTo>
                    <a:lnTo>
                      <a:pt x="29" y="64"/>
                    </a:lnTo>
                    <a:lnTo>
                      <a:pt x="31" y="54"/>
                    </a:lnTo>
                    <a:lnTo>
                      <a:pt x="29" y="46"/>
                    </a:lnTo>
                    <a:lnTo>
                      <a:pt x="23" y="42"/>
                    </a:lnTo>
                    <a:lnTo>
                      <a:pt x="27" y="35"/>
                    </a:lnTo>
                    <a:lnTo>
                      <a:pt x="14" y="25"/>
                    </a:lnTo>
                    <a:lnTo>
                      <a:pt x="8" y="25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4" y="12"/>
                    </a:lnTo>
                    <a:lnTo>
                      <a:pt x="10" y="12"/>
                    </a:lnTo>
                    <a:lnTo>
                      <a:pt x="18" y="21"/>
                    </a:lnTo>
                    <a:lnTo>
                      <a:pt x="25" y="22"/>
                    </a:lnTo>
                    <a:lnTo>
                      <a:pt x="32" y="19"/>
                    </a:lnTo>
                    <a:lnTo>
                      <a:pt x="37" y="19"/>
                    </a:lnTo>
                    <a:lnTo>
                      <a:pt x="41" y="21"/>
                    </a:lnTo>
                    <a:lnTo>
                      <a:pt x="44" y="21"/>
                    </a:lnTo>
                    <a:lnTo>
                      <a:pt x="50" y="16"/>
                    </a:lnTo>
                    <a:lnTo>
                      <a:pt x="51" y="4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76" y="4"/>
                    </a:lnTo>
                    <a:lnTo>
                      <a:pt x="76" y="14"/>
                    </a:lnTo>
                    <a:lnTo>
                      <a:pt x="70" y="22"/>
                    </a:lnTo>
                    <a:lnTo>
                      <a:pt x="70" y="27"/>
                    </a:lnTo>
                    <a:lnTo>
                      <a:pt x="78" y="32"/>
                    </a:lnTo>
                    <a:lnTo>
                      <a:pt x="82" y="41"/>
                    </a:lnTo>
                    <a:lnTo>
                      <a:pt x="76" y="49"/>
                    </a:lnTo>
                    <a:lnTo>
                      <a:pt x="85" y="64"/>
                    </a:lnTo>
                    <a:lnTo>
                      <a:pt x="84" y="76"/>
                    </a:lnTo>
                    <a:lnTo>
                      <a:pt x="85" y="84"/>
                    </a:lnTo>
                    <a:lnTo>
                      <a:pt x="83" y="93"/>
                    </a:lnTo>
                    <a:lnTo>
                      <a:pt x="87" y="97"/>
                    </a:lnTo>
                    <a:lnTo>
                      <a:pt x="85" y="102"/>
                    </a:lnTo>
                    <a:lnTo>
                      <a:pt x="89" y="110"/>
                    </a:lnTo>
                    <a:lnTo>
                      <a:pt x="89" y="116"/>
                    </a:lnTo>
                    <a:lnTo>
                      <a:pt x="85" y="123"/>
                    </a:lnTo>
                    <a:lnTo>
                      <a:pt x="87" y="129"/>
                    </a:lnTo>
                    <a:lnTo>
                      <a:pt x="93" y="131"/>
                    </a:lnTo>
                    <a:lnTo>
                      <a:pt x="101" y="142"/>
                    </a:lnTo>
                    <a:lnTo>
                      <a:pt x="84" y="164"/>
                    </a:lnTo>
                    <a:lnTo>
                      <a:pt x="74" y="179"/>
                    </a:lnTo>
                    <a:lnTo>
                      <a:pt x="72" y="18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2" name="Freeform 1229"/>
              <p:cNvSpPr>
                <a:spLocks noChangeAspect="1"/>
              </p:cNvSpPr>
              <p:nvPr/>
            </p:nvSpPr>
            <p:spPr bwMode="gray">
              <a:xfrm>
                <a:off x="3186" y="1545"/>
                <a:ext cx="62" cy="57"/>
              </a:xfrm>
              <a:custGeom>
                <a:avLst/>
                <a:gdLst/>
                <a:ahLst/>
                <a:cxnLst>
                  <a:cxn ang="0">
                    <a:pos x="40" y="36"/>
                  </a:cxn>
                  <a:cxn ang="0">
                    <a:pos x="30" y="37"/>
                  </a:cxn>
                  <a:cxn ang="0">
                    <a:pos x="25" y="35"/>
                  </a:cxn>
                  <a:cxn ang="0">
                    <a:pos x="22" y="29"/>
                  </a:cxn>
                  <a:cxn ang="0">
                    <a:pos x="17" y="29"/>
                  </a:cxn>
                  <a:cxn ang="0">
                    <a:pos x="11" y="30"/>
                  </a:cxn>
                  <a:cxn ang="0">
                    <a:pos x="9" y="26"/>
                  </a:cxn>
                  <a:cxn ang="0">
                    <a:pos x="4" y="24"/>
                  </a:cxn>
                  <a:cxn ang="0">
                    <a:pos x="4" y="16"/>
                  </a:cxn>
                  <a:cxn ang="0">
                    <a:pos x="0" y="13"/>
                  </a:cxn>
                  <a:cxn ang="0">
                    <a:pos x="1" y="11"/>
                  </a:cxn>
                  <a:cxn ang="0">
                    <a:pos x="12" y="2"/>
                  </a:cxn>
                  <a:cxn ang="0">
                    <a:pos x="19" y="2"/>
                  </a:cxn>
                  <a:cxn ang="0">
                    <a:pos x="24" y="0"/>
                  </a:cxn>
                  <a:cxn ang="0">
                    <a:pos x="28" y="1"/>
                  </a:cxn>
                  <a:cxn ang="0">
                    <a:pos x="40" y="2"/>
                  </a:cxn>
                  <a:cxn ang="0">
                    <a:pos x="37" y="19"/>
                  </a:cxn>
                  <a:cxn ang="0">
                    <a:pos x="40" y="27"/>
                  </a:cxn>
                  <a:cxn ang="0">
                    <a:pos x="40" y="36"/>
                  </a:cxn>
                </a:cxnLst>
                <a:rect l="0" t="0" r="r" b="b"/>
                <a:pathLst>
                  <a:path w="40" h="37">
                    <a:moveTo>
                      <a:pt x="40" y="36"/>
                    </a:moveTo>
                    <a:lnTo>
                      <a:pt x="30" y="37"/>
                    </a:lnTo>
                    <a:lnTo>
                      <a:pt x="25" y="35"/>
                    </a:lnTo>
                    <a:lnTo>
                      <a:pt x="22" y="29"/>
                    </a:lnTo>
                    <a:lnTo>
                      <a:pt x="17" y="29"/>
                    </a:lnTo>
                    <a:lnTo>
                      <a:pt x="11" y="30"/>
                    </a:lnTo>
                    <a:lnTo>
                      <a:pt x="9" y="26"/>
                    </a:lnTo>
                    <a:lnTo>
                      <a:pt x="4" y="24"/>
                    </a:lnTo>
                    <a:lnTo>
                      <a:pt x="4" y="16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12" y="2"/>
                    </a:lnTo>
                    <a:lnTo>
                      <a:pt x="19" y="2"/>
                    </a:lnTo>
                    <a:lnTo>
                      <a:pt x="24" y="0"/>
                    </a:lnTo>
                    <a:lnTo>
                      <a:pt x="28" y="1"/>
                    </a:lnTo>
                    <a:lnTo>
                      <a:pt x="40" y="2"/>
                    </a:lnTo>
                    <a:lnTo>
                      <a:pt x="37" y="19"/>
                    </a:lnTo>
                    <a:lnTo>
                      <a:pt x="40" y="27"/>
                    </a:lnTo>
                    <a:lnTo>
                      <a:pt x="40" y="3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3" name="Freeform 1230"/>
              <p:cNvSpPr>
                <a:spLocks noChangeAspect="1"/>
              </p:cNvSpPr>
              <p:nvPr/>
            </p:nvSpPr>
            <p:spPr bwMode="gray">
              <a:xfrm>
                <a:off x="3205" y="1183"/>
                <a:ext cx="8" cy="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4" y="0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lnTo>
                      <a:pt x="5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4" name="Freeform 1231"/>
              <p:cNvSpPr>
                <a:spLocks noChangeAspect="1"/>
              </p:cNvSpPr>
              <p:nvPr/>
            </p:nvSpPr>
            <p:spPr bwMode="gray">
              <a:xfrm>
                <a:off x="2925" y="1183"/>
                <a:ext cx="370" cy="416"/>
              </a:xfrm>
              <a:custGeom>
                <a:avLst/>
                <a:gdLst/>
                <a:ahLst/>
                <a:cxnLst>
                  <a:cxn ang="0">
                    <a:pos x="204" y="21"/>
                  </a:cxn>
                  <a:cxn ang="0">
                    <a:pos x="186" y="42"/>
                  </a:cxn>
                  <a:cxn ang="0">
                    <a:pos x="163" y="41"/>
                  </a:cxn>
                  <a:cxn ang="0">
                    <a:pos x="140" y="36"/>
                  </a:cxn>
                  <a:cxn ang="0">
                    <a:pos x="122" y="45"/>
                  </a:cxn>
                  <a:cxn ang="0">
                    <a:pos x="103" y="64"/>
                  </a:cxn>
                  <a:cxn ang="0">
                    <a:pos x="90" y="84"/>
                  </a:cxn>
                  <a:cxn ang="0">
                    <a:pos x="81" y="125"/>
                  </a:cxn>
                  <a:cxn ang="0">
                    <a:pos x="67" y="145"/>
                  </a:cxn>
                  <a:cxn ang="0">
                    <a:pos x="73" y="202"/>
                  </a:cxn>
                  <a:cxn ang="0">
                    <a:pos x="69" y="220"/>
                  </a:cxn>
                  <a:cxn ang="0">
                    <a:pos x="61" y="257"/>
                  </a:cxn>
                  <a:cxn ang="0">
                    <a:pos x="56" y="234"/>
                  </a:cxn>
                  <a:cxn ang="0">
                    <a:pos x="47" y="245"/>
                  </a:cxn>
                  <a:cxn ang="0">
                    <a:pos x="39" y="249"/>
                  </a:cxn>
                  <a:cxn ang="0">
                    <a:pos x="18" y="268"/>
                  </a:cxn>
                  <a:cxn ang="0">
                    <a:pos x="14" y="258"/>
                  </a:cxn>
                  <a:cxn ang="0">
                    <a:pos x="4" y="248"/>
                  </a:cxn>
                  <a:cxn ang="0">
                    <a:pos x="12" y="236"/>
                  </a:cxn>
                  <a:cxn ang="0">
                    <a:pos x="3" y="235"/>
                  </a:cxn>
                  <a:cxn ang="0">
                    <a:pos x="14" y="219"/>
                  </a:cxn>
                  <a:cxn ang="0">
                    <a:pos x="6" y="221"/>
                  </a:cxn>
                  <a:cxn ang="0">
                    <a:pos x="3" y="211"/>
                  </a:cxn>
                  <a:cxn ang="0">
                    <a:pos x="14" y="205"/>
                  </a:cxn>
                  <a:cxn ang="0">
                    <a:pos x="18" y="201"/>
                  </a:cxn>
                  <a:cxn ang="0">
                    <a:pos x="0" y="203"/>
                  </a:cxn>
                  <a:cxn ang="0">
                    <a:pos x="2" y="185"/>
                  </a:cxn>
                  <a:cxn ang="0">
                    <a:pos x="18" y="175"/>
                  </a:cxn>
                  <a:cxn ang="0">
                    <a:pos x="20" y="168"/>
                  </a:cxn>
                  <a:cxn ang="0">
                    <a:pos x="29" y="158"/>
                  </a:cxn>
                  <a:cxn ang="0">
                    <a:pos x="42" y="150"/>
                  </a:cxn>
                  <a:cxn ang="0">
                    <a:pos x="64" y="113"/>
                  </a:cxn>
                  <a:cxn ang="0">
                    <a:pos x="67" y="107"/>
                  </a:cxn>
                  <a:cxn ang="0">
                    <a:pos x="79" y="88"/>
                  </a:cxn>
                  <a:cxn ang="0">
                    <a:pos x="74" y="78"/>
                  </a:cxn>
                  <a:cxn ang="0">
                    <a:pos x="91" y="68"/>
                  </a:cxn>
                  <a:cxn ang="0">
                    <a:pos x="94" y="63"/>
                  </a:cxn>
                  <a:cxn ang="0">
                    <a:pos x="100" y="53"/>
                  </a:cxn>
                  <a:cxn ang="0">
                    <a:pos x="112" y="49"/>
                  </a:cxn>
                  <a:cxn ang="0">
                    <a:pos x="108" y="44"/>
                  </a:cxn>
                  <a:cxn ang="0">
                    <a:pos x="118" y="35"/>
                  </a:cxn>
                  <a:cxn ang="0">
                    <a:pos x="127" y="31"/>
                  </a:cxn>
                  <a:cxn ang="0">
                    <a:pos x="131" y="26"/>
                  </a:cxn>
                  <a:cxn ang="0">
                    <a:pos x="139" y="22"/>
                  </a:cxn>
                  <a:cxn ang="0">
                    <a:pos x="140" y="32"/>
                  </a:cxn>
                  <a:cxn ang="0">
                    <a:pos x="148" y="23"/>
                  </a:cxn>
                  <a:cxn ang="0">
                    <a:pos x="158" y="22"/>
                  </a:cxn>
                  <a:cxn ang="0">
                    <a:pos x="160" y="16"/>
                  </a:cxn>
                  <a:cxn ang="0">
                    <a:pos x="171" y="17"/>
                  </a:cxn>
                  <a:cxn ang="0">
                    <a:pos x="184" y="8"/>
                  </a:cxn>
                  <a:cxn ang="0">
                    <a:pos x="192" y="4"/>
                  </a:cxn>
                  <a:cxn ang="0">
                    <a:pos x="185" y="19"/>
                  </a:cxn>
                  <a:cxn ang="0">
                    <a:pos x="202" y="5"/>
                  </a:cxn>
                  <a:cxn ang="0">
                    <a:pos x="204" y="0"/>
                  </a:cxn>
                  <a:cxn ang="0">
                    <a:pos x="216" y="9"/>
                  </a:cxn>
                  <a:cxn ang="0">
                    <a:pos x="230" y="19"/>
                  </a:cxn>
                  <a:cxn ang="0">
                    <a:pos x="227" y="25"/>
                  </a:cxn>
                  <a:cxn ang="0">
                    <a:pos x="226" y="30"/>
                  </a:cxn>
                </a:cxnLst>
                <a:rect l="0" t="0" r="r" b="b"/>
                <a:pathLst>
                  <a:path w="239" h="268">
                    <a:moveTo>
                      <a:pt x="221" y="35"/>
                    </a:moveTo>
                    <a:lnTo>
                      <a:pt x="221" y="25"/>
                    </a:lnTo>
                    <a:lnTo>
                      <a:pt x="212" y="20"/>
                    </a:lnTo>
                    <a:lnTo>
                      <a:pt x="204" y="21"/>
                    </a:lnTo>
                    <a:lnTo>
                      <a:pt x="196" y="25"/>
                    </a:lnTo>
                    <a:lnTo>
                      <a:pt x="195" y="37"/>
                    </a:lnTo>
                    <a:lnTo>
                      <a:pt x="188" y="42"/>
                    </a:lnTo>
                    <a:lnTo>
                      <a:pt x="186" y="42"/>
                    </a:lnTo>
                    <a:lnTo>
                      <a:pt x="182" y="40"/>
                    </a:lnTo>
                    <a:lnTo>
                      <a:pt x="177" y="40"/>
                    </a:lnTo>
                    <a:lnTo>
                      <a:pt x="170" y="43"/>
                    </a:lnTo>
                    <a:lnTo>
                      <a:pt x="163" y="41"/>
                    </a:lnTo>
                    <a:lnTo>
                      <a:pt x="155" y="33"/>
                    </a:lnTo>
                    <a:lnTo>
                      <a:pt x="149" y="33"/>
                    </a:lnTo>
                    <a:lnTo>
                      <a:pt x="145" y="36"/>
                    </a:lnTo>
                    <a:lnTo>
                      <a:pt x="140" y="36"/>
                    </a:lnTo>
                    <a:lnTo>
                      <a:pt x="138" y="44"/>
                    </a:lnTo>
                    <a:lnTo>
                      <a:pt x="133" y="46"/>
                    </a:lnTo>
                    <a:lnTo>
                      <a:pt x="128" y="44"/>
                    </a:lnTo>
                    <a:lnTo>
                      <a:pt x="122" y="45"/>
                    </a:lnTo>
                    <a:lnTo>
                      <a:pt x="120" y="51"/>
                    </a:lnTo>
                    <a:lnTo>
                      <a:pt x="113" y="53"/>
                    </a:lnTo>
                    <a:lnTo>
                      <a:pt x="110" y="58"/>
                    </a:lnTo>
                    <a:lnTo>
                      <a:pt x="103" y="64"/>
                    </a:lnTo>
                    <a:lnTo>
                      <a:pt x="106" y="66"/>
                    </a:lnTo>
                    <a:lnTo>
                      <a:pt x="105" y="71"/>
                    </a:lnTo>
                    <a:lnTo>
                      <a:pt x="95" y="82"/>
                    </a:lnTo>
                    <a:lnTo>
                      <a:pt x="90" y="84"/>
                    </a:lnTo>
                    <a:lnTo>
                      <a:pt x="86" y="90"/>
                    </a:lnTo>
                    <a:lnTo>
                      <a:pt x="89" y="96"/>
                    </a:lnTo>
                    <a:lnTo>
                      <a:pt x="87" y="115"/>
                    </a:lnTo>
                    <a:lnTo>
                      <a:pt x="81" y="125"/>
                    </a:lnTo>
                    <a:lnTo>
                      <a:pt x="86" y="134"/>
                    </a:lnTo>
                    <a:lnTo>
                      <a:pt x="81" y="141"/>
                    </a:lnTo>
                    <a:lnTo>
                      <a:pt x="72" y="138"/>
                    </a:lnTo>
                    <a:lnTo>
                      <a:pt x="67" y="145"/>
                    </a:lnTo>
                    <a:lnTo>
                      <a:pt x="67" y="162"/>
                    </a:lnTo>
                    <a:lnTo>
                      <a:pt x="69" y="187"/>
                    </a:lnTo>
                    <a:lnTo>
                      <a:pt x="73" y="193"/>
                    </a:lnTo>
                    <a:lnTo>
                      <a:pt x="73" y="202"/>
                    </a:lnTo>
                    <a:lnTo>
                      <a:pt x="67" y="204"/>
                    </a:lnTo>
                    <a:lnTo>
                      <a:pt x="67" y="207"/>
                    </a:lnTo>
                    <a:lnTo>
                      <a:pt x="71" y="213"/>
                    </a:lnTo>
                    <a:lnTo>
                      <a:pt x="69" y="220"/>
                    </a:lnTo>
                    <a:lnTo>
                      <a:pt x="66" y="224"/>
                    </a:lnTo>
                    <a:lnTo>
                      <a:pt x="64" y="243"/>
                    </a:lnTo>
                    <a:lnTo>
                      <a:pt x="63" y="248"/>
                    </a:lnTo>
                    <a:lnTo>
                      <a:pt x="61" y="257"/>
                    </a:lnTo>
                    <a:lnTo>
                      <a:pt x="59" y="251"/>
                    </a:lnTo>
                    <a:lnTo>
                      <a:pt x="59" y="245"/>
                    </a:lnTo>
                    <a:lnTo>
                      <a:pt x="54" y="240"/>
                    </a:lnTo>
                    <a:lnTo>
                      <a:pt x="56" y="234"/>
                    </a:lnTo>
                    <a:lnTo>
                      <a:pt x="53" y="233"/>
                    </a:lnTo>
                    <a:lnTo>
                      <a:pt x="51" y="235"/>
                    </a:lnTo>
                    <a:lnTo>
                      <a:pt x="51" y="241"/>
                    </a:lnTo>
                    <a:lnTo>
                      <a:pt x="47" y="245"/>
                    </a:lnTo>
                    <a:lnTo>
                      <a:pt x="42" y="245"/>
                    </a:lnTo>
                    <a:lnTo>
                      <a:pt x="43" y="243"/>
                    </a:lnTo>
                    <a:lnTo>
                      <a:pt x="39" y="246"/>
                    </a:lnTo>
                    <a:lnTo>
                      <a:pt x="39" y="249"/>
                    </a:lnTo>
                    <a:lnTo>
                      <a:pt x="33" y="258"/>
                    </a:lnTo>
                    <a:lnTo>
                      <a:pt x="29" y="261"/>
                    </a:lnTo>
                    <a:lnTo>
                      <a:pt x="24" y="265"/>
                    </a:lnTo>
                    <a:lnTo>
                      <a:pt x="18" y="268"/>
                    </a:lnTo>
                    <a:lnTo>
                      <a:pt x="15" y="262"/>
                    </a:lnTo>
                    <a:lnTo>
                      <a:pt x="18" y="257"/>
                    </a:lnTo>
                    <a:lnTo>
                      <a:pt x="15" y="256"/>
                    </a:lnTo>
                    <a:lnTo>
                      <a:pt x="14" y="258"/>
                    </a:lnTo>
                    <a:lnTo>
                      <a:pt x="9" y="258"/>
                    </a:lnTo>
                    <a:lnTo>
                      <a:pt x="9" y="253"/>
                    </a:lnTo>
                    <a:lnTo>
                      <a:pt x="7" y="253"/>
                    </a:lnTo>
                    <a:lnTo>
                      <a:pt x="4" y="248"/>
                    </a:lnTo>
                    <a:lnTo>
                      <a:pt x="5" y="245"/>
                    </a:lnTo>
                    <a:lnTo>
                      <a:pt x="9" y="244"/>
                    </a:lnTo>
                    <a:lnTo>
                      <a:pt x="9" y="240"/>
                    </a:lnTo>
                    <a:lnTo>
                      <a:pt x="12" y="236"/>
                    </a:lnTo>
                    <a:lnTo>
                      <a:pt x="9" y="235"/>
                    </a:lnTo>
                    <a:lnTo>
                      <a:pt x="7" y="238"/>
                    </a:lnTo>
                    <a:lnTo>
                      <a:pt x="3" y="239"/>
                    </a:lnTo>
                    <a:lnTo>
                      <a:pt x="3" y="235"/>
                    </a:lnTo>
                    <a:lnTo>
                      <a:pt x="4" y="231"/>
                    </a:lnTo>
                    <a:lnTo>
                      <a:pt x="8" y="229"/>
                    </a:lnTo>
                    <a:lnTo>
                      <a:pt x="10" y="225"/>
                    </a:lnTo>
                    <a:lnTo>
                      <a:pt x="14" y="219"/>
                    </a:lnTo>
                    <a:lnTo>
                      <a:pt x="15" y="215"/>
                    </a:lnTo>
                    <a:lnTo>
                      <a:pt x="13" y="216"/>
                    </a:lnTo>
                    <a:lnTo>
                      <a:pt x="9" y="221"/>
                    </a:lnTo>
                    <a:lnTo>
                      <a:pt x="6" y="221"/>
                    </a:lnTo>
                    <a:lnTo>
                      <a:pt x="3" y="219"/>
                    </a:lnTo>
                    <a:lnTo>
                      <a:pt x="6" y="215"/>
                    </a:lnTo>
                    <a:lnTo>
                      <a:pt x="5" y="213"/>
                    </a:lnTo>
                    <a:lnTo>
                      <a:pt x="3" y="211"/>
                    </a:lnTo>
                    <a:lnTo>
                      <a:pt x="2" y="207"/>
                    </a:lnTo>
                    <a:lnTo>
                      <a:pt x="8" y="206"/>
                    </a:lnTo>
                    <a:lnTo>
                      <a:pt x="11" y="206"/>
                    </a:lnTo>
                    <a:lnTo>
                      <a:pt x="14" y="205"/>
                    </a:lnTo>
                    <a:lnTo>
                      <a:pt x="17" y="204"/>
                    </a:lnTo>
                    <a:lnTo>
                      <a:pt x="21" y="203"/>
                    </a:lnTo>
                    <a:lnTo>
                      <a:pt x="22" y="200"/>
                    </a:lnTo>
                    <a:lnTo>
                      <a:pt x="18" y="201"/>
                    </a:lnTo>
                    <a:lnTo>
                      <a:pt x="15" y="202"/>
                    </a:lnTo>
                    <a:lnTo>
                      <a:pt x="7" y="202"/>
                    </a:lnTo>
                    <a:lnTo>
                      <a:pt x="5" y="204"/>
                    </a:lnTo>
                    <a:lnTo>
                      <a:pt x="0" y="203"/>
                    </a:lnTo>
                    <a:lnTo>
                      <a:pt x="1" y="196"/>
                    </a:lnTo>
                    <a:lnTo>
                      <a:pt x="0" y="190"/>
                    </a:lnTo>
                    <a:lnTo>
                      <a:pt x="2" y="188"/>
                    </a:lnTo>
                    <a:lnTo>
                      <a:pt x="2" y="185"/>
                    </a:lnTo>
                    <a:lnTo>
                      <a:pt x="4" y="182"/>
                    </a:lnTo>
                    <a:lnTo>
                      <a:pt x="7" y="181"/>
                    </a:lnTo>
                    <a:lnTo>
                      <a:pt x="10" y="175"/>
                    </a:lnTo>
                    <a:lnTo>
                      <a:pt x="18" y="175"/>
                    </a:lnTo>
                    <a:lnTo>
                      <a:pt x="18" y="173"/>
                    </a:lnTo>
                    <a:lnTo>
                      <a:pt x="15" y="172"/>
                    </a:lnTo>
                    <a:lnTo>
                      <a:pt x="16" y="169"/>
                    </a:lnTo>
                    <a:lnTo>
                      <a:pt x="20" y="168"/>
                    </a:lnTo>
                    <a:lnTo>
                      <a:pt x="20" y="164"/>
                    </a:lnTo>
                    <a:lnTo>
                      <a:pt x="24" y="161"/>
                    </a:lnTo>
                    <a:lnTo>
                      <a:pt x="28" y="161"/>
                    </a:lnTo>
                    <a:lnTo>
                      <a:pt x="29" y="158"/>
                    </a:lnTo>
                    <a:lnTo>
                      <a:pt x="35" y="154"/>
                    </a:lnTo>
                    <a:lnTo>
                      <a:pt x="38" y="155"/>
                    </a:lnTo>
                    <a:lnTo>
                      <a:pt x="39" y="152"/>
                    </a:lnTo>
                    <a:lnTo>
                      <a:pt x="42" y="150"/>
                    </a:lnTo>
                    <a:lnTo>
                      <a:pt x="43" y="142"/>
                    </a:lnTo>
                    <a:lnTo>
                      <a:pt x="56" y="128"/>
                    </a:lnTo>
                    <a:lnTo>
                      <a:pt x="56" y="124"/>
                    </a:lnTo>
                    <a:lnTo>
                      <a:pt x="64" y="113"/>
                    </a:lnTo>
                    <a:lnTo>
                      <a:pt x="68" y="112"/>
                    </a:lnTo>
                    <a:lnTo>
                      <a:pt x="71" y="108"/>
                    </a:lnTo>
                    <a:lnTo>
                      <a:pt x="67" y="109"/>
                    </a:lnTo>
                    <a:lnTo>
                      <a:pt x="67" y="107"/>
                    </a:lnTo>
                    <a:lnTo>
                      <a:pt x="70" y="103"/>
                    </a:lnTo>
                    <a:lnTo>
                      <a:pt x="72" y="95"/>
                    </a:lnTo>
                    <a:lnTo>
                      <a:pt x="73" y="88"/>
                    </a:lnTo>
                    <a:lnTo>
                      <a:pt x="79" y="88"/>
                    </a:lnTo>
                    <a:lnTo>
                      <a:pt x="82" y="84"/>
                    </a:lnTo>
                    <a:lnTo>
                      <a:pt x="79" y="82"/>
                    </a:lnTo>
                    <a:lnTo>
                      <a:pt x="74" y="84"/>
                    </a:lnTo>
                    <a:lnTo>
                      <a:pt x="74" y="78"/>
                    </a:lnTo>
                    <a:lnTo>
                      <a:pt x="77" y="77"/>
                    </a:lnTo>
                    <a:lnTo>
                      <a:pt x="83" y="71"/>
                    </a:lnTo>
                    <a:lnTo>
                      <a:pt x="87" y="68"/>
                    </a:lnTo>
                    <a:lnTo>
                      <a:pt x="91" y="68"/>
                    </a:lnTo>
                    <a:lnTo>
                      <a:pt x="94" y="66"/>
                    </a:lnTo>
                    <a:lnTo>
                      <a:pt x="90" y="65"/>
                    </a:lnTo>
                    <a:lnTo>
                      <a:pt x="90" y="64"/>
                    </a:lnTo>
                    <a:lnTo>
                      <a:pt x="94" y="63"/>
                    </a:lnTo>
                    <a:lnTo>
                      <a:pt x="98" y="63"/>
                    </a:lnTo>
                    <a:lnTo>
                      <a:pt x="99" y="60"/>
                    </a:lnTo>
                    <a:lnTo>
                      <a:pt x="92" y="60"/>
                    </a:lnTo>
                    <a:lnTo>
                      <a:pt x="100" y="53"/>
                    </a:lnTo>
                    <a:lnTo>
                      <a:pt x="103" y="55"/>
                    </a:lnTo>
                    <a:lnTo>
                      <a:pt x="106" y="54"/>
                    </a:lnTo>
                    <a:lnTo>
                      <a:pt x="105" y="49"/>
                    </a:lnTo>
                    <a:lnTo>
                      <a:pt x="112" y="49"/>
                    </a:lnTo>
                    <a:lnTo>
                      <a:pt x="113" y="47"/>
                    </a:lnTo>
                    <a:lnTo>
                      <a:pt x="109" y="47"/>
                    </a:lnTo>
                    <a:lnTo>
                      <a:pt x="104" y="48"/>
                    </a:lnTo>
                    <a:lnTo>
                      <a:pt x="108" y="44"/>
                    </a:lnTo>
                    <a:lnTo>
                      <a:pt x="113" y="44"/>
                    </a:lnTo>
                    <a:lnTo>
                      <a:pt x="116" y="41"/>
                    </a:lnTo>
                    <a:lnTo>
                      <a:pt x="116" y="39"/>
                    </a:lnTo>
                    <a:lnTo>
                      <a:pt x="118" y="35"/>
                    </a:lnTo>
                    <a:lnTo>
                      <a:pt x="123" y="34"/>
                    </a:lnTo>
                    <a:lnTo>
                      <a:pt x="124" y="36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31" y="32"/>
                    </a:lnTo>
                    <a:lnTo>
                      <a:pt x="133" y="32"/>
                    </a:lnTo>
                    <a:lnTo>
                      <a:pt x="129" y="29"/>
                    </a:lnTo>
                    <a:lnTo>
                      <a:pt x="131" y="26"/>
                    </a:lnTo>
                    <a:lnTo>
                      <a:pt x="134" y="26"/>
                    </a:lnTo>
                    <a:lnTo>
                      <a:pt x="135" y="29"/>
                    </a:lnTo>
                    <a:lnTo>
                      <a:pt x="137" y="24"/>
                    </a:lnTo>
                    <a:lnTo>
                      <a:pt x="139" y="22"/>
                    </a:lnTo>
                    <a:lnTo>
                      <a:pt x="142" y="23"/>
                    </a:lnTo>
                    <a:lnTo>
                      <a:pt x="140" y="26"/>
                    </a:lnTo>
                    <a:lnTo>
                      <a:pt x="139" y="30"/>
                    </a:lnTo>
                    <a:lnTo>
                      <a:pt x="140" y="32"/>
                    </a:lnTo>
                    <a:lnTo>
                      <a:pt x="143" y="32"/>
                    </a:lnTo>
                    <a:lnTo>
                      <a:pt x="145" y="29"/>
                    </a:lnTo>
                    <a:lnTo>
                      <a:pt x="145" y="25"/>
                    </a:lnTo>
                    <a:lnTo>
                      <a:pt x="148" y="23"/>
                    </a:lnTo>
                    <a:lnTo>
                      <a:pt x="153" y="22"/>
                    </a:lnTo>
                    <a:lnTo>
                      <a:pt x="154" y="24"/>
                    </a:lnTo>
                    <a:lnTo>
                      <a:pt x="157" y="24"/>
                    </a:lnTo>
                    <a:lnTo>
                      <a:pt x="158" y="22"/>
                    </a:lnTo>
                    <a:lnTo>
                      <a:pt x="150" y="18"/>
                    </a:lnTo>
                    <a:lnTo>
                      <a:pt x="151" y="16"/>
                    </a:lnTo>
                    <a:lnTo>
                      <a:pt x="155" y="15"/>
                    </a:lnTo>
                    <a:lnTo>
                      <a:pt x="160" y="16"/>
                    </a:lnTo>
                    <a:lnTo>
                      <a:pt x="164" y="20"/>
                    </a:lnTo>
                    <a:lnTo>
                      <a:pt x="166" y="22"/>
                    </a:lnTo>
                    <a:lnTo>
                      <a:pt x="172" y="21"/>
                    </a:lnTo>
                    <a:lnTo>
                      <a:pt x="171" y="17"/>
                    </a:lnTo>
                    <a:lnTo>
                      <a:pt x="174" y="13"/>
                    </a:lnTo>
                    <a:lnTo>
                      <a:pt x="179" y="12"/>
                    </a:lnTo>
                    <a:lnTo>
                      <a:pt x="181" y="10"/>
                    </a:lnTo>
                    <a:lnTo>
                      <a:pt x="184" y="8"/>
                    </a:lnTo>
                    <a:lnTo>
                      <a:pt x="181" y="6"/>
                    </a:lnTo>
                    <a:lnTo>
                      <a:pt x="182" y="3"/>
                    </a:lnTo>
                    <a:lnTo>
                      <a:pt x="185" y="3"/>
                    </a:lnTo>
                    <a:lnTo>
                      <a:pt x="192" y="4"/>
                    </a:lnTo>
                    <a:lnTo>
                      <a:pt x="194" y="6"/>
                    </a:lnTo>
                    <a:lnTo>
                      <a:pt x="190" y="8"/>
                    </a:lnTo>
                    <a:lnTo>
                      <a:pt x="186" y="12"/>
                    </a:lnTo>
                    <a:lnTo>
                      <a:pt x="185" y="19"/>
                    </a:lnTo>
                    <a:lnTo>
                      <a:pt x="192" y="15"/>
                    </a:lnTo>
                    <a:lnTo>
                      <a:pt x="194" y="10"/>
                    </a:lnTo>
                    <a:lnTo>
                      <a:pt x="198" y="5"/>
                    </a:lnTo>
                    <a:lnTo>
                      <a:pt x="202" y="5"/>
                    </a:lnTo>
                    <a:lnTo>
                      <a:pt x="200" y="7"/>
                    </a:lnTo>
                    <a:lnTo>
                      <a:pt x="202" y="9"/>
                    </a:lnTo>
                    <a:lnTo>
                      <a:pt x="205" y="4"/>
                    </a:lnTo>
                    <a:lnTo>
                      <a:pt x="204" y="0"/>
                    </a:lnTo>
                    <a:lnTo>
                      <a:pt x="213" y="1"/>
                    </a:lnTo>
                    <a:lnTo>
                      <a:pt x="217" y="4"/>
                    </a:lnTo>
                    <a:lnTo>
                      <a:pt x="213" y="7"/>
                    </a:lnTo>
                    <a:lnTo>
                      <a:pt x="216" y="9"/>
                    </a:lnTo>
                    <a:lnTo>
                      <a:pt x="219" y="6"/>
                    </a:lnTo>
                    <a:lnTo>
                      <a:pt x="223" y="5"/>
                    </a:lnTo>
                    <a:lnTo>
                      <a:pt x="236" y="13"/>
                    </a:lnTo>
                    <a:lnTo>
                      <a:pt x="230" y="19"/>
                    </a:lnTo>
                    <a:lnTo>
                      <a:pt x="220" y="17"/>
                    </a:lnTo>
                    <a:lnTo>
                      <a:pt x="219" y="19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30" y="26"/>
                    </a:lnTo>
                    <a:lnTo>
                      <a:pt x="235" y="23"/>
                    </a:lnTo>
                    <a:lnTo>
                      <a:pt x="239" y="25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21" y="3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5" name="Freeform 1232"/>
              <p:cNvSpPr>
                <a:spLocks noChangeAspect="1"/>
              </p:cNvSpPr>
              <p:nvPr/>
            </p:nvSpPr>
            <p:spPr bwMode="gray">
              <a:xfrm>
                <a:off x="3155" y="1638"/>
                <a:ext cx="79" cy="66"/>
              </a:xfrm>
              <a:custGeom>
                <a:avLst/>
                <a:gdLst/>
                <a:ahLst/>
                <a:cxnLst>
                  <a:cxn ang="0">
                    <a:pos x="2" y="23"/>
                  </a:cxn>
                  <a:cxn ang="0">
                    <a:pos x="0" y="6"/>
                  </a:cxn>
                  <a:cxn ang="0">
                    <a:pos x="4" y="0"/>
                  </a:cxn>
                  <a:cxn ang="0">
                    <a:pos x="25" y="0"/>
                  </a:cxn>
                  <a:cxn ang="0">
                    <a:pos x="42" y="4"/>
                  </a:cxn>
                  <a:cxn ang="0">
                    <a:pos x="51" y="16"/>
                  </a:cxn>
                  <a:cxn ang="0">
                    <a:pos x="45" y="25"/>
                  </a:cxn>
                  <a:cxn ang="0">
                    <a:pos x="41" y="33"/>
                  </a:cxn>
                  <a:cxn ang="0">
                    <a:pos x="33" y="36"/>
                  </a:cxn>
                  <a:cxn ang="0">
                    <a:pos x="33" y="40"/>
                  </a:cxn>
                  <a:cxn ang="0">
                    <a:pos x="30" y="43"/>
                  </a:cxn>
                  <a:cxn ang="0">
                    <a:pos x="22" y="40"/>
                  </a:cxn>
                  <a:cxn ang="0">
                    <a:pos x="20" y="36"/>
                  </a:cxn>
                  <a:cxn ang="0">
                    <a:pos x="17" y="37"/>
                  </a:cxn>
                  <a:cxn ang="0">
                    <a:pos x="13" y="28"/>
                  </a:cxn>
                  <a:cxn ang="0">
                    <a:pos x="9" y="26"/>
                  </a:cxn>
                  <a:cxn ang="0">
                    <a:pos x="2" y="23"/>
                  </a:cxn>
                </a:cxnLst>
                <a:rect l="0" t="0" r="r" b="b"/>
                <a:pathLst>
                  <a:path w="51" h="43">
                    <a:moveTo>
                      <a:pt x="2" y="23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25" y="0"/>
                    </a:lnTo>
                    <a:lnTo>
                      <a:pt x="42" y="4"/>
                    </a:lnTo>
                    <a:lnTo>
                      <a:pt x="51" y="16"/>
                    </a:lnTo>
                    <a:lnTo>
                      <a:pt x="45" y="25"/>
                    </a:lnTo>
                    <a:lnTo>
                      <a:pt x="41" y="33"/>
                    </a:lnTo>
                    <a:lnTo>
                      <a:pt x="33" y="36"/>
                    </a:lnTo>
                    <a:lnTo>
                      <a:pt x="33" y="40"/>
                    </a:lnTo>
                    <a:lnTo>
                      <a:pt x="30" y="43"/>
                    </a:lnTo>
                    <a:lnTo>
                      <a:pt x="22" y="40"/>
                    </a:lnTo>
                    <a:lnTo>
                      <a:pt x="20" y="36"/>
                    </a:lnTo>
                    <a:lnTo>
                      <a:pt x="17" y="37"/>
                    </a:lnTo>
                    <a:lnTo>
                      <a:pt x="13" y="28"/>
                    </a:lnTo>
                    <a:lnTo>
                      <a:pt x="9" y="26"/>
                    </a:lnTo>
                    <a:lnTo>
                      <a:pt x="2" y="2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6" name="Freeform 1233"/>
              <p:cNvSpPr>
                <a:spLocks noChangeAspect="1"/>
              </p:cNvSpPr>
              <p:nvPr/>
            </p:nvSpPr>
            <p:spPr bwMode="gray">
              <a:xfrm>
                <a:off x="3186" y="1647"/>
                <a:ext cx="131" cy="124"/>
              </a:xfrm>
              <a:custGeom>
                <a:avLst/>
                <a:gdLst/>
                <a:ahLst/>
                <a:cxnLst>
                  <a:cxn ang="0">
                    <a:pos x="77" y="67"/>
                  </a:cxn>
                  <a:cxn ang="0">
                    <a:pos x="68" y="70"/>
                  </a:cxn>
                  <a:cxn ang="0">
                    <a:pos x="66" y="76"/>
                  </a:cxn>
                  <a:cxn ang="0">
                    <a:pos x="61" y="78"/>
                  </a:cxn>
                  <a:cxn ang="0">
                    <a:pos x="46" y="72"/>
                  </a:cxn>
                  <a:cxn ang="0">
                    <a:pos x="42" y="74"/>
                  </a:cxn>
                  <a:cxn ang="0">
                    <a:pos x="36" y="72"/>
                  </a:cxn>
                  <a:cxn ang="0">
                    <a:pos x="31" y="72"/>
                  </a:cxn>
                  <a:cxn ang="0">
                    <a:pos x="25" y="69"/>
                  </a:cxn>
                  <a:cxn ang="0">
                    <a:pos x="18" y="70"/>
                  </a:cxn>
                  <a:cxn ang="0">
                    <a:pos x="9" y="80"/>
                  </a:cxn>
                  <a:cxn ang="0">
                    <a:pos x="8" y="71"/>
                  </a:cxn>
                  <a:cxn ang="0">
                    <a:pos x="0" y="63"/>
                  </a:cxn>
                  <a:cxn ang="0">
                    <a:pos x="8" y="55"/>
                  </a:cxn>
                  <a:cxn ang="0">
                    <a:pos x="2" y="45"/>
                  </a:cxn>
                  <a:cxn ang="0">
                    <a:pos x="2" y="34"/>
                  </a:cxn>
                  <a:cxn ang="0">
                    <a:pos x="10" y="37"/>
                  </a:cxn>
                  <a:cxn ang="0">
                    <a:pos x="13" y="34"/>
                  </a:cxn>
                  <a:cxn ang="0">
                    <a:pos x="13" y="30"/>
                  </a:cxn>
                  <a:cxn ang="0">
                    <a:pos x="21" y="27"/>
                  </a:cxn>
                  <a:cxn ang="0">
                    <a:pos x="25" y="19"/>
                  </a:cxn>
                  <a:cxn ang="0">
                    <a:pos x="31" y="10"/>
                  </a:cxn>
                  <a:cxn ang="0">
                    <a:pos x="35" y="10"/>
                  </a:cxn>
                  <a:cxn ang="0">
                    <a:pos x="43" y="0"/>
                  </a:cxn>
                  <a:cxn ang="0">
                    <a:pos x="49" y="0"/>
                  </a:cxn>
                  <a:cxn ang="0">
                    <a:pos x="54" y="5"/>
                  </a:cxn>
                  <a:cxn ang="0">
                    <a:pos x="59" y="4"/>
                  </a:cxn>
                  <a:cxn ang="0">
                    <a:pos x="65" y="5"/>
                  </a:cxn>
                  <a:cxn ang="0">
                    <a:pos x="69" y="10"/>
                  </a:cxn>
                  <a:cxn ang="0">
                    <a:pos x="70" y="26"/>
                  </a:cxn>
                  <a:cxn ang="0">
                    <a:pos x="74" y="35"/>
                  </a:cxn>
                  <a:cxn ang="0">
                    <a:pos x="84" y="45"/>
                  </a:cxn>
                  <a:cxn ang="0">
                    <a:pos x="82" y="52"/>
                  </a:cxn>
                  <a:cxn ang="0">
                    <a:pos x="78" y="52"/>
                  </a:cxn>
                  <a:cxn ang="0">
                    <a:pos x="74" y="50"/>
                  </a:cxn>
                  <a:cxn ang="0">
                    <a:pos x="70" y="50"/>
                  </a:cxn>
                  <a:cxn ang="0">
                    <a:pos x="71" y="56"/>
                  </a:cxn>
                  <a:cxn ang="0">
                    <a:pos x="75" y="60"/>
                  </a:cxn>
                  <a:cxn ang="0">
                    <a:pos x="77" y="67"/>
                  </a:cxn>
                </a:cxnLst>
                <a:rect l="0" t="0" r="r" b="b"/>
                <a:pathLst>
                  <a:path w="84" h="80">
                    <a:moveTo>
                      <a:pt x="77" y="67"/>
                    </a:moveTo>
                    <a:lnTo>
                      <a:pt x="68" y="70"/>
                    </a:lnTo>
                    <a:lnTo>
                      <a:pt x="66" y="76"/>
                    </a:lnTo>
                    <a:lnTo>
                      <a:pt x="61" y="78"/>
                    </a:lnTo>
                    <a:lnTo>
                      <a:pt x="46" y="72"/>
                    </a:lnTo>
                    <a:lnTo>
                      <a:pt x="42" y="74"/>
                    </a:lnTo>
                    <a:lnTo>
                      <a:pt x="36" y="72"/>
                    </a:lnTo>
                    <a:lnTo>
                      <a:pt x="31" y="72"/>
                    </a:lnTo>
                    <a:lnTo>
                      <a:pt x="25" y="69"/>
                    </a:lnTo>
                    <a:lnTo>
                      <a:pt x="18" y="70"/>
                    </a:lnTo>
                    <a:lnTo>
                      <a:pt x="9" y="80"/>
                    </a:lnTo>
                    <a:lnTo>
                      <a:pt x="8" y="71"/>
                    </a:lnTo>
                    <a:lnTo>
                      <a:pt x="0" y="63"/>
                    </a:lnTo>
                    <a:lnTo>
                      <a:pt x="8" y="55"/>
                    </a:lnTo>
                    <a:lnTo>
                      <a:pt x="2" y="45"/>
                    </a:lnTo>
                    <a:lnTo>
                      <a:pt x="2" y="34"/>
                    </a:lnTo>
                    <a:lnTo>
                      <a:pt x="10" y="37"/>
                    </a:lnTo>
                    <a:lnTo>
                      <a:pt x="13" y="34"/>
                    </a:lnTo>
                    <a:lnTo>
                      <a:pt x="13" y="30"/>
                    </a:lnTo>
                    <a:lnTo>
                      <a:pt x="21" y="27"/>
                    </a:lnTo>
                    <a:lnTo>
                      <a:pt x="25" y="19"/>
                    </a:lnTo>
                    <a:lnTo>
                      <a:pt x="31" y="10"/>
                    </a:lnTo>
                    <a:lnTo>
                      <a:pt x="35" y="10"/>
                    </a:lnTo>
                    <a:lnTo>
                      <a:pt x="43" y="0"/>
                    </a:lnTo>
                    <a:lnTo>
                      <a:pt x="49" y="0"/>
                    </a:lnTo>
                    <a:lnTo>
                      <a:pt x="54" y="5"/>
                    </a:lnTo>
                    <a:lnTo>
                      <a:pt x="59" y="4"/>
                    </a:lnTo>
                    <a:lnTo>
                      <a:pt x="65" y="5"/>
                    </a:lnTo>
                    <a:lnTo>
                      <a:pt x="69" y="10"/>
                    </a:lnTo>
                    <a:lnTo>
                      <a:pt x="70" y="26"/>
                    </a:lnTo>
                    <a:lnTo>
                      <a:pt x="74" y="35"/>
                    </a:lnTo>
                    <a:lnTo>
                      <a:pt x="84" y="45"/>
                    </a:lnTo>
                    <a:lnTo>
                      <a:pt x="82" y="52"/>
                    </a:lnTo>
                    <a:lnTo>
                      <a:pt x="78" y="52"/>
                    </a:lnTo>
                    <a:lnTo>
                      <a:pt x="74" y="50"/>
                    </a:lnTo>
                    <a:lnTo>
                      <a:pt x="70" y="50"/>
                    </a:lnTo>
                    <a:lnTo>
                      <a:pt x="71" y="56"/>
                    </a:lnTo>
                    <a:lnTo>
                      <a:pt x="75" y="60"/>
                    </a:lnTo>
                    <a:lnTo>
                      <a:pt x="77" y="6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7" name="Freeform 1234"/>
              <p:cNvSpPr>
                <a:spLocks noChangeAspect="1"/>
              </p:cNvSpPr>
              <p:nvPr/>
            </p:nvSpPr>
            <p:spPr bwMode="gray">
              <a:xfrm>
                <a:off x="3151" y="1590"/>
                <a:ext cx="104" cy="72"/>
              </a:xfrm>
              <a:custGeom>
                <a:avLst/>
                <a:gdLst/>
                <a:ahLst/>
                <a:cxnLst>
                  <a:cxn ang="0">
                    <a:pos x="66" y="37"/>
                  </a:cxn>
                  <a:cxn ang="0">
                    <a:pos x="58" y="47"/>
                  </a:cxn>
                  <a:cxn ang="0">
                    <a:pos x="54" y="47"/>
                  </a:cxn>
                  <a:cxn ang="0">
                    <a:pos x="45" y="35"/>
                  </a:cxn>
                  <a:cxn ang="0">
                    <a:pos x="28" y="31"/>
                  </a:cxn>
                  <a:cxn ang="0">
                    <a:pos x="7" y="31"/>
                  </a:cxn>
                  <a:cxn ang="0">
                    <a:pos x="3" y="37"/>
                  </a:cxn>
                  <a:cxn ang="0">
                    <a:pos x="0" y="32"/>
                  </a:cxn>
                  <a:cxn ang="0">
                    <a:pos x="1" y="27"/>
                  </a:cxn>
                  <a:cxn ang="0">
                    <a:pos x="6" y="22"/>
                  </a:cxn>
                  <a:cxn ang="0">
                    <a:pos x="5" y="12"/>
                  </a:cxn>
                  <a:cxn ang="0">
                    <a:pos x="11" y="10"/>
                  </a:cxn>
                  <a:cxn ang="0">
                    <a:pos x="18" y="7"/>
                  </a:cxn>
                  <a:cxn ang="0">
                    <a:pos x="20" y="13"/>
                  </a:cxn>
                  <a:cxn ang="0">
                    <a:pos x="26" y="21"/>
                  </a:cxn>
                  <a:cxn ang="0">
                    <a:pos x="33" y="20"/>
                  </a:cxn>
                  <a:cxn ang="0">
                    <a:pos x="35" y="8"/>
                  </a:cxn>
                  <a:cxn ang="0">
                    <a:pos x="34" y="3"/>
                  </a:cxn>
                  <a:cxn ang="0">
                    <a:pos x="34" y="1"/>
                  </a:cxn>
                  <a:cxn ang="0">
                    <a:pos x="40" y="0"/>
                  </a:cxn>
                  <a:cxn ang="0">
                    <a:pos x="45" y="0"/>
                  </a:cxn>
                  <a:cxn ang="0">
                    <a:pos x="48" y="6"/>
                  </a:cxn>
                  <a:cxn ang="0">
                    <a:pos x="53" y="8"/>
                  </a:cxn>
                  <a:cxn ang="0">
                    <a:pos x="63" y="7"/>
                  </a:cxn>
                  <a:cxn ang="0">
                    <a:pos x="63" y="18"/>
                  </a:cxn>
                  <a:cxn ang="0">
                    <a:pos x="67" y="24"/>
                  </a:cxn>
                  <a:cxn ang="0">
                    <a:pos x="66" y="37"/>
                  </a:cxn>
                </a:cxnLst>
                <a:rect l="0" t="0" r="r" b="b"/>
                <a:pathLst>
                  <a:path w="67" h="47">
                    <a:moveTo>
                      <a:pt x="66" y="37"/>
                    </a:moveTo>
                    <a:lnTo>
                      <a:pt x="58" y="47"/>
                    </a:lnTo>
                    <a:lnTo>
                      <a:pt x="54" y="47"/>
                    </a:lnTo>
                    <a:lnTo>
                      <a:pt x="45" y="35"/>
                    </a:lnTo>
                    <a:lnTo>
                      <a:pt x="28" y="31"/>
                    </a:lnTo>
                    <a:lnTo>
                      <a:pt x="7" y="31"/>
                    </a:lnTo>
                    <a:lnTo>
                      <a:pt x="3" y="37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6" y="22"/>
                    </a:lnTo>
                    <a:lnTo>
                      <a:pt x="5" y="12"/>
                    </a:lnTo>
                    <a:lnTo>
                      <a:pt x="11" y="10"/>
                    </a:lnTo>
                    <a:lnTo>
                      <a:pt x="18" y="7"/>
                    </a:lnTo>
                    <a:lnTo>
                      <a:pt x="20" y="13"/>
                    </a:lnTo>
                    <a:lnTo>
                      <a:pt x="26" y="21"/>
                    </a:lnTo>
                    <a:lnTo>
                      <a:pt x="33" y="20"/>
                    </a:lnTo>
                    <a:lnTo>
                      <a:pt x="35" y="8"/>
                    </a:lnTo>
                    <a:lnTo>
                      <a:pt x="34" y="3"/>
                    </a:lnTo>
                    <a:lnTo>
                      <a:pt x="34" y="1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8" y="6"/>
                    </a:lnTo>
                    <a:lnTo>
                      <a:pt x="53" y="8"/>
                    </a:lnTo>
                    <a:lnTo>
                      <a:pt x="63" y="7"/>
                    </a:lnTo>
                    <a:lnTo>
                      <a:pt x="63" y="18"/>
                    </a:lnTo>
                    <a:lnTo>
                      <a:pt x="67" y="24"/>
                    </a:lnTo>
                    <a:lnTo>
                      <a:pt x="66" y="3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8" name="Freeform 1235"/>
              <p:cNvSpPr>
                <a:spLocks noChangeAspect="1"/>
              </p:cNvSpPr>
              <p:nvPr/>
            </p:nvSpPr>
            <p:spPr bwMode="gray">
              <a:xfrm>
                <a:off x="2580" y="2250"/>
                <a:ext cx="5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1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9" name="Freeform 1236"/>
              <p:cNvSpPr>
                <a:spLocks noChangeAspect="1"/>
              </p:cNvSpPr>
              <p:nvPr/>
            </p:nvSpPr>
            <p:spPr bwMode="gray">
              <a:xfrm>
                <a:off x="2594" y="2261"/>
                <a:ext cx="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0" name="Freeform 1237"/>
              <p:cNvSpPr>
                <a:spLocks noChangeAspect="1"/>
              </p:cNvSpPr>
              <p:nvPr/>
            </p:nvSpPr>
            <p:spPr bwMode="gray">
              <a:xfrm>
                <a:off x="2606" y="2258"/>
                <a:ext cx="5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2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1" name="Freeform 1238"/>
              <p:cNvSpPr>
                <a:spLocks noChangeAspect="1"/>
              </p:cNvSpPr>
              <p:nvPr/>
            </p:nvSpPr>
            <p:spPr bwMode="gray">
              <a:xfrm>
                <a:off x="2616" y="2252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1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4" y="4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2" name="Freeform 1239"/>
              <p:cNvSpPr>
                <a:spLocks noChangeAspect="1"/>
              </p:cNvSpPr>
              <p:nvPr/>
            </p:nvSpPr>
            <p:spPr bwMode="gray">
              <a:xfrm>
                <a:off x="2623" y="2246"/>
                <a:ext cx="4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3" name="Freeform 1240"/>
              <p:cNvSpPr>
                <a:spLocks noChangeAspect="1"/>
              </p:cNvSpPr>
              <p:nvPr/>
            </p:nvSpPr>
            <p:spPr bwMode="gray">
              <a:xfrm>
                <a:off x="2723" y="1990"/>
                <a:ext cx="42" cy="104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10" y="3"/>
                  </a:cxn>
                  <a:cxn ang="0">
                    <a:pos x="19" y="2"/>
                  </a:cxn>
                  <a:cxn ang="0">
                    <a:pos x="23" y="0"/>
                  </a:cxn>
                  <a:cxn ang="0">
                    <a:pos x="27" y="5"/>
                  </a:cxn>
                  <a:cxn ang="0">
                    <a:pos x="25" y="14"/>
                  </a:cxn>
                  <a:cxn ang="0">
                    <a:pos x="23" y="18"/>
                  </a:cxn>
                  <a:cxn ang="0">
                    <a:pos x="22" y="29"/>
                  </a:cxn>
                  <a:cxn ang="0">
                    <a:pos x="20" y="32"/>
                  </a:cxn>
                  <a:cxn ang="0">
                    <a:pos x="22" y="42"/>
                  </a:cxn>
                  <a:cxn ang="0">
                    <a:pos x="21" y="53"/>
                  </a:cxn>
                  <a:cxn ang="0">
                    <a:pos x="17" y="59"/>
                  </a:cxn>
                  <a:cxn ang="0">
                    <a:pos x="17" y="64"/>
                  </a:cxn>
                  <a:cxn ang="0">
                    <a:pos x="13" y="67"/>
                  </a:cxn>
                  <a:cxn ang="0">
                    <a:pos x="8" y="66"/>
                  </a:cxn>
                  <a:cxn ang="0">
                    <a:pos x="3" y="66"/>
                  </a:cxn>
                  <a:cxn ang="0">
                    <a:pos x="4" y="60"/>
                  </a:cxn>
                  <a:cxn ang="0">
                    <a:pos x="4" y="51"/>
                  </a:cxn>
                  <a:cxn ang="0">
                    <a:pos x="3" y="47"/>
                  </a:cxn>
                  <a:cxn ang="0">
                    <a:pos x="0" y="47"/>
                  </a:cxn>
                  <a:cxn ang="0">
                    <a:pos x="0" y="37"/>
                  </a:cxn>
                  <a:cxn ang="0">
                    <a:pos x="3" y="33"/>
                  </a:cxn>
                  <a:cxn ang="0">
                    <a:pos x="3" y="28"/>
                  </a:cxn>
                  <a:cxn ang="0">
                    <a:pos x="6" y="26"/>
                  </a:cxn>
                  <a:cxn ang="0">
                    <a:pos x="7" y="17"/>
                  </a:cxn>
                  <a:cxn ang="0">
                    <a:pos x="5" y="10"/>
                  </a:cxn>
                  <a:cxn ang="0">
                    <a:pos x="4" y="5"/>
                  </a:cxn>
                  <a:cxn ang="0">
                    <a:pos x="6" y="1"/>
                  </a:cxn>
                </a:cxnLst>
                <a:rect l="0" t="0" r="r" b="b"/>
                <a:pathLst>
                  <a:path w="27" h="67">
                    <a:moveTo>
                      <a:pt x="6" y="1"/>
                    </a:moveTo>
                    <a:lnTo>
                      <a:pt x="10" y="3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7" y="5"/>
                    </a:lnTo>
                    <a:lnTo>
                      <a:pt x="25" y="14"/>
                    </a:lnTo>
                    <a:lnTo>
                      <a:pt x="23" y="18"/>
                    </a:lnTo>
                    <a:lnTo>
                      <a:pt x="22" y="29"/>
                    </a:lnTo>
                    <a:lnTo>
                      <a:pt x="20" y="32"/>
                    </a:lnTo>
                    <a:lnTo>
                      <a:pt x="22" y="42"/>
                    </a:lnTo>
                    <a:lnTo>
                      <a:pt x="21" y="53"/>
                    </a:lnTo>
                    <a:lnTo>
                      <a:pt x="17" y="59"/>
                    </a:lnTo>
                    <a:lnTo>
                      <a:pt x="17" y="64"/>
                    </a:lnTo>
                    <a:lnTo>
                      <a:pt x="13" y="67"/>
                    </a:lnTo>
                    <a:lnTo>
                      <a:pt x="8" y="66"/>
                    </a:lnTo>
                    <a:lnTo>
                      <a:pt x="3" y="66"/>
                    </a:lnTo>
                    <a:lnTo>
                      <a:pt x="4" y="60"/>
                    </a:lnTo>
                    <a:lnTo>
                      <a:pt x="4" y="51"/>
                    </a:lnTo>
                    <a:lnTo>
                      <a:pt x="3" y="47"/>
                    </a:lnTo>
                    <a:lnTo>
                      <a:pt x="0" y="47"/>
                    </a:lnTo>
                    <a:lnTo>
                      <a:pt x="0" y="37"/>
                    </a:lnTo>
                    <a:lnTo>
                      <a:pt x="3" y="33"/>
                    </a:lnTo>
                    <a:lnTo>
                      <a:pt x="3" y="28"/>
                    </a:lnTo>
                    <a:lnTo>
                      <a:pt x="6" y="26"/>
                    </a:lnTo>
                    <a:lnTo>
                      <a:pt x="7" y="17"/>
                    </a:lnTo>
                    <a:lnTo>
                      <a:pt x="5" y="10"/>
                    </a:lnTo>
                    <a:lnTo>
                      <a:pt x="4" y="5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4" name="Freeform 1241"/>
              <p:cNvSpPr>
                <a:spLocks noChangeAspect="1"/>
              </p:cNvSpPr>
              <p:nvPr/>
            </p:nvSpPr>
            <p:spPr bwMode="gray">
              <a:xfrm>
                <a:off x="2723" y="1951"/>
                <a:ext cx="176" cy="160"/>
              </a:xfrm>
              <a:custGeom>
                <a:avLst/>
                <a:gdLst/>
                <a:ahLst/>
                <a:cxnLst>
                  <a:cxn ang="0">
                    <a:pos x="113" y="16"/>
                  </a:cxn>
                  <a:cxn ang="0">
                    <a:pos x="114" y="23"/>
                  </a:cxn>
                  <a:cxn ang="0">
                    <a:pos x="111" y="31"/>
                  </a:cxn>
                  <a:cxn ang="0">
                    <a:pos x="102" y="35"/>
                  </a:cxn>
                  <a:cxn ang="0">
                    <a:pos x="97" y="35"/>
                  </a:cxn>
                  <a:cxn ang="0">
                    <a:pos x="92" y="41"/>
                  </a:cxn>
                  <a:cxn ang="0">
                    <a:pos x="91" y="44"/>
                  </a:cxn>
                  <a:cxn ang="0">
                    <a:pos x="86" y="49"/>
                  </a:cxn>
                  <a:cxn ang="0">
                    <a:pos x="85" y="59"/>
                  </a:cxn>
                  <a:cxn ang="0">
                    <a:pos x="86" y="69"/>
                  </a:cxn>
                  <a:cxn ang="0">
                    <a:pos x="81" y="76"/>
                  </a:cxn>
                  <a:cxn ang="0">
                    <a:pos x="80" y="82"/>
                  </a:cxn>
                  <a:cxn ang="0">
                    <a:pos x="74" y="85"/>
                  </a:cxn>
                  <a:cxn ang="0">
                    <a:pos x="71" y="88"/>
                  </a:cxn>
                  <a:cxn ang="0">
                    <a:pos x="67" y="90"/>
                  </a:cxn>
                  <a:cxn ang="0">
                    <a:pos x="66" y="94"/>
                  </a:cxn>
                  <a:cxn ang="0">
                    <a:pos x="60" y="98"/>
                  </a:cxn>
                  <a:cxn ang="0">
                    <a:pos x="55" y="96"/>
                  </a:cxn>
                  <a:cxn ang="0">
                    <a:pos x="50" y="95"/>
                  </a:cxn>
                  <a:cxn ang="0">
                    <a:pos x="42" y="97"/>
                  </a:cxn>
                  <a:cxn ang="0">
                    <a:pos x="36" y="103"/>
                  </a:cxn>
                  <a:cxn ang="0">
                    <a:pos x="32" y="102"/>
                  </a:cxn>
                  <a:cxn ang="0">
                    <a:pos x="30" y="100"/>
                  </a:cxn>
                  <a:cxn ang="0">
                    <a:pos x="26" y="98"/>
                  </a:cxn>
                  <a:cxn ang="0">
                    <a:pos x="23" y="90"/>
                  </a:cxn>
                  <a:cxn ang="0">
                    <a:pos x="19" y="89"/>
                  </a:cxn>
                  <a:cxn ang="0">
                    <a:pos x="17" y="89"/>
                  </a:cxn>
                  <a:cxn ang="0">
                    <a:pos x="17" y="84"/>
                  </a:cxn>
                  <a:cxn ang="0">
                    <a:pos x="21" y="78"/>
                  </a:cxn>
                  <a:cxn ang="0">
                    <a:pos x="22" y="67"/>
                  </a:cxn>
                  <a:cxn ang="0">
                    <a:pos x="20" y="57"/>
                  </a:cxn>
                  <a:cxn ang="0">
                    <a:pos x="22" y="54"/>
                  </a:cxn>
                  <a:cxn ang="0">
                    <a:pos x="23" y="43"/>
                  </a:cxn>
                  <a:cxn ang="0">
                    <a:pos x="25" y="39"/>
                  </a:cxn>
                  <a:cxn ang="0">
                    <a:pos x="27" y="30"/>
                  </a:cxn>
                  <a:cxn ang="0">
                    <a:pos x="23" y="25"/>
                  </a:cxn>
                  <a:cxn ang="0">
                    <a:pos x="19" y="27"/>
                  </a:cxn>
                  <a:cxn ang="0">
                    <a:pos x="10" y="28"/>
                  </a:cxn>
                  <a:cxn ang="0">
                    <a:pos x="6" y="26"/>
                  </a:cxn>
                  <a:cxn ang="0">
                    <a:pos x="5" y="21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28" y="3"/>
                  </a:cxn>
                  <a:cxn ang="0">
                    <a:pos x="31" y="2"/>
                  </a:cxn>
                  <a:cxn ang="0">
                    <a:pos x="36" y="1"/>
                  </a:cxn>
                  <a:cxn ang="0">
                    <a:pos x="45" y="4"/>
                  </a:cxn>
                  <a:cxn ang="0">
                    <a:pos x="52" y="3"/>
                  </a:cxn>
                  <a:cxn ang="0">
                    <a:pos x="61" y="5"/>
                  </a:cxn>
                  <a:cxn ang="0">
                    <a:pos x="71" y="6"/>
                  </a:cxn>
                  <a:cxn ang="0">
                    <a:pos x="78" y="11"/>
                  </a:cxn>
                  <a:cxn ang="0">
                    <a:pos x="81" y="11"/>
                  </a:cxn>
                  <a:cxn ang="0">
                    <a:pos x="84" y="14"/>
                  </a:cxn>
                  <a:cxn ang="0">
                    <a:pos x="96" y="13"/>
                  </a:cxn>
                  <a:cxn ang="0">
                    <a:pos x="99" y="14"/>
                  </a:cxn>
                  <a:cxn ang="0">
                    <a:pos x="101" y="15"/>
                  </a:cxn>
                  <a:cxn ang="0">
                    <a:pos x="103" y="16"/>
                  </a:cxn>
                  <a:cxn ang="0">
                    <a:pos x="113" y="16"/>
                  </a:cxn>
                </a:cxnLst>
                <a:rect l="0" t="0" r="r" b="b"/>
                <a:pathLst>
                  <a:path w="114" h="103">
                    <a:moveTo>
                      <a:pt x="113" y="16"/>
                    </a:moveTo>
                    <a:lnTo>
                      <a:pt x="114" y="23"/>
                    </a:lnTo>
                    <a:lnTo>
                      <a:pt x="111" y="31"/>
                    </a:lnTo>
                    <a:lnTo>
                      <a:pt x="102" y="35"/>
                    </a:lnTo>
                    <a:lnTo>
                      <a:pt x="97" y="35"/>
                    </a:lnTo>
                    <a:lnTo>
                      <a:pt x="92" y="41"/>
                    </a:lnTo>
                    <a:lnTo>
                      <a:pt x="91" y="44"/>
                    </a:lnTo>
                    <a:lnTo>
                      <a:pt x="86" y="49"/>
                    </a:lnTo>
                    <a:lnTo>
                      <a:pt x="85" y="59"/>
                    </a:lnTo>
                    <a:lnTo>
                      <a:pt x="86" y="69"/>
                    </a:lnTo>
                    <a:lnTo>
                      <a:pt x="81" y="76"/>
                    </a:lnTo>
                    <a:lnTo>
                      <a:pt x="80" y="82"/>
                    </a:lnTo>
                    <a:lnTo>
                      <a:pt x="74" y="85"/>
                    </a:lnTo>
                    <a:lnTo>
                      <a:pt x="71" y="88"/>
                    </a:lnTo>
                    <a:lnTo>
                      <a:pt x="67" y="90"/>
                    </a:lnTo>
                    <a:lnTo>
                      <a:pt x="66" y="94"/>
                    </a:lnTo>
                    <a:lnTo>
                      <a:pt x="60" y="98"/>
                    </a:lnTo>
                    <a:lnTo>
                      <a:pt x="55" y="96"/>
                    </a:lnTo>
                    <a:lnTo>
                      <a:pt x="50" y="95"/>
                    </a:lnTo>
                    <a:lnTo>
                      <a:pt x="42" y="97"/>
                    </a:lnTo>
                    <a:lnTo>
                      <a:pt x="36" y="103"/>
                    </a:lnTo>
                    <a:lnTo>
                      <a:pt x="32" y="102"/>
                    </a:lnTo>
                    <a:lnTo>
                      <a:pt x="30" y="100"/>
                    </a:lnTo>
                    <a:lnTo>
                      <a:pt x="26" y="98"/>
                    </a:lnTo>
                    <a:lnTo>
                      <a:pt x="23" y="90"/>
                    </a:lnTo>
                    <a:lnTo>
                      <a:pt x="19" y="89"/>
                    </a:lnTo>
                    <a:lnTo>
                      <a:pt x="17" y="89"/>
                    </a:lnTo>
                    <a:lnTo>
                      <a:pt x="17" y="84"/>
                    </a:lnTo>
                    <a:lnTo>
                      <a:pt x="21" y="78"/>
                    </a:lnTo>
                    <a:lnTo>
                      <a:pt x="22" y="67"/>
                    </a:lnTo>
                    <a:lnTo>
                      <a:pt x="20" y="57"/>
                    </a:lnTo>
                    <a:lnTo>
                      <a:pt x="22" y="54"/>
                    </a:lnTo>
                    <a:lnTo>
                      <a:pt x="23" y="43"/>
                    </a:lnTo>
                    <a:lnTo>
                      <a:pt x="25" y="39"/>
                    </a:lnTo>
                    <a:lnTo>
                      <a:pt x="27" y="30"/>
                    </a:lnTo>
                    <a:lnTo>
                      <a:pt x="23" y="25"/>
                    </a:lnTo>
                    <a:lnTo>
                      <a:pt x="19" y="27"/>
                    </a:lnTo>
                    <a:lnTo>
                      <a:pt x="10" y="28"/>
                    </a:lnTo>
                    <a:lnTo>
                      <a:pt x="6" y="26"/>
                    </a:lnTo>
                    <a:lnTo>
                      <a:pt x="5" y="21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28" y="3"/>
                    </a:lnTo>
                    <a:lnTo>
                      <a:pt x="31" y="2"/>
                    </a:lnTo>
                    <a:lnTo>
                      <a:pt x="36" y="1"/>
                    </a:lnTo>
                    <a:lnTo>
                      <a:pt x="45" y="4"/>
                    </a:lnTo>
                    <a:lnTo>
                      <a:pt x="52" y="3"/>
                    </a:lnTo>
                    <a:lnTo>
                      <a:pt x="61" y="5"/>
                    </a:lnTo>
                    <a:lnTo>
                      <a:pt x="71" y="6"/>
                    </a:lnTo>
                    <a:lnTo>
                      <a:pt x="78" y="11"/>
                    </a:lnTo>
                    <a:lnTo>
                      <a:pt x="81" y="11"/>
                    </a:lnTo>
                    <a:lnTo>
                      <a:pt x="84" y="14"/>
                    </a:lnTo>
                    <a:lnTo>
                      <a:pt x="96" y="13"/>
                    </a:lnTo>
                    <a:lnTo>
                      <a:pt x="99" y="14"/>
                    </a:lnTo>
                    <a:lnTo>
                      <a:pt x="101" y="15"/>
                    </a:lnTo>
                    <a:lnTo>
                      <a:pt x="103" y="16"/>
                    </a:lnTo>
                    <a:lnTo>
                      <a:pt x="113" y="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5" name="Freeform 1242"/>
              <p:cNvSpPr>
                <a:spLocks noChangeAspect="1"/>
              </p:cNvSpPr>
              <p:nvPr/>
            </p:nvSpPr>
            <p:spPr bwMode="gray">
              <a:xfrm>
                <a:off x="3129" y="1973"/>
                <a:ext cx="28" cy="63"/>
              </a:xfrm>
              <a:custGeom>
                <a:avLst/>
                <a:gdLst/>
                <a:ahLst/>
                <a:cxnLst>
                  <a:cxn ang="0">
                    <a:pos x="15" y="10"/>
                  </a:cxn>
                  <a:cxn ang="0">
                    <a:pos x="13" y="17"/>
                  </a:cxn>
                  <a:cxn ang="0">
                    <a:pos x="17" y="24"/>
                  </a:cxn>
                  <a:cxn ang="0">
                    <a:pos x="18" y="30"/>
                  </a:cxn>
                  <a:cxn ang="0">
                    <a:pos x="14" y="37"/>
                  </a:cxn>
                  <a:cxn ang="0">
                    <a:pos x="9" y="41"/>
                  </a:cxn>
                  <a:cxn ang="0">
                    <a:pos x="4" y="33"/>
                  </a:cxn>
                  <a:cxn ang="0">
                    <a:pos x="2" y="25"/>
                  </a:cxn>
                  <a:cxn ang="0">
                    <a:pos x="4" y="19"/>
                  </a:cxn>
                  <a:cxn ang="0">
                    <a:pos x="3" y="14"/>
                  </a:cxn>
                  <a:cxn ang="0">
                    <a:pos x="0" y="9"/>
                  </a:cxn>
                  <a:cxn ang="0">
                    <a:pos x="2" y="3"/>
                  </a:cxn>
                  <a:cxn ang="0">
                    <a:pos x="6" y="0"/>
                  </a:cxn>
                  <a:cxn ang="0">
                    <a:pos x="12" y="2"/>
                  </a:cxn>
                  <a:cxn ang="0">
                    <a:pos x="15" y="10"/>
                  </a:cxn>
                </a:cxnLst>
                <a:rect l="0" t="0" r="r" b="b"/>
                <a:pathLst>
                  <a:path w="18" h="41">
                    <a:moveTo>
                      <a:pt x="15" y="10"/>
                    </a:moveTo>
                    <a:lnTo>
                      <a:pt x="13" y="17"/>
                    </a:lnTo>
                    <a:lnTo>
                      <a:pt x="17" y="24"/>
                    </a:lnTo>
                    <a:lnTo>
                      <a:pt x="18" y="30"/>
                    </a:lnTo>
                    <a:lnTo>
                      <a:pt x="14" y="37"/>
                    </a:lnTo>
                    <a:lnTo>
                      <a:pt x="9" y="41"/>
                    </a:lnTo>
                    <a:lnTo>
                      <a:pt x="4" y="33"/>
                    </a:lnTo>
                    <a:lnTo>
                      <a:pt x="2" y="25"/>
                    </a:lnTo>
                    <a:lnTo>
                      <a:pt x="4" y="19"/>
                    </a:lnTo>
                    <a:lnTo>
                      <a:pt x="3" y="14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6" y="0"/>
                    </a:lnTo>
                    <a:lnTo>
                      <a:pt x="12" y="2"/>
                    </a:lnTo>
                    <a:lnTo>
                      <a:pt x="15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6" name="Freeform 1243"/>
              <p:cNvSpPr>
                <a:spLocks noChangeAspect="1"/>
              </p:cNvSpPr>
              <p:nvPr/>
            </p:nvSpPr>
            <p:spPr bwMode="gray">
              <a:xfrm>
                <a:off x="3151" y="2060"/>
                <a:ext cx="3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3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7" name="Freeform 1244"/>
              <p:cNvSpPr>
                <a:spLocks noChangeAspect="1"/>
              </p:cNvSpPr>
              <p:nvPr/>
            </p:nvSpPr>
            <p:spPr bwMode="gray">
              <a:xfrm>
                <a:off x="2949" y="1881"/>
                <a:ext cx="172" cy="193"/>
              </a:xfrm>
              <a:custGeom>
                <a:avLst/>
                <a:gdLst/>
                <a:ahLst/>
                <a:cxnLst>
                  <a:cxn ang="0">
                    <a:pos x="8" y="38"/>
                  </a:cxn>
                  <a:cxn ang="0">
                    <a:pos x="1" y="27"/>
                  </a:cxn>
                  <a:cxn ang="0">
                    <a:pos x="5" y="15"/>
                  </a:cxn>
                  <a:cxn ang="0">
                    <a:pos x="12" y="14"/>
                  </a:cxn>
                  <a:cxn ang="0">
                    <a:pos x="17" y="4"/>
                  </a:cxn>
                  <a:cxn ang="0">
                    <a:pos x="31" y="8"/>
                  </a:cxn>
                  <a:cxn ang="0">
                    <a:pos x="43" y="3"/>
                  </a:cxn>
                  <a:cxn ang="0">
                    <a:pos x="51" y="0"/>
                  </a:cxn>
                  <a:cxn ang="0">
                    <a:pos x="57" y="2"/>
                  </a:cxn>
                  <a:cxn ang="0">
                    <a:pos x="65" y="11"/>
                  </a:cxn>
                  <a:cxn ang="0">
                    <a:pos x="68" y="17"/>
                  </a:cxn>
                  <a:cxn ang="0">
                    <a:pos x="65" y="24"/>
                  </a:cxn>
                  <a:cxn ang="0">
                    <a:pos x="55" y="21"/>
                  </a:cxn>
                  <a:cxn ang="0">
                    <a:pos x="52" y="27"/>
                  </a:cxn>
                  <a:cxn ang="0">
                    <a:pos x="61" y="45"/>
                  </a:cxn>
                  <a:cxn ang="0">
                    <a:pos x="69" y="63"/>
                  </a:cxn>
                  <a:cxn ang="0">
                    <a:pos x="86" y="71"/>
                  </a:cxn>
                  <a:cxn ang="0">
                    <a:pos x="91" y="79"/>
                  </a:cxn>
                  <a:cxn ang="0">
                    <a:pos x="99" y="84"/>
                  </a:cxn>
                  <a:cxn ang="0">
                    <a:pos x="110" y="92"/>
                  </a:cxn>
                  <a:cxn ang="0">
                    <a:pos x="109" y="98"/>
                  </a:cxn>
                  <a:cxn ang="0">
                    <a:pos x="100" y="91"/>
                  </a:cxn>
                  <a:cxn ang="0">
                    <a:pos x="93" y="100"/>
                  </a:cxn>
                  <a:cxn ang="0">
                    <a:pos x="98" y="110"/>
                  </a:cxn>
                  <a:cxn ang="0">
                    <a:pos x="92" y="119"/>
                  </a:cxn>
                  <a:cxn ang="0">
                    <a:pos x="84" y="121"/>
                  </a:cxn>
                  <a:cxn ang="0">
                    <a:pos x="89" y="111"/>
                  </a:cxn>
                  <a:cxn ang="0">
                    <a:pos x="87" y="100"/>
                  </a:cxn>
                  <a:cxn ang="0">
                    <a:pos x="81" y="96"/>
                  </a:cxn>
                  <a:cxn ang="0">
                    <a:pos x="77" y="90"/>
                  </a:cxn>
                  <a:cxn ang="0">
                    <a:pos x="71" y="86"/>
                  </a:cxn>
                  <a:cxn ang="0">
                    <a:pos x="65" y="81"/>
                  </a:cxn>
                  <a:cxn ang="0">
                    <a:pos x="54" y="76"/>
                  </a:cxn>
                  <a:cxn ang="0">
                    <a:pos x="49" y="71"/>
                  </a:cxn>
                  <a:cxn ang="0">
                    <a:pos x="43" y="60"/>
                  </a:cxn>
                  <a:cxn ang="0">
                    <a:pos x="36" y="47"/>
                  </a:cxn>
                  <a:cxn ang="0">
                    <a:pos x="27" y="35"/>
                  </a:cxn>
                  <a:cxn ang="0">
                    <a:pos x="12" y="43"/>
                  </a:cxn>
                </a:cxnLst>
                <a:rect l="0" t="0" r="r" b="b"/>
                <a:pathLst>
                  <a:path w="111" h="124">
                    <a:moveTo>
                      <a:pt x="12" y="43"/>
                    </a:moveTo>
                    <a:lnTo>
                      <a:pt x="8" y="38"/>
                    </a:lnTo>
                    <a:lnTo>
                      <a:pt x="3" y="37"/>
                    </a:lnTo>
                    <a:lnTo>
                      <a:pt x="1" y="27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9" y="16"/>
                    </a:lnTo>
                    <a:lnTo>
                      <a:pt x="12" y="14"/>
                    </a:lnTo>
                    <a:lnTo>
                      <a:pt x="13" y="5"/>
                    </a:lnTo>
                    <a:lnTo>
                      <a:pt x="17" y="4"/>
                    </a:lnTo>
                    <a:lnTo>
                      <a:pt x="20" y="7"/>
                    </a:lnTo>
                    <a:lnTo>
                      <a:pt x="31" y="8"/>
                    </a:lnTo>
                    <a:lnTo>
                      <a:pt x="34" y="3"/>
                    </a:lnTo>
                    <a:lnTo>
                      <a:pt x="43" y="3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53" y="2"/>
                    </a:lnTo>
                    <a:lnTo>
                      <a:pt x="57" y="2"/>
                    </a:lnTo>
                    <a:lnTo>
                      <a:pt x="65" y="5"/>
                    </a:lnTo>
                    <a:lnTo>
                      <a:pt x="65" y="11"/>
                    </a:lnTo>
                    <a:lnTo>
                      <a:pt x="68" y="14"/>
                    </a:lnTo>
                    <a:lnTo>
                      <a:pt x="68" y="17"/>
                    </a:lnTo>
                    <a:lnTo>
                      <a:pt x="67" y="20"/>
                    </a:lnTo>
                    <a:lnTo>
                      <a:pt x="65" y="24"/>
                    </a:lnTo>
                    <a:lnTo>
                      <a:pt x="65" y="19"/>
                    </a:lnTo>
                    <a:lnTo>
                      <a:pt x="55" y="21"/>
                    </a:lnTo>
                    <a:lnTo>
                      <a:pt x="52" y="25"/>
                    </a:lnTo>
                    <a:lnTo>
                      <a:pt x="52" y="27"/>
                    </a:lnTo>
                    <a:lnTo>
                      <a:pt x="52" y="37"/>
                    </a:lnTo>
                    <a:lnTo>
                      <a:pt x="61" y="45"/>
                    </a:lnTo>
                    <a:lnTo>
                      <a:pt x="65" y="51"/>
                    </a:lnTo>
                    <a:lnTo>
                      <a:pt x="69" y="63"/>
                    </a:lnTo>
                    <a:lnTo>
                      <a:pt x="78" y="69"/>
                    </a:lnTo>
                    <a:lnTo>
                      <a:pt x="86" y="71"/>
                    </a:lnTo>
                    <a:lnTo>
                      <a:pt x="88" y="77"/>
                    </a:lnTo>
                    <a:lnTo>
                      <a:pt x="91" y="79"/>
                    </a:lnTo>
                    <a:lnTo>
                      <a:pt x="98" y="80"/>
                    </a:lnTo>
                    <a:lnTo>
                      <a:pt x="99" y="84"/>
                    </a:lnTo>
                    <a:lnTo>
                      <a:pt x="104" y="86"/>
                    </a:lnTo>
                    <a:lnTo>
                      <a:pt x="110" y="92"/>
                    </a:lnTo>
                    <a:lnTo>
                      <a:pt x="111" y="96"/>
                    </a:lnTo>
                    <a:lnTo>
                      <a:pt x="109" y="98"/>
                    </a:lnTo>
                    <a:lnTo>
                      <a:pt x="103" y="93"/>
                    </a:lnTo>
                    <a:lnTo>
                      <a:pt x="100" y="91"/>
                    </a:lnTo>
                    <a:lnTo>
                      <a:pt x="95" y="92"/>
                    </a:lnTo>
                    <a:lnTo>
                      <a:pt x="93" y="100"/>
                    </a:lnTo>
                    <a:lnTo>
                      <a:pt x="98" y="106"/>
                    </a:lnTo>
                    <a:lnTo>
                      <a:pt x="98" y="110"/>
                    </a:lnTo>
                    <a:lnTo>
                      <a:pt x="94" y="113"/>
                    </a:lnTo>
                    <a:lnTo>
                      <a:pt x="92" y="119"/>
                    </a:lnTo>
                    <a:lnTo>
                      <a:pt x="86" y="124"/>
                    </a:lnTo>
                    <a:lnTo>
                      <a:pt x="84" y="121"/>
                    </a:lnTo>
                    <a:lnTo>
                      <a:pt x="85" y="117"/>
                    </a:lnTo>
                    <a:lnTo>
                      <a:pt x="89" y="111"/>
                    </a:lnTo>
                    <a:lnTo>
                      <a:pt x="87" y="105"/>
                    </a:lnTo>
                    <a:lnTo>
                      <a:pt x="87" y="100"/>
                    </a:lnTo>
                    <a:lnTo>
                      <a:pt x="84" y="96"/>
                    </a:lnTo>
                    <a:lnTo>
                      <a:pt x="81" y="96"/>
                    </a:lnTo>
                    <a:lnTo>
                      <a:pt x="78" y="94"/>
                    </a:lnTo>
                    <a:lnTo>
                      <a:pt x="77" y="90"/>
                    </a:lnTo>
                    <a:lnTo>
                      <a:pt x="73" y="88"/>
                    </a:lnTo>
                    <a:lnTo>
                      <a:pt x="71" y="86"/>
                    </a:lnTo>
                    <a:lnTo>
                      <a:pt x="69" y="86"/>
                    </a:lnTo>
                    <a:lnTo>
                      <a:pt x="65" y="81"/>
                    </a:lnTo>
                    <a:lnTo>
                      <a:pt x="63" y="81"/>
                    </a:lnTo>
                    <a:lnTo>
                      <a:pt x="54" y="76"/>
                    </a:lnTo>
                    <a:lnTo>
                      <a:pt x="53" y="71"/>
                    </a:lnTo>
                    <a:lnTo>
                      <a:pt x="49" y="71"/>
                    </a:lnTo>
                    <a:lnTo>
                      <a:pt x="44" y="67"/>
                    </a:lnTo>
                    <a:lnTo>
                      <a:pt x="43" y="60"/>
                    </a:lnTo>
                    <a:lnTo>
                      <a:pt x="37" y="56"/>
                    </a:lnTo>
                    <a:lnTo>
                      <a:pt x="36" y="47"/>
                    </a:lnTo>
                    <a:lnTo>
                      <a:pt x="30" y="37"/>
                    </a:lnTo>
                    <a:lnTo>
                      <a:pt x="27" y="35"/>
                    </a:lnTo>
                    <a:lnTo>
                      <a:pt x="18" y="37"/>
                    </a:lnTo>
                    <a:lnTo>
                      <a:pt x="12" y="4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8" name="Freeform 1245"/>
              <p:cNvSpPr>
                <a:spLocks noChangeAspect="1"/>
              </p:cNvSpPr>
              <p:nvPr/>
            </p:nvSpPr>
            <p:spPr bwMode="gray">
              <a:xfrm>
                <a:off x="2974" y="2002"/>
                <a:ext cx="18" cy="4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3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0" y="6"/>
                  </a:cxn>
                  <a:cxn ang="0">
                    <a:pos x="12" y="8"/>
                  </a:cxn>
                  <a:cxn ang="0">
                    <a:pos x="12" y="22"/>
                  </a:cxn>
                  <a:cxn ang="0">
                    <a:pos x="10" y="24"/>
                  </a:cxn>
                  <a:cxn ang="0">
                    <a:pos x="9" y="27"/>
                  </a:cxn>
                  <a:cxn ang="0">
                    <a:pos x="5" y="28"/>
                  </a:cxn>
                  <a:cxn ang="0">
                    <a:pos x="4" y="30"/>
                  </a:cxn>
                  <a:cxn ang="0">
                    <a:pos x="1" y="29"/>
                  </a:cxn>
                  <a:cxn ang="0">
                    <a:pos x="0" y="21"/>
                  </a:cxn>
                  <a:cxn ang="0">
                    <a:pos x="1" y="10"/>
                  </a:cxn>
                  <a:cxn ang="0">
                    <a:pos x="0" y="7"/>
                  </a:cxn>
                </a:cxnLst>
                <a:rect l="0" t="0" r="r" b="b"/>
                <a:pathLst>
                  <a:path w="12" h="30">
                    <a:moveTo>
                      <a:pt x="0" y="7"/>
                    </a:moveTo>
                    <a:lnTo>
                      <a:pt x="6" y="3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0" y="6"/>
                    </a:lnTo>
                    <a:lnTo>
                      <a:pt x="12" y="8"/>
                    </a:lnTo>
                    <a:lnTo>
                      <a:pt x="12" y="22"/>
                    </a:lnTo>
                    <a:lnTo>
                      <a:pt x="10" y="24"/>
                    </a:lnTo>
                    <a:lnTo>
                      <a:pt x="9" y="27"/>
                    </a:lnTo>
                    <a:lnTo>
                      <a:pt x="5" y="28"/>
                    </a:lnTo>
                    <a:lnTo>
                      <a:pt x="4" y="30"/>
                    </a:lnTo>
                    <a:lnTo>
                      <a:pt x="1" y="29"/>
                    </a:lnTo>
                    <a:lnTo>
                      <a:pt x="0" y="21"/>
                    </a:lnTo>
                    <a:lnTo>
                      <a:pt x="1" y="1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9" name="Freeform 1246"/>
              <p:cNvSpPr>
                <a:spLocks noChangeAspect="1"/>
              </p:cNvSpPr>
              <p:nvPr/>
            </p:nvSpPr>
            <p:spPr bwMode="gray">
              <a:xfrm>
                <a:off x="3210" y="2016"/>
                <a:ext cx="4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0" name="Freeform 1247"/>
              <p:cNvSpPr>
                <a:spLocks noChangeAspect="1"/>
              </p:cNvSpPr>
              <p:nvPr/>
            </p:nvSpPr>
            <p:spPr bwMode="gray">
              <a:xfrm>
                <a:off x="3189" y="2049"/>
                <a:ext cx="17" cy="2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0"/>
                  </a:cxn>
                  <a:cxn ang="0">
                    <a:pos x="6" y="0"/>
                  </a:cxn>
                  <a:cxn ang="0">
                    <a:pos x="11" y="8"/>
                  </a:cxn>
                  <a:cxn ang="0">
                    <a:pos x="11" y="14"/>
                  </a:cxn>
                  <a:cxn ang="0">
                    <a:pos x="9" y="13"/>
                  </a:cxn>
                  <a:cxn ang="0">
                    <a:pos x="9" y="10"/>
                  </a:cxn>
                  <a:cxn ang="0">
                    <a:pos x="5" y="6"/>
                  </a:cxn>
                  <a:cxn ang="0">
                    <a:pos x="0" y="3"/>
                  </a:cxn>
                </a:cxnLst>
                <a:rect l="0" t="0" r="r" b="b"/>
                <a:pathLst>
                  <a:path w="11" h="14">
                    <a:moveTo>
                      <a:pt x="0" y="3"/>
                    </a:moveTo>
                    <a:lnTo>
                      <a:pt x="1" y="0"/>
                    </a:lnTo>
                    <a:lnTo>
                      <a:pt x="6" y="0"/>
                    </a:lnTo>
                    <a:lnTo>
                      <a:pt x="11" y="8"/>
                    </a:lnTo>
                    <a:lnTo>
                      <a:pt x="11" y="14"/>
                    </a:lnTo>
                    <a:lnTo>
                      <a:pt x="9" y="13"/>
                    </a:lnTo>
                    <a:lnTo>
                      <a:pt x="9" y="10"/>
                    </a:lnTo>
                    <a:lnTo>
                      <a:pt x="5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1" name="Freeform 1248"/>
              <p:cNvSpPr>
                <a:spLocks noChangeAspect="1"/>
              </p:cNvSpPr>
              <p:nvPr/>
            </p:nvSpPr>
            <p:spPr bwMode="gray">
              <a:xfrm>
                <a:off x="3225" y="2047"/>
                <a:ext cx="5" cy="11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3" y="6"/>
                  </a:cxn>
                  <a:cxn ang="0">
                    <a:pos x="2" y="7"/>
                  </a:cxn>
                </a:cxnLst>
                <a:rect l="0" t="0" r="r" b="b"/>
                <a:pathLst>
                  <a:path w="3" h="7">
                    <a:moveTo>
                      <a:pt x="2" y="7"/>
                    </a:moveTo>
                    <a:lnTo>
                      <a:pt x="0" y="4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3" y="6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2" name="Freeform 1249"/>
              <p:cNvSpPr>
                <a:spLocks noChangeAspect="1"/>
              </p:cNvSpPr>
              <p:nvPr/>
            </p:nvSpPr>
            <p:spPr bwMode="gray">
              <a:xfrm>
                <a:off x="3228" y="2041"/>
                <a:ext cx="5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3" name="Freeform 1250"/>
              <p:cNvSpPr>
                <a:spLocks noChangeAspect="1"/>
              </p:cNvSpPr>
              <p:nvPr/>
            </p:nvSpPr>
            <p:spPr bwMode="gray">
              <a:xfrm>
                <a:off x="3234" y="2071"/>
                <a:ext cx="5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2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4" name="Freeform 1251"/>
              <p:cNvSpPr>
                <a:spLocks noChangeAspect="1"/>
              </p:cNvSpPr>
              <p:nvPr/>
            </p:nvSpPr>
            <p:spPr bwMode="gray">
              <a:xfrm>
                <a:off x="3228" y="2075"/>
                <a:ext cx="6" cy="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1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lnTo>
                      <a:pt x="1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5" name="Freeform 1252"/>
              <p:cNvSpPr>
                <a:spLocks noChangeAspect="1"/>
              </p:cNvSpPr>
              <p:nvPr/>
            </p:nvSpPr>
            <p:spPr bwMode="gray">
              <a:xfrm>
                <a:off x="3143" y="1988"/>
                <a:ext cx="93" cy="112"/>
              </a:xfrm>
              <a:custGeom>
                <a:avLst/>
                <a:gdLst/>
                <a:ahLst/>
                <a:cxnLst>
                  <a:cxn ang="0">
                    <a:pos x="50" y="15"/>
                  </a:cxn>
                  <a:cxn ang="0">
                    <a:pos x="43" y="15"/>
                  </a:cxn>
                  <a:cxn ang="0">
                    <a:pos x="33" y="17"/>
                  </a:cxn>
                  <a:cxn ang="0">
                    <a:pos x="38" y="24"/>
                  </a:cxn>
                  <a:cxn ang="0">
                    <a:pos x="35" y="25"/>
                  </a:cxn>
                  <a:cxn ang="0">
                    <a:pos x="33" y="28"/>
                  </a:cxn>
                  <a:cxn ang="0">
                    <a:pos x="30" y="24"/>
                  </a:cxn>
                  <a:cxn ang="0">
                    <a:pos x="30" y="28"/>
                  </a:cxn>
                  <a:cxn ang="0">
                    <a:pos x="26" y="21"/>
                  </a:cxn>
                  <a:cxn ang="0">
                    <a:pos x="21" y="21"/>
                  </a:cxn>
                  <a:cxn ang="0">
                    <a:pos x="26" y="34"/>
                  </a:cxn>
                  <a:cxn ang="0">
                    <a:pos x="31" y="46"/>
                  </a:cxn>
                  <a:cxn ang="0">
                    <a:pos x="37" y="55"/>
                  </a:cxn>
                  <a:cxn ang="0">
                    <a:pos x="30" y="61"/>
                  </a:cxn>
                  <a:cxn ang="0">
                    <a:pos x="25" y="62"/>
                  </a:cxn>
                  <a:cxn ang="0">
                    <a:pos x="28" y="72"/>
                  </a:cxn>
                  <a:cxn ang="0">
                    <a:pos x="21" y="71"/>
                  </a:cxn>
                  <a:cxn ang="0">
                    <a:pos x="15" y="67"/>
                  </a:cxn>
                  <a:cxn ang="0">
                    <a:pos x="15" y="60"/>
                  </a:cxn>
                  <a:cxn ang="0">
                    <a:pos x="11" y="52"/>
                  </a:cxn>
                  <a:cxn ang="0">
                    <a:pos x="26" y="52"/>
                  </a:cxn>
                  <a:cxn ang="0">
                    <a:pos x="16" y="48"/>
                  </a:cxn>
                  <a:cxn ang="0">
                    <a:pos x="7" y="45"/>
                  </a:cxn>
                  <a:cxn ang="0">
                    <a:pos x="2" y="35"/>
                  </a:cxn>
                  <a:cxn ang="0">
                    <a:pos x="5" y="27"/>
                  </a:cxn>
                  <a:cxn ang="0">
                    <a:pos x="8" y="14"/>
                  </a:cxn>
                  <a:cxn ang="0">
                    <a:pos x="23" y="9"/>
                  </a:cxn>
                  <a:cxn ang="0">
                    <a:pos x="33" y="7"/>
                  </a:cxn>
                  <a:cxn ang="0">
                    <a:pos x="45" y="6"/>
                  </a:cxn>
                  <a:cxn ang="0">
                    <a:pos x="55" y="8"/>
                  </a:cxn>
                  <a:cxn ang="0">
                    <a:pos x="60" y="5"/>
                  </a:cxn>
                  <a:cxn ang="0">
                    <a:pos x="55" y="17"/>
                  </a:cxn>
                </a:cxnLst>
                <a:rect l="0" t="0" r="r" b="b"/>
                <a:pathLst>
                  <a:path w="60" h="72">
                    <a:moveTo>
                      <a:pt x="55" y="17"/>
                    </a:moveTo>
                    <a:lnTo>
                      <a:pt x="50" y="15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9" y="16"/>
                    </a:lnTo>
                    <a:lnTo>
                      <a:pt x="33" y="17"/>
                    </a:lnTo>
                    <a:lnTo>
                      <a:pt x="33" y="21"/>
                    </a:lnTo>
                    <a:lnTo>
                      <a:pt x="38" y="24"/>
                    </a:lnTo>
                    <a:lnTo>
                      <a:pt x="38" y="26"/>
                    </a:lnTo>
                    <a:lnTo>
                      <a:pt x="35" y="25"/>
                    </a:lnTo>
                    <a:lnTo>
                      <a:pt x="35" y="28"/>
                    </a:lnTo>
                    <a:lnTo>
                      <a:pt x="33" y="28"/>
                    </a:lnTo>
                    <a:lnTo>
                      <a:pt x="32" y="24"/>
                    </a:lnTo>
                    <a:lnTo>
                      <a:pt x="30" y="24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27" y="24"/>
                    </a:lnTo>
                    <a:lnTo>
                      <a:pt x="26" y="21"/>
                    </a:lnTo>
                    <a:lnTo>
                      <a:pt x="24" y="20"/>
                    </a:lnTo>
                    <a:lnTo>
                      <a:pt x="21" y="21"/>
                    </a:lnTo>
                    <a:lnTo>
                      <a:pt x="21" y="26"/>
                    </a:lnTo>
                    <a:lnTo>
                      <a:pt x="26" y="34"/>
                    </a:lnTo>
                    <a:lnTo>
                      <a:pt x="25" y="43"/>
                    </a:lnTo>
                    <a:lnTo>
                      <a:pt x="31" y="46"/>
                    </a:lnTo>
                    <a:lnTo>
                      <a:pt x="37" y="51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30" y="61"/>
                    </a:lnTo>
                    <a:lnTo>
                      <a:pt x="26" y="60"/>
                    </a:lnTo>
                    <a:lnTo>
                      <a:pt x="25" y="62"/>
                    </a:lnTo>
                    <a:lnTo>
                      <a:pt x="27" y="64"/>
                    </a:lnTo>
                    <a:lnTo>
                      <a:pt x="28" y="72"/>
                    </a:lnTo>
                    <a:lnTo>
                      <a:pt x="24" y="71"/>
                    </a:lnTo>
                    <a:lnTo>
                      <a:pt x="21" y="71"/>
                    </a:lnTo>
                    <a:lnTo>
                      <a:pt x="19" y="68"/>
                    </a:lnTo>
                    <a:lnTo>
                      <a:pt x="15" y="67"/>
                    </a:lnTo>
                    <a:lnTo>
                      <a:pt x="13" y="65"/>
                    </a:lnTo>
                    <a:lnTo>
                      <a:pt x="15" y="60"/>
                    </a:lnTo>
                    <a:lnTo>
                      <a:pt x="11" y="56"/>
                    </a:lnTo>
                    <a:lnTo>
                      <a:pt x="11" y="52"/>
                    </a:lnTo>
                    <a:lnTo>
                      <a:pt x="17" y="51"/>
                    </a:lnTo>
                    <a:lnTo>
                      <a:pt x="26" y="52"/>
                    </a:lnTo>
                    <a:lnTo>
                      <a:pt x="24" y="48"/>
                    </a:lnTo>
                    <a:lnTo>
                      <a:pt x="16" y="48"/>
                    </a:lnTo>
                    <a:lnTo>
                      <a:pt x="11" y="49"/>
                    </a:lnTo>
                    <a:lnTo>
                      <a:pt x="7" y="45"/>
                    </a:lnTo>
                    <a:lnTo>
                      <a:pt x="5" y="39"/>
                    </a:lnTo>
                    <a:lnTo>
                      <a:pt x="2" y="35"/>
                    </a:lnTo>
                    <a:lnTo>
                      <a:pt x="0" y="31"/>
                    </a:lnTo>
                    <a:lnTo>
                      <a:pt x="5" y="27"/>
                    </a:lnTo>
                    <a:lnTo>
                      <a:pt x="9" y="20"/>
                    </a:lnTo>
                    <a:lnTo>
                      <a:pt x="8" y="14"/>
                    </a:lnTo>
                    <a:lnTo>
                      <a:pt x="19" y="14"/>
                    </a:lnTo>
                    <a:lnTo>
                      <a:pt x="23" y="9"/>
                    </a:lnTo>
                    <a:lnTo>
                      <a:pt x="27" y="9"/>
                    </a:lnTo>
                    <a:lnTo>
                      <a:pt x="33" y="7"/>
                    </a:lnTo>
                    <a:lnTo>
                      <a:pt x="39" y="5"/>
                    </a:lnTo>
                    <a:lnTo>
                      <a:pt x="45" y="6"/>
                    </a:lnTo>
                    <a:lnTo>
                      <a:pt x="50" y="9"/>
                    </a:lnTo>
                    <a:lnTo>
                      <a:pt x="55" y="8"/>
                    </a:lnTo>
                    <a:lnTo>
                      <a:pt x="57" y="0"/>
                    </a:lnTo>
                    <a:lnTo>
                      <a:pt x="60" y="5"/>
                    </a:lnTo>
                    <a:lnTo>
                      <a:pt x="59" y="11"/>
                    </a:lnTo>
                    <a:lnTo>
                      <a:pt x="55" y="1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6" name="Freeform 1253"/>
              <p:cNvSpPr>
                <a:spLocks noChangeAspect="1"/>
              </p:cNvSpPr>
              <p:nvPr/>
            </p:nvSpPr>
            <p:spPr bwMode="gray">
              <a:xfrm>
                <a:off x="3216" y="2029"/>
                <a:ext cx="4" cy="4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1" y="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7" name="Freeform 1254"/>
              <p:cNvSpPr>
                <a:spLocks noChangeAspect="1"/>
              </p:cNvSpPr>
              <p:nvPr/>
            </p:nvSpPr>
            <p:spPr bwMode="gray">
              <a:xfrm>
                <a:off x="3244" y="1218"/>
                <a:ext cx="530" cy="784"/>
              </a:xfrm>
              <a:custGeom>
                <a:avLst/>
                <a:gdLst/>
                <a:ahLst/>
                <a:cxnLst>
                  <a:cxn ang="0">
                    <a:pos x="266" y="360"/>
                  </a:cxn>
                  <a:cxn ang="0">
                    <a:pos x="243" y="355"/>
                  </a:cxn>
                  <a:cxn ang="0">
                    <a:pos x="197" y="360"/>
                  </a:cxn>
                  <a:cxn ang="0">
                    <a:pos x="179" y="410"/>
                  </a:cxn>
                  <a:cxn ang="0">
                    <a:pos x="199" y="435"/>
                  </a:cxn>
                  <a:cxn ang="0">
                    <a:pos x="182" y="448"/>
                  </a:cxn>
                  <a:cxn ang="0">
                    <a:pos x="179" y="463"/>
                  </a:cxn>
                  <a:cxn ang="0">
                    <a:pos x="185" y="481"/>
                  </a:cxn>
                  <a:cxn ang="0">
                    <a:pos x="192" y="494"/>
                  </a:cxn>
                  <a:cxn ang="0">
                    <a:pos x="171" y="494"/>
                  </a:cxn>
                  <a:cxn ang="0">
                    <a:pos x="125" y="478"/>
                  </a:cxn>
                  <a:cxn ang="0">
                    <a:pos x="92" y="457"/>
                  </a:cxn>
                  <a:cxn ang="0">
                    <a:pos x="92" y="445"/>
                  </a:cxn>
                  <a:cxn ang="0">
                    <a:pos x="102" y="424"/>
                  </a:cxn>
                  <a:cxn ang="0">
                    <a:pos x="110" y="398"/>
                  </a:cxn>
                  <a:cxn ang="0">
                    <a:pos x="74" y="372"/>
                  </a:cxn>
                  <a:cxn ang="0">
                    <a:pos x="47" y="341"/>
                  </a:cxn>
                  <a:cxn ang="0">
                    <a:pos x="38" y="327"/>
                  </a:cxn>
                  <a:cxn ang="0">
                    <a:pos x="33" y="303"/>
                  </a:cxn>
                  <a:cxn ang="0">
                    <a:pos x="12" y="277"/>
                  </a:cxn>
                  <a:cxn ang="0">
                    <a:pos x="3" y="238"/>
                  </a:cxn>
                  <a:cxn ang="0">
                    <a:pos x="13" y="206"/>
                  </a:cxn>
                  <a:cxn ang="0">
                    <a:pos x="15" y="197"/>
                  </a:cxn>
                  <a:cxn ang="0">
                    <a:pos x="40" y="141"/>
                  </a:cxn>
                  <a:cxn ang="0">
                    <a:pos x="28" y="109"/>
                  </a:cxn>
                  <a:cxn ang="0">
                    <a:pos x="23" y="75"/>
                  </a:cxn>
                  <a:cxn ang="0">
                    <a:pos x="9" y="26"/>
                  </a:cxn>
                  <a:cxn ang="0">
                    <a:pos x="33" y="3"/>
                  </a:cxn>
                  <a:cxn ang="0">
                    <a:pos x="50" y="5"/>
                  </a:cxn>
                  <a:cxn ang="0">
                    <a:pos x="65" y="11"/>
                  </a:cxn>
                  <a:cxn ang="0">
                    <a:pos x="112" y="32"/>
                  </a:cxn>
                  <a:cxn ang="0">
                    <a:pos x="106" y="66"/>
                  </a:cxn>
                  <a:cxn ang="0">
                    <a:pos x="55" y="52"/>
                  </a:cxn>
                  <a:cxn ang="0">
                    <a:pos x="67" y="77"/>
                  </a:cxn>
                  <a:cxn ang="0">
                    <a:pos x="74" y="107"/>
                  </a:cxn>
                  <a:cxn ang="0">
                    <a:pos x="88" y="106"/>
                  </a:cxn>
                  <a:cxn ang="0">
                    <a:pos x="105" y="101"/>
                  </a:cxn>
                  <a:cxn ang="0">
                    <a:pos x="130" y="63"/>
                  </a:cxn>
                  <a:cxn ang="0">
                    <a:pos x="149" y="44"/>
                  </a:cxn>
                  <a:cxn ang="0">
                    <a:pos x="143" y="24"/>
                  </a:cxn>
                  <a:cxn ang="0">
                    <a:pos x="177" y="34"/>
                  </a:cxn>
                  <a:cxn ang="0">
                    <a:pos x="166" y="47"/>
                  </a:cxn>
                  <a:cxn ang="0">
                    <a:pos x="189" y="36"/>
                  </a:cxn>
                  <a:cxn ang="0">
                    <a:pos x="209" y="31"/>
                  </a:cxn>
                  <a:cxn ang="0">
                    <a:pos x="231" y="25"/>
                  </a:cxn>
                  <a:cxn ang="0">
                    <a:pos x="243" y="20"/>
                  </a:cxn>
                  <a:cxn ang="0">
                    <a:pos x="249" y="29"/>
                  </a:cxn>
                  <a:cxn ang="0">
                    <a:pos x="264" y="24"/>
                  </a:cxn>
                  <a:cxn ang="0">
                    <a:pos x="292" y="19"/>
                  </a:cxn>
                  <a:cxn ang="0">
                    <a:pos x="307" y="19"/>
                  </a:cxn>
                  <a:cxn ang="0">
                    <a:pos x="341" y="21"/>
                  </a:cxn>
                  <a:cxn ang="0">
                    <a:pos x="305" y="101"/>
                  </a:cxn>
                  <a:cxn ang="0">
                    <a:pos x="300" y="226"/>
                  </a:cxn>
                  <a:cxn ang="0">
                    <a:pos x="292" y="293"/>
                  </a:cxn>
                </a:cxnLst>
                <a:rect l="0" t="0" r="r" b="b"/>
                <a:pathLst>
                  <a:path w="342" h="506">
                    <a:moveTo>
                      <a:pt x="300" y="362"/>
                    </a:moveTo>
                    <a:lnTo>
                      <a:pt x="300" y="369"/>
                    </a:lnTo>
                    <a:lnTo>
                      <a:pt x="287" y="365"/>
                    </a:lnTo>
                    <a:lnTo>
                      <a:pt x="283" y="360"/>
                    </a:lnTo>
                    <a:lnTo>
                      <a:pt x="266" y="360"/>
                    </a:lnTo>
                    <a:lnTo>
                      <a:pt x="261" y="366"/>
                    </a:lnTo>
                    <a:lnTo>
                      <a:pt x="258" y="366"/>
                    </a:lnTo>
                    <a:lnTo>
                      <a:pt x="254" y="362"/>
                    </a:lnTo>
                    <a:lnTo>
                      <a:pt x="249" y="363"/>
                    </a:lnTo>
                    <a:lnTo>
                      <a:pt x="243" y="355"/>
                    </a:lnTo>
                    <a:lnTo>
                      <a:pt x="235" y="355"/>
                    </a:lnTo>
                    <a:lnTo>
                      <a:pt x="231" y="352"/>
                    </a:lnTo>
                    <a:lnTo>
                      <a:pt x="222" y="352"/>
                    </a:lnTo>
                    <a:lnTo>
                      <a:pt x="217" y="346"/>
                    </a:lnTo>
                    <a:lnTo>
                      <a:pt x="197" y="360"/>
                    </a:lnTo>
                    <a:lnTo>
                      <a:pt x="197" y="372"/>
                    </a:lnTo>
                    <a:lnTo>
                      <a:pt x="191" y="373"/>
                    </a:lnTo>
                    <a:lnTo>
                      <a:pt x="188" y="368"/>
                    </a:lnTo>
                    <a:lnTo>
                      <a:pt x="182" y="369"/>
                    </a:lnTo>
                    <a:lnTo>
                      <a:pt x="179" y="410"/>
                    </a:lnTo>
                    <a:lnTo>
                      <a:pt x="193" y="413"/>
                    </a:lnTo>
                    <a:lnTo>
                      <a:pt x="199" y="421"/>
                    </a:lnTo>
                    <a:lnTo>
                      <a:pt x="197" y="431"/>
                    </a:lnTo>
                    <a:lnTo>
                      <a:pt x="201" y="434"/>
                    </a:lnTo>
                    <a:lnTo>
                      <a:pt x="199" y="435"/>
                    </a:lnTo>
                    <a:lnTo>
                      <a:pt x="193" y="440"/>
                    </a:lnTo>
                    <a:lnTo>
                      <a:pt x="189" y="442"/>
                    </a:lnTo>
                    <a:lnTo>
                      <a:pt x="188" y="443"/>
                    </a:lnTo>
                    <a:lnTo>
                      <a:pt x="185" y="443"/>
                    </a:lnTo>
                    <a:lnTo>
                      <a:pt x="182" y="448"/>
                    </a:lnTo>
                    <a:lnTo>
                      <a:pt x="180" y="454"/>
                    </a:lnTo>
                    <a:lnTo>
                      <a:pt x="177" y="455"/>
                    </a:lnTo>
                    <a:lnTo>
                      <a:pt x="177" y="457"/>
                    </a:lnTo>
                    <a:lnTo>
                      <a:pt x="178" y="459"/>
                    </a:lnTo>
                    <a:lnTo>
                      <a:pt x="179" y="463"/>
                    </a:lnTo>
                    <a:lnTo>
                      <a:pt x="182" y="466"/>
                    </a:lnTo>
                    <a:lnTo>
                      <a:pt x="184" y="469"/>
                    </a:lnTo>
                    <a:lnTo>
                      <a:pt x="185" y="475"/>
                    </a:lnTo>
                    <a:lnTo>
                      <a:pt x="185" y="478"/>
                    </a:lnTo>
                    <a:lnTo>
                      <a:pt x="185" y="481"/>
                    </a:lnTo>
                    <a:lnTo>
                      <a:pt x="187" y="483"/>
                    </a:lnTo>
                    <a:lnTo>
                      <a:pt x="188" y="486"/>
                    </a:lnTo>
                    <a:lnTo>
                      <a:pt x="189" y="488"/>
                    </a:lnTo>
                    <a:lnTo>
                      <a:pt x="191" y="490"/>
                    </a:lnTo>
                    <a:lnTo>
                      <a:pt x="192" y="494"/>
                    </a:lnTo>
                    <a:lnTo>
                      <a:pt x="194" y="496"/>
                    </a:lnTo>
                    <a:lnTo>
                      <a:pt x="194" y="504"/>
                    </a:lnTo>
                    <a:lnTo>
                      <a:pt x="188" y="506"/>
                    </a:lnTo>
                    <a:lnTo>
                      <a:pt x="175" y="500"/>
                    </a:lnTo>
                    <a:lnTo>
                      <a:pt x="171" y="494"/>
                    </a:lnTo>
                    <a:lnTo>
                      <a:pt x="168" y="494"/>
                    </a:lnTo>
                    <a:lnTo>
                      <a:pt x="156" y="485"/>
                    </a:lnTo>
                    <a:lnTo>
                      <a:pt x="143" y="479"/>
                    </a:lnTo>
                    <a:lnTo>
                      <a:pt x="139" y="480"/>
                    </a:lnTo>
                    <a:lnTo>
                      <a:pt x="125" y="478"/>
                    </a:lnTo>
                    <a:lnTo>
                      <a:pt x="113" y="475"/>
                    </a:lnTo>
                    <a:lnTo>
                      <a:pt x="108" y="471"/>
                    </a:lnTo>
                    <a:lnTo>
                      <a:pt x="99" y="460"/>
                    </a:lnTo>
                    <a:lnTo>
                      <a:pt x="95" y="460"/>
                    </a:lnTo>
                    <a:lnTo>
                      <a:pt x="92" y="457"/>
                    </a:lnTo>
                    <a:lnTo>
                      <a:pt x="89" y="455"/>
                    </a:lnTo>
                    <a:lnTo>
                      <a:pt x="87" y="451"/>
                    </a:lnTo>
                    <a:lnTo>
                      <a:pt x="86" y="448"/>
                    </a:lnTo>
                    <a:lnTo>
                      <a:pt x="92" y="447"/>
                    </a:lnTo>
                    <a:lnTo>
                      <a:pt x="92" y="445"/>
                    </a:lnTo>
                    <a:lnTo>
                      <a:pt x="97" y="440"/>
                    </a:lnTo>
                    <a:lnTo>
                      <a:pt x="98" y="437"/>
                    </a:lnTo>
                    <a:lnTo>
                      <a:pt x="95" y="431"/>
                    </a:lnTo>
                    <a:lnTo>
                      <a:pt x="103" y="426"/>
                    </a:lnTo>
                    <a:lnTo>
                      <a:pt x="102" y="424"/>
                    </a:lnTo>
                    <a:lnTo>
                      <a:pt x="93" y="427"/>
                    </a:lnTo>
                    <a:lnTo>
                      <a:pt x="99" y="416"/>
                    </a:lnTo>
                    <a:lnTo>
                      <a:pt x="105" y="409"/>
                    </a:lnTo>
                    <a:lnTo>
                      <a:pt x="109" y="410"/>
                    </a:lnTo>
                    <a:lnTo>
                      <a:pt x="110" y="398"/>
                    </a:lnTo>
                    <a:lnTo>
                      <a:pt x="116" y="391"/>
                    </a:lnTo>
                    <a:lnTo>
                      <a:pt x="103" y="378"/>
                    </a:lnTo>
                    <a:lnTo>
                      <a:pt x="97" y="378"/>
                    </a:lnTo>
                    <a:lnTo>
                      <a:pt x="89" y="371"/>
                    </a:lnTo>
                    <a:lnTo>
                      <a:pt x="74" y="372"/>
                    </a:lnTo>
                    <a:lnTo>
                      <a:pt x="70" y="366"/>
                    </a:lnTo>
                    <a:lnTo>
                      <a:pt x="70" y="360"/>
                    </a:lnTo>
                    <a:lnTo>
                      <a:pt x="63" y="359"/>
                    </a:lnTo>
                    <a:lnTo>
                      <a:pt x="59" y="342"/>
                    </a:lnTo>
                    <a:lnTo>
                      <a:pt x="47" y="341"/>
                    </a:lnTo>
                    <a:lnTo>
                      <a:pt x="40" y="345"/>
                    </a:lnTo>
                    <a:lnTo>
                      <a:pt x="38" y="337"/>
                    </a:lnTo>
                    <a:lnTo>
                      <a:pt x="34" y="333"/>
                    </a:lnTo>
                    <a:lnTo>
                      <a:pt x="33" y="327"/>
                    </a:lnTo>
                    <a:lnTo>
                      <a:pt x="38" y="327"/>
                    </a:lnTo>
                    <a:lnTo>
                      <a:pt x="42" y="330"/>
                    </a:lnTo>
                    <a:lnTo>
                      <a:pt x="45" y="330"/>
                    </a:lnTo>
                    <a:lnTo>
                      <a:pt x="47" y="322"/>
                    </a:lnTo>
                    <a:lnTo>
                      <a:pt x="38" y="312"/>
                    </a:lnTo>
                    <a:lnTo>
                      <a:pt x="33" y="303"/>
                    </a:lnTo>
                    <a:lnTo>
                      <a:pt x="32" y="287"/>
                    </a:lnTo>
                    <a:lnTo>
                      <a:pt x="28" y="282"/>
                    </a:lnTo>
                    <a:lnTo>
                      <a:pt x="22" y="281"/>
                    </a:lnTo>
                    <a:lnTo>
                      <a:pt x="17" y="282"/>
                    </a:lnTo>
                    <a:lnTo>
                      <a:pt x="12" y="277"/>
                    </a:lnTo>
                    <a:lnTo>
                      <a:pt x="6" y="277"/>
                    </a:lnTo>
                    <a:lnTo>
                      <a:pt x="7" y="264"/>
                    </a:lnTo>
                    <a:lnTo>
                      <a:pt x="3" y="258"/>
                    </a:lnTo>
                    <a:lnTo>
                      <a:pt x="3" y="247"/>
                    </a:lnTo>
                    <a:lnTo>
                      <a:pt x="3" y="238"/>
                    </a:lnTo>
                    <a:lnTo>
                      <a:pt x="0" y="230"/>
                    </a:lnTo>
                    <a:lnTo>
                      <a:pt x="3" y="214"/>
                    </a:lnTo>
                    <a:lnTo>
                      <a:pt x="8" y="209"/>
                    </a:lnTo>
                    <a:lnTo>
                      <a:pt x="7" y="206"/>
                    </a:lnTo>
                    <a:lnTo>
                      <a:pt x="13" y="206"/>
                    </a:lnTo>
                    <a:lnTo>
                      <a:pt x="14" y="204"/>
                    </a:lnTo>
                    <a:lnTo>
                      <a:pt x="24" y="205"/>
                    </a:lnTo>
                    <a:lnTo>
                      <a:pt x="26" y="198"/>
                    </a:lnTo>
                    <a:lnTo>
                      <a:pt x="21" y="197"/>
                    </a:lnTo>
                    <a:lnTo>
                      <a:pt x="15" y="197"/>
                    </a:lnTo>
                    <a:lnTo>
                      <a:pt x="10" y="195"/>
                    </a:lnTo>
                    <a:lnTo>
                      <a:pt x="11" y="188"/>
                    </a:lnTo>
                    <a:lnTo>
                      <a:pt x="13" y="178"/>
                    </a:lnTo>
                    <a:lnTo>
                      <a:pt x="23" y="163"/>
                    </a:lnTo>
                    <a:lnTo>
                      <a:pt x="40" y="141"/>
                    </a:lnTo>
                    <a:lnTo>
                      <a:pt x="32" y="130"/>
                    </a:lnTo>
                    <a:lnTo>
                      <a:pt x="26" y="128"/>
                    </a:lnTo>
                    <a:lnTo>
                      <a:pt x="24" y="122"/>
                    </a:lnTo>
                    <a:lnTo>
                      <a:pt x="28" y="115"/>
                    </a:lnTo>
                    <a:lnTo>
                      <a:pt x="28" y="109"/>
                    </a:lnTo>
                    <a:lnTo>
                      <a:pt x="24" y="101"/>
                    </a:lnTo>
                    <a:lnTo>
                      <a:pt x="26" y="96"/>
                    </a:lnTo>
                    <a:lnTo>
                      <a:pt x="22" y="92"/>
                    </a:lnTo>
                    <a:lnTo>
                      <a:pt x="24" y="83"/>
                    </a:lnTo>
                    <a:lnTo>
                      <a:pt x="23" y="75"/>
                    </a:lnTo>
                    <a:lnTo>
                      <a:pt x="24" y="63"/>
                    </a:lnTo>
                    <a:lnTo>
                      <a:pt x="15" y="48"/>
                    </a:lnTo>
                    <a:lnTo>
                      <a:pt x="21" y="40"/>
                    </a:lnTo>
                    <a:lnTo>
                      <a:pt x="17" y="31"/>
                    </a:lnTo>
                    <a:lnTo>
                      <a:pt x="9" y="26"/>
                    </a:lnTo>
                    <a:lnTo>
                      <a:pt x="9" y="21"/>
                    </a:lnTo>
                    <a:lnTo>
                      <a:pt x="15" y="13"/>
                    </a:lnTo>
                    <a:lnTo>
                      <a:pt x="20" y="11"/>
                    </a:lnTo>
                    <a:lnTo>
                      <a:pt x="21" y="8"/>
                    </a:lnTo>
                    <a:lnTo>
                      <a:pt x="33" y="3"/>
                    </a:lnTo>
                    <a:lnTo>
                      <a:pt x="38" y="3"/>
                    </a:lnTo>
                    <a:lnTo>
                      <a:pt x="38" y="1"/>
                    </a:lnTo>
                    <a:lnTo>
                      <a:pt x="43" y="0"/>
                    </a:lnTo>
                    <a:lnTo>
                      <a:pt x="50" y="3"/>
                    </a:lnTo>
                    <a:lnTo>
                      <a:pt x="50" y="5"/>
                    </a:lnTo>
                    <a:lnTo>
                      <a:pt x="44" y="6"/>
                    </a:lnTo>
                    <a:lnTo>
                      <a:pt x="46" y="9"/>
                    </a:lnTo>
                    <a:lnTo>
                      <a:pt x="52" y="10"/>
                    </a:lnTo>
                    <a:lnTo>
                      <a:pt x="56" y="12"/>
                    </a:lnTo>
                    <a:lnTo>
                      <a:pt x="65" y="11"/>
                    </a:lnTo>
                    <a:lnTo>
                      <a:pt x="79" y="14"/>
                    </a:lnTo>
                    <a:lnTo>
                      <a:pt x="92" y="23"/>
                    </a:lnTo>
                    <a:lnTo>
                      <a:pt x="103" y="27"/>
                    </a:lnTo>
                    <a:lnTo>
                      <a:pt x="108" y="29"/>
                    </a:lnTo>
                    <a:lnTo>
                      <a:pt x="112" y="32"/>
                    </a:lnTo>
                    <a:lnTo>
                      <a:pt x="116" y="32"/>
                    </a:lnTo>
                    <a:lnTo>
                      <a:pt x="121" y="35"/>
                    </a:lnTo>
                    <a:lnTo>
                      <a:pt x="125" y="38"/>
                    </a:lnTo>
                    <a:lnTo>
                      <a:pt x="125" y="52"/>
                    </a:lnTo>
                    <a:lnTo>
                      <a:pt x="106" y="66"/>
                    </a:lnTo>
                    <a:lnTo>
                      <a:pt x="95" y="66"/>
                    </a:lnTo>
                    <a:lnTo>
                      <a:pt x="82" y="61"/>
                    </a:lnTo>
                    <a:lnTo>
                      <a:pt x="70" y="56"/>
                    </a:lnTo>
                    <a:lnTo>
                      <a:pt x="61" y="52"/>
                    </a:lnTo>
                    <a:lnTo>
                      <a:pt x="55" y="52"/>
                    </a:lnTo>
                    <a:lnTo>
                      <a:pt x="44" y="45"/>
                    </a:lnTo>
                    <a:lnTo>
                      <a:pt x="44" y="50"/>
                    </a:lnTo>
                    <a:lnTo>
                      <a:pt x="55" y="58"/>
                    </a:lnTo>
                    <a:lnTo>
                      <a:pt x="66" y="70"/>
                    </a:lnTo>
                    <a:lnTo>
                      <a:pt x="67" y="77"/>
                    </a:lnTo>
                    <a:lnTo>
                      <a:pt x="62" y="85"/>
                    </a:lnTo>
                    <a:lnTo>
                      <a:pt x="67" y="91"/>
                    </a:lnTo>
                    <a:lnTo>
                      <a:pt x="66" y="104"/>
                    </a:lnTo>
                    <a:lnTo>
                      <a:pt x="66" y="109"/>
                    </a:lnTo>
                    <a:lnTo>
                      <a:pt x="74" y="107"/>
                    </a:lnTo>
                    <a:lnTo>
                      <a:pt x="82" y="118"/>
                    </a:lnTo>
                    <a:lnTo>
                      <a:pt x="94" y="116"/>
                    </a:lnTo>
                    <a:lnTo>
                      <a:pt x="96" y="111"/>
                    </a:lnTo>
                    <a:lnTo>
                      <a:pt x="92" y="108"/>
                    </a:lnTo>
                    <a:lnTo>
                      <a:pt x="88" y="106"/>
                    </a:lnTo>
                    <a:lnTo>
                      <a:pt x="82" y="96"/>
                    </a:lnTo>
                    <a:lnTo>
                      <a:pt x="84" y="88"/>
                    </a:lnTo>
                    <a:lnTo>
                      <a:pt x="89" y="89"/>
                    </a:lnTo>
                    <a:lnTo>
                      <a:pt x="92" y="94"/>
                    </a:lnTo>
                    <a:lnTo>
                      <a:pt x="105" y="101"/>
                    </a:lnTo>
                    <a:lnTo>
                      <a:pt x="115" y="100"/>
                    </a:lnTo>
                    <a:lnTo>
                      <a:pt x="118" y="94"/>
                    </a:lnTo>
                    <a:lnTo>
                      <a:pt x="110" y="79"/>
                    </a:lnTo>
                    <a:lnTo>
                      <a:pt x="122" y="68"/>
                    </a:lnTo>
                    <a:lnTo>
                      <a:pt x="130" y="63"/>
                    </a:lnTo>
                    <a:lnTo>
                      <a:pt x="131" y="55"/>
                    </a:lnTo>
                    <a:lnTo>
                      <a:pt x="140" y="56"/>
                    </a:lnTo>
                    <a:lnTo>
                      <a:pt x="151" y="64"/>
                    </a:lnTo>
                    <a:lnTo>
                      <a:pt x="156" y="48"/>
                    </a:lnTo>
                    <a:lnTo>
                      <a:pt x="149" y="44"/>
                    </a:lnTo>
                    <a:lnTo>
                      <a:pt x="149" y="41"/>
                    </a:lnTo>
                    <a:lnTo>
                      <a:pt x="152" y="38"/>
                    </a:lnTo>
                    <a:lnTo>
                      <a:pt x="152" y="30"/>
                    </a:lnTo>
                    <a:lnTo>
                      <a:pt x="149" y="28"/>
                    </a:lnTo>
                    <a:lnTo>
                      <a:pt x="143" y="24"/>
                    </a:lnTo>
                    <a:lnTo>
                      <a:pt x="144" y="22"/>
                    </a:lnTo>
                    <a:lnTo>
                      <a:pt x="148" y="21"/>
                    </a:lnTo>
                    <a:lnTo>
                      <a:pt x="160" y="23"/>
                    </a:lnTo>
                    <a:lnTo>
                      <a:pt x="171" y="26"/>
                    </a:lnTo>
                    <a:lnTo>
                      <a:pt x="177" y="34"/>
                    </a:lnTo>
                    <a:lnTo>
                      <a:pt x="164" y="36"/>
                    </a:lnTo>
                    <a:lnTo>
                      <a:pt x="164" y="38"/>
                    </a:lnTo>
                    <a:lnTo>
                      <a:pt x="160" y="41"/>
                    </a:lnTo>
                    <a:lnTo>
                      <a:pt x="165" y="44"/>
                    </a:lnTo>
                    <a:lnTo>
                      <a:pt x="166" y="47"/>
                    </a:lnTo>
                    <a:lnTo>
                      <a:pt x="177" y="50"/>
                    </a:lnTo>
                    <a:lnTo>
                      <a:pt x="185" y="47"/>
                    </a:lnTo>
                    <a:lnTo>
                      <a:pt x="187" y="42"/>
                    </a:lnTo>
                    <a:lnTo>
                      <a:pt x="185" y="37"/>
                    </a:lnTo>
                    <a:lnTo>
                      <a:pt x="189" y="36"/>
                    </a:lnTo>
                    <a:lnTo>
                      <a:pt x="193" y="39"/>
                    </a:lnTo>
                    <a:lnTo>
                      <a:pt x="195" y="38"/>
                    </a:lnTo>
                    <a:lnTo>
                      <a:pt x="195" y="35"/>
                    </a:lnTo>
                    <a:lnTo>
                      <a:pt x="203" y="35"/>
                    </a:lnTo>
                    <a:lnTo>
                      <a:pt x="209" y="31"/>
                    </a:lnTo>
                    <a:lnTo>
                      <a:pt x="214" y="26"/>
                    </a:lnTo>
                    <a:lnTo>
                      <a:pt x="223" y="23"/>
                    </a:lnTo>
                    <a:lnTo>
                      <a:pt x="226" y="24"/>
                    </a:lnTo>
                    <a:lnTo>
                      <a:pt x="227" y="27"/>
                    </a:lnTo>
                    <a:lnTo>
                      <a:pt x="231" y="25"/>
                    </a:lnTo>
                    <a:lnTo>
                      <a:pt x="230" y="22"/>
                    </a:lnTo>
                    <a:lnTo>
                      <a:pt x="234" y="21"/>
                    </a:lnTo>
                    <a:lnTo>
                      <a:pt x="239" y="18"/>
                    </a:lnTo>
                    <a:lnTo>
                      <a:pt x="246" y="17"/>
                    </a:lnTo>
                    <a:lnTo>
                      <a:pt x="243" y="20"/>
                    </a:lnTo>
                    <a:lnTo>
                      <a:pt x="245" y="24"/>
                    </a:lnTo>
                    <a:lnTo>
                      <a:pt x="239" y="27"/>
                    </a:lnTo>
                    <a:lnTo>
                      <a:pt x="242" y="30"/>
                    </a:lnTo>
                    <a:lnTo>
                      <a:pt x="247" y="28"/>
                    </a:lnTo>
                    <a:lnTo>
                      <a:pt x="249" y="29"/>
                    </a:lnTo>
                    <a:lnTo>
                      <a:pt x="254" y="29"/>
                    </a:lnTo>
                    <a:lnTo>
                      <a:pt x="254" y="26"/>
                    </a:lnTo>
                    <a:lnTo>
                      <a:pt x="258" y="23"/>
                    </a:lnTo>
                    <a:lnTo>
                      <a:pt x="264" y="23"/>
                    </a:lnTo>
                    <a:lnTo>
                      <a:pt x="264" y="24"/>
                    </a:lnTo>
                    <a:lnTo>
                      <a:pt x="271" y="24"/>
                    </a:lnTo>
                    <a:lnTo>
                      <a:pt x="277" y="20"/>
                    </a:lnTo>
                    <a:lnTo>
                      <a:pt x="282" y="20"/>
                    </a:lnTo>
                    <a:lnTo>
                      <a:pt x="287" y="17"/>
                    </a:lnTo>
                    <a:lnTo>
                      <a:pt x="292" y="19"/>
                    </a:lnTo>
                    <a:lnTo>
                      <a:pt x="292" y="24"/>
                    </a:lnTo>
                    <a:lnTo>
                      <a:pt x="296" y="26"/>
                    </a:lnTo>
                    <a:lnTo>
                      <a:pt x="300" y="24"/>
                    </a:lnTo>
                    <a:lnTo>
                      <a:pt x="299" y="21"/>
                    </a:lnTo>
                    <a:lnTo>
                      <a:pt x="307" y="19"/>
                    </a:lnTo>
                    <a:lnTo>
                      <a:pt x="308" y="11"/>
                    </a:lnTo>
                    <a:lnTo>
                      <a:pt x="304" y="8"/>
                    </a:lnTo>
                    <a:lnTo>
                      <a:pt x="310" y="3"/>
                    </a:lnTo>
                    <a:lnTo>
                      <a:pt x="336" y="6"/>
                    </a:lnTo>
                    <a:lnTo>
                      <a:pt x="341" y="21"/>
                    </a:lnTo>
                    <a:lnTo>
                      <a:pt x="336" y="25"/>
                    </a:lnTo>
                    <a:lnTo>
                      <a:pt x="342" y="53"/>
                    </a:lnTo>
                    <a:lnTo>
                      <a:pt x="340" y="64"/>
                    </a:lnTo>
                    <a:lnTo>
                      <a:pt x="332" y="68"/>
                    </a:lnTo>
                    <a:lnTo>
                      <a:pt x="305" y="101"/>
                    </a:lnTo>
                    <a:lnTo>
                      <a:pt x="302" y="137"/>
                    </a:lnTo>
                    <a:lnTo>
                      <a:pt x="307" y="144"/>
                    </a:lnTo>
                    <a:lnTo>
                      <a:pt x="301" y="171"/>
                    </a:lnTo>
                    <a:lnTo>
                      <a:pt x="297" y="207"/>
                    </a:lnTo>
                    <a:lnTo>
                      <a:pt x="300" y="226"/>
                    </a:lnTo>
                    <a:lnTo>
                      <a:pt x="301" y="252"/>
                    </a:lnTo>
                    <a:lnTo>
                      <a:pt x="297" y="268"/>
                    </a:lnTo>
                    <a:lnTo>
                      <a:pt x="288" y="273"/>
                    </a:lnTo>
                    <a:lnTo>
                      <a:pt x="284" y="285"/>
                    </a:lnTo>
                    <a:lnTo>
                      <a:pt x="292" y="293"/>
                    </a:lnTo>
                    <a:lnTo>
                      <a:pt x="278" y="323"/>
                    </a:lnTo>
                    <a:lnTo>
                      <a:pt x="276" y="335"/>
                    </a:lnTo>
                    <a:lnTo>
                      <a:pt x="291" y="351"/>
                    </a:lnTo>
                    <a:lnTo>
                      <a:pt x="300" y="36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</p:grpSp>
        <p:grpSp>
          <p:nvGrpSpPr>
            <p:cNvPr id="6" name="Group 881"/>
            <p:cNvGrpSpPr>
              <a:grpSpLocks noChangeAspect="1"/>
            </p:cNvGrpSpPr>
            <p:nvPr/>
          </p:nvGrpSpPr>
          <p:grpSpPr bwMode="auto">
            <a:xfrm>
              <a:off x="388128" y="1612252"/>
              <a:ext cx="3162662" cy="2605988"/>
              <a:chOff x="1384" y="1159"/>
              <a:chExt cx="1511" cy="1214"/>
            </a:xfrm>
            <a:grpFill/>
          </p:grpSpPr>
          <p:sp>
            <p:nvSpPr>
              <p:cNvPr id="498" name="Freeform 882"/>
              <p:cNvSpPr>
                <a:spLocks noChangeAspect="1"/>
              </p:cNvSpPr>
              <p:nvPr/>
            </p:nvSpPr>
            <p:spPr bwMode="gray">
              <a:xfrm>
                <a:off x="1701" y="1445"/>
                <a:ext cx="791" cy="539"/>
              </a:xfrm>
              <a:custGeom>
                <a:avLst/>
                <a:gdLst/>
                <a:ahLst/>
                <a:cxnLst>
                  <a:cxn ang="0">
                    <a:pos x="136" y="405"/>
                  </a:cxn>
                  <a:cxn ang="0">
                    <a:pos x="113" y="367"/>
                  </a:cxn>
                  <a:cxn ang="0">
                    <a:pos x="104" y="319"/>
                  </a:cxn>
                  <a:cxn ang="0">
                    <a:pos x="21" y="237"/>
                  </a:cxn>
                  <a:cxn ang="0">
                    <a:pos x="32" y="55"/>
                  </a:cxn>
                  <a:cxn ang="0">
                    <a:pos x="61" y="44"/>
                  </a:cxn>
                  <a:cxn ang="0">
                    <a:pos x="101" y="36"/>
                  </a:cxn>
                  <a:cxn ang="0">
                    <a:pos x="73" y="58"/>
                  </a:cxn>
                  <a:cxn ang="0">
                    <a:pos x="119" y="33"/>
                  </a:cxn>
                  <a:cxn ang="0">
                    <a:pos x="148" y="43"/>
                  </a:cxn>
                  <a:cxn ang="0">
                    <a:pos x="168" y="44"/>
                  </a:cxn>
                  <a:cxn ang="0">
                    <a:pos x="233" y="54"/>
                  </a:cxn>
                  <a:cxn ang="0">
                    <a:pos x="268" y="76"/>
                  </a:cxn>
                  <a:cxn ang="0">
                    <a:pos x="312" y="92"/>
                  </a:cxn>
                  <a:cxn ang="0">
                    <a:pos x="331" y="62"/>
                  </a:cxn>
                  <a:cxn ang="0">
                    <a:pos x="388" y="74"/>
                  </a:cxn>
                  <a:cxn ang="0">
                    <a:pos x="417" y="79"/>
                  </a:cxn>
                  <a:cxn ang="0">
                    <a:pos x="440" y="55"/>
                  </a:cxn>
                  <a:cxn ang="0">
                    <a:pos x="427" y="41"/>
                  </a:cxn>
                  <a:cxn ang="0">
                    <a:pos x="419" y="10"/>
                  </a:cxn>
                  <a:cxn ang="0">
                    <a:pos x="445" y="5"/>
                  </a:cxn>
                  <a:cxn ang="0">
                    <a:pos x="458" y="44"/>
                  </a:cxn>
                  <a:cxn ang="0">
                    <a:pos x="478" y="58"/>
                  </a:cxn>
                  <a:cxn ang="0">
                    <a:pos x="502" y="83"/>
                  </a:cxn>
                  <a:cxn ang="0">
                    <a:pos x="519" y="41"/>
                  </a:cxn>
                  <a:cxn ang="0">
                    <a:pos x="553" y="49"/>
                  </a:cxn>
                  <a:cxn ang="0">
                    <a:pos x="552" y="85"/>
                  </a:cxn>
                  <a:cxn ang="0">
                    <a:pos x="531" y="95"/>
                  </a:cxn>
                  <a:cxn ang="0">
                    <a:pos x="513" y="109"/>
                  </a:cxn>
                  <a:cxn ang="0">
                    <a:pos x="499" y="127"/>
                  </a:cxn>
                  <a:cxn ang="0">
                    <a:pos x="465" y="161"/>
                  </a:cxn>
                  <a:cxn ang="0">
                    <a:pos x="450" y="190"/>
                  </a:cxn>
                  <a:cxn ang="0">
                    <a:pos x="436" y="263"/>
                  </a:cxn>
                  <a:cxn ang="0">
                    <a:pos x="475" y="296"/>
                  </a:cxn>
                  <a:cxn ang="0">
                    <a:pos x="527" y="330"/>
                  </a:cxn>
                  <a:cxn ang="0">
                    <a:pos x="552" y="383"/>
                  </a:cxn>
                  <a:cxn ang="0">
                    <a:pos x="581" y="379"/>
                  </a:cxn>
                  <a:cxn ang="0">
                    <a:pos x="588" y="327"/>
                  </a:cxn>
                  <a:cxn ang="0">
                    <a:pos x="588" y="247"/>
                  </a:cxn>
                  <a:cxn ang="0">
                    <a:pos x="583" y="189"/>
                  </a:cxn>
                  <a:cxn ang="0">
                    <a:pos x="630" y="197"/>
                  </a:cxn>
                  <a:cxn ang="0">
                    <a:pos x="664" y="225"/>
                  </a:cxn>
                  <a:cxn ang="0">
                    <a:pos x="657" y="253"/>
                  </a:cxn>
                  <a:cxn ang="0">
                    <a:pos x="675" y="274"/>
                  </a:cxn>
                  <a:cxn ang="0">
                    <a:pos x="700" y="245"/>
                  </a:cxn>
                  <a:cxn ang="0">
                    <a:pos x="726" y="271"/>
                  </a:cxn>
                  <a:cxn ang="0">
                    <a:pos x="743" y="318"/>
                  </a:cxn>
                  <a:cxn ang="0">
                    <a:pos x="755" y="355"/>
                  </a:cxn>
                  <a:cxn ang="0">
                    <a:pos x="774" y="358"/>
                  </a:cxn>
                  <a:cxn ang="0">
                    <a:pos x="769" y="396"/>
                  </a:cxn>
                  <a:cxn ang="0">
                    <a:pos x="698" y="416"/>
                  </a:cxn>
                  <a:cxn ang="0">
                    <a:pos x="647" y="468"/>
                  </a:cxn>
                  <a:cxn ang="0">
                    <a:pos x="701" y="429"/>
                  </a:cxn>
                  <a:cxn ang="0">
                    <a:pos x="699" y="455"/>
                  </a:cxn>
                  <a:cxn ang="0">
                    <a:pos x="733" y="487"/>
                  </a:cxn>
                  <a:cxn ang="0">
                    <a:pos x="706" y="510"/>
                  </a:cxn>
                  <a:cxn ang="0">
                    <a:pos x="709" y="488"/>
                  </a:cxn>
                  <a:cxn ang="0">
                    <a:pos x="676" y="478"/>
                  </a:cxn>
                  <a:cxn ang="0">
                    <a:pos x="575" y="516"/>
                  </a:cxn>
                  <a:cxn ang="0">
                    <a:pos x="470" y="449"/>
                  </a:cxn>
                </a:cxnLst>
                <a:rect l="0" t="0" r="r" b="b"/>
                <a:pathLst>
                  <a:path w="791" h="539">
                    <a:moveTo>
                      <a:pt x="174" y="437"/>
                    </a:moveTo>
                    <a:lnTo>
                      <a:pt x="169" y="434"/>
                    </a:lnTo>
                    <a:lnTo>
                      <a:pt x="164" y="426"/>
                    </a:lnTo>
                    <a:lnTo>
                      <a:pt x="161" y="426"/>
                    </a:lnTo>
                    <a:lnTo>
                      <a:pt x="159" y="421"/>
                    </a:lnTo>
                    <a:lnTo>
                      <a:pt x="153" y="419"/>
                    </a:lnTo>
                    <a:lnTo>
                      <a:pt x="150" y="413"/>
                    </a:lnTo>
                    <a:lnTo>
                      <a:pt x="146" y="411"/>
                    </a:lnTo>
                    <a:lnTo>
                      <a:pt x="140" y="411"/>
                    </a:lnTo>
                    <a:lnTo>
                      <a:pt x="136" y="405"/>
                    </a:lnTo>
                    <a:lnTo>
                      <a:pt x="128" y="403"/>
                    </a:lnTo>
                    <a:lnTo>
                      <a:pt x="123" y="399"/>
                    </a:lnTo>
                    <a:lnTo>
                      <a:pt x="122" y="391"/>
                    </a:lnTo>
                    <a:lnTo>
                      <a:pt x="122" y="383"/>
                    </a:lnTo>
                    <a:lnTo>
                      <a:pt x="120" y="379"/>
                    </a:lnTo>
                    <a:lnTo>
                      <a:pt x="119" y="374"/>
                    </a:lnTo>
                    <a:lnTo>
                      <a:pt x="115" y="375"/>
                    </a:lnTo>
                    <a:lnTo>
                      <a:pt x="110" y="374"/>
                    </a:lnTo>
                    <a:lnTo>
                      <a:pt x="110" y="369"/>
                    </a:lnTo>
                    <a:lnTo>
                      <a:pt x="113" y="367"/>
                    </a:lnTo>
                    <a:lnTo>
                      <a:pt x="112" y="360"/>
                    </a:lnTo>
                    <a:lnTo>
                      <a:pt x="109" y="360"/>
                    </a:lnTo>
                    <a:lnTo>
                      <a:pt x="107" y="363"/>
                    </a:lnTo>
                    <a:lnTo>
                      <a:pt x="103" y="360"/>
                    </a:lnTo>
                    <a:lnTo>
                      <a:pt x="101" y="355"/>
                    </a:lnTo>
                    <a:lnTo>
                      <a:pt x="100" y="346"/>
                    </a:lnTo>
                    <a:lnTo>
                      <a:pt x="101" y="340"/>
                    </a:lnTo>
                    <a:lnTo>
                      <a:pt x="103" y="336"/>
                    </a:lnTo>
                    <a:lnTo>
                      <a:pt x="102" y="328"/>
                    </a:lnTo>
                    <a:lnTo>
                      <a:pt x="104" y="319"/>
                    </a:lnTo>
                    <a:lnTo>
                      <a:pt x="92" y="310"/>
                    </a:lnTo>
                    <a:lnTo>
                      <a:pt x="85" y="303"/>
                    </a:lnTo>
                    <a:lnTo>
                      <a:pt x="73" y="273"/>
                    </a:lnTo>
                    <a:lnTo>
                      <a:pt x="67" y="268"/>
                    </a:lnTo>
                    <a:lnTo>
                      <a:pt x="60" y="255"/>
                    </a:lnTo>
                    <a:lnTo>
                      <a:pt x="53" y="249"/>
                    </a:lnTo>
                    <a:lnTo>
                      <a:pt x="46" y="251"/>
                    </a:lnTo>
                    <a:lnTo>
                      <a:pt x="39" y="260"/>
                    </a:lnTo>
                    <a:lnTo>
                      <a:pt x="35" y="260"/>
                    </a:lnTo>
                    <a:lnTo>
                      <a:pt x="21" y="237"/>
                    </a:lnTo>
                    <a:lnTo>
                      <a:pt x="17" y="231"/>
                    </a:lnTo>
                    <a:lnTo>
                      <a:pt x="13" y="234"/>
                    </a:lnTo>
                    <a:lnTo>
                      <a:pt x="11" y="240"/>
                    </a:lnTo>
                    <a:lnTo>
                      <a:pt x="0" y="233"/>
                    </a:lnTo>
                    <a:lnTo>
                      <a:pt x="0" y="45"/>
                    </a:lnTo>
                    <a:lnTo>
                      <a:pt x="3" y="45"/>
                    </a:lnTo>
                    <a:lnTo>
                      <a:pt x="5" y="46"/>
                    </a:lnTo>
                    <a:lnTo>
                      <a:pt x="17" y="46"/>
                    </a:lnTo>
                    <a:lnTo>
                      <a:pt x="24" y="51"/>
                    </a:lnTo>
                    <a:lnTo>
                      <a:pt x="32" y="55"/>
                    </a:lnTo>
                    <a:lnTo>
                      <a:pt x="39" y="55"/>
                    </a:lnTo>
                    <a:lnTo>
                      <a:pt x="45" y="58"/>
                    </a:lnTo>
                    <a:lnTo>
                      <a:pt x="54" y="60"/>
                    </a:lnTo>
                    <a:lnTo>
                      <a:pt x="56" y="59"/>
                    </a:lnTo>
                    <a:lnTo>
                      <a:pt x="56" y="57"/>
                    </a:lnTo>
                    <a:lnTo>
                      <a:pt x="50" y="55"/>
                    </a:lnTo>
                    <a:lnTo>
                      <a:pt x="48" y="52"/>
                    </a:lnTo>
                    <a:lnTo>
                      <a:pt x="53" y="49"/>
                    </a:lnTo>
                    <a:lnTo>
                      <a:pt x="56" y="49"/>
                    </a:lnTo>
                    <a:lnTo>
                      <a:pt x="61" y="44"/>
                    </a:lnTo>
                    <a:lnTo>
                      <a:pt x="68" y="45"/>
                    </a:lnTo>
                    <a:lnTo>
                      <a:pt x="67" y="47"/>
                    </a:lnTo>
                    <a:lnTo>
                      <a:pt x="73" y="47"/>
                    </a:lnTo>
                    <a:lnTo>
                      <a:pt x="74" y="45"/>
                    </a:lnTo>
                    <a:lnTo>
                      <a:pt x="81" y="42"/>
                    </a:lnTo>
                    <a:lnTo>
                      <a:pt x="86" y="42"/>
                    </a:lnTo>
                    <a:lnTo>
                      <a:pt x="91" y="38"/>
                    </a:lnTo>
                    <a:lnTo>
                      <a:pt x="94" y="38"/>
                    </a:lnTo>
                    <a:lnTo>
                      <a:pt x="99" y="35"/>
                    </a:lnTo>
                    <a:lnTo>
                      <a:pt x="101" y="36"/>
                    </a:lnTo>
                    <a:lnTo>
                      <a:pt x="106" y="35"/>
                    </a:lnTo>
                    <a:lnTo>
                      <a:pt x="106" y="37"/>
                    </a:lnTo>
                    <a:lnTo>
                      <a:pt x="94" y="43"/>
                    </a:lnTo>
                    <a:lnTo>
                      <a:pt x="89" y="43"/>
                    </a:lnTo>
                    <a:lnTo>
                      <a:pt x="81" y="47"/>
                    </a:lnTo>
                    <a:lnTo>
                      <a:pt x="80" y="50"/>
                    </a:lnTo>
                    <a:lnTo>
                      <a:pt x="75" y="52"/>
                    </a:lnTo>
                    <a:lnTo>
                      <a:pt x="75" y="53"/>
                    </a:lnTo>
                    <a:lnTo>
                      <a:pt x="72" y="55"/>
                    </a:lnTo>
                    <a:lnTo>
                      <a:pt x="73" y="58"/>
                    </a:lnTo>
                    <a:lnTo>
                      <a:pt x="79" y="57"/>
                    </a:lnTo>
                    <a:lnTo>
                      <a:pt x="81" y="53"/>
                    </a:lnTo>
                    <a:lnTo>
                      <a:pt x="92" y="47"/>
                    </a:lnTo>
                    <a:lnTo>
                      <a:pt x="94" y="48"/>
                    </a:lnTo>
                    <a:lnTo>
                      <a:pt x="99" y="43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41"/>
                    </a:lnTo>
                    <a:lnTo>
                      <a:pt x="119" y="37"/>
                    </a:lnTo>
                    <a:lnTo>
                      <a:pt x="119" y="33"/>
                    </a:lnTo>
                    <a:lnTo>
                      <a:pt x="122" y="33"/>
                    </a:lnTo>
                    <a:lnTo>
                      <a:pt x="123" y="32"/>
                    </a:lnTo>
                    <a:lnTo>
                      <a:pt x="120" y="30"/>
                    </a:lnTo>
                    <a:lnTo>
                      <a:pt x="120" y="26"/>
                    </a:lnTo>
                    <a:lnTo>
                      <a:pt x="132" y="35"/>
                    </a:lnTo>
                    <a:lnTo>
                      <a:pt x="132" y="41"/>
                    </a:lnTo>
                    <a:lnTo>
                      <a:pt x="140" y="47"/>
                    </a:lnTo>
                    <a:lnTo>
                      <a:pt x="145" y="49"/>
                    </a:lnTo>
                    <a:lnTo>
                      <a:pt x="146" y="43"/>
                    </a:lnTo>
                    <a:lnTo>
                      <a:pt x="148" y="43"/>
                    </a:lnTo>
                    <a:lnTo>
                      <a:pt x="147" y="37"/>
                    </a:lnTo>
                    <a:lnTo>
                      <a:pt x="155" y="34"/>
                    </a:lnTo>
                    <a:lnTo>
                      <a:pt x="156" y="38"/>
                    </a:lnTo>
                    <a:lnTo>
                      <a:pt x="154" y="39"/>
                    </a:lnTo>
                    <a:lnTo>
                      <a:pt x="153" y="41"/>
                    </a:lnTo>
                    <a:lnTo>
                      <a:pt x="158" y="43"/>
                    </a:lnTo>
                    <a:lnTo>
                      <a:pt x="155" y="47"/>
                    </a:lnTo>
                    <a:lnTo>
                      <a:pt x="155" y="48"/>
                    </a:lnTo>
                    <a:lnTo>
                      <a:pt x="162" y="49"/>
                    </a:lnTo>
                    <a:lnTo>
                      <a:pt x="168" y="44"/>
                    </a:lnTo>
                    <a:lnTo>
                      <a:pt x="168" y="40"/>
                    </a:lnTo>
                    <a:lnTo>
                      <a:pt x="178" y="39"/>
                    </a:lnTo>
                    <a:lnTo>
                      <a:pt x="193" y="48"/>
                    </a:lnTo>
                    <a:lnTo>
                      <a:pt x="197" y="48"/>
                    </a:lnTo>
                    <a:lnTo>
                      <a:pt x="206" y="50"/>
                    </a:lnTo>
                    <a:lnTo>
                      <a:pt x="215" y="54"/>
                    </a:lnTo>
                    <a:lnTo>
                      <a:pt x="220" y="54"/>
                    </a:lnTo>
                    <a:lnTo>
                      <a:pt x="226" y="55"/>
                    </a:lnTo>
                    <a:lnTo>
                      <a:pt x="232" y="55"/>
                    </a:lnTo>
                    <a:lnTo>
                      <a:pt x="233" y="54"/>
                    </a:lnTo>
                    <a:lnTo>
                      <a:pt x="239" y="54"/>
                    </a:lnTo>
                    <a:lnTo>
                      <a:pt x="253" y="64"/>
                    </a:lnTo>
                    <a:lnTo>
                      <a:pt x="245" y="66"/>
                    </a:lnTo>
                    <a:lnTo>
                      <a:pt x="244" y="67"/>
                    </a:lnTo>
                    <a:lnTo>
                      <a:pt x="240" y="69"/>
                    </a:lnTo>
                    <a:lnTo>
                      <a:pt x="238" y="71"/>
                    </a:lnTo>
                    <a:lnTo>
                      <a:pt x="240" y="73"/>
                    </a:lnTo>
                    <a:lnTo>
                      <a:pt x="249" y="74"/>
                    </a:lnTo>
                    <a:lnTo>
                      <a:pt x="253" y="75"/>
                    </a:lnTo>
                    <a:lnTo>
                      <a:pt x="268" y="76"/>
                    </a:lnTo>
                    <a:lnTo>
                      <a:pt x="276" y="75"/>
                    </a:lnTo>
                    <a:lnTo>
                      <a:pt x="288" y="71"/>
                    </a:lnTo>
                    <a:lnTo>
                      <a:pt x="291" y="73"/>
                    </a:lnTo>
                    <a:lnTo>
                      <a:pt x="296" y="74"/>
                    </a:lnTo>
                    <a:lnTo>
                      <a:pt x="300" y="78"/>
                    </a:lnTo>
                    <a:lnTo>
                      <a:pt x="302" y="78"/>
                    </a:lnTo>
                    <a:lnTo>
                      <a:pt x="307" y="82"/>
                    </a:lnTo>
                    <a:lnTo>
                      <a:pt x="304" y="86"/>
                    </a:lnTo>
                    <a:lnTo>
                      <a:pt x="306" y="89"/>
                    </a:lnTo>
                    <a:lnTo>
                      <a:pt x="312" y="92"/>
                    </a:lnTo>
                    <a:lnTo>
                      <a:pt x="312" y="87"/>
                    </a:lnTo>
                    <a:lnTo>
                      <a:pt x="316" y="85"/>
                    </a:lnTo>
                    <a:lnTo>
                      <a:pt x="312" y="82"/>
                    </a:lnTo>
                    <a:lnTo>
                      <a:pt x="308" y="75"/>
                    </a:lnTo>
                    <a:lnTo>
                      <a:pt x="310" y="70"/>
                    </a:lnTo>
                    <a:lnTo>
                      <a:pt x="318" y="70"/>
                    </a:lnTo>
                    <a:lnTo>
                      <a:pt x="326" y="64"/>
                    </a:lnTo>
                    <a:lnTo>
                      <a:pt x="326" y="62"/>
                    </a:lnTo>
                    <a:lnTo>
                      <a:pt x="329" y="61"/>
                    </a:lnTo>
                    <a:lnTo>
                      <a:pt x="331" y="62"/>
                    </a:lnTo>
                    <a:lnTo>
                      <a:pt x="332" y="64"/>
                    </a:lnTo>
                    <a:lnTo>
                      <a:pt x="339" y="69"/>
                    </a:lnTo>
                    <a:lnTo>
                      <a:pt x="343" y="69"/>
                    </a:lnTo>
                    <a:lnTo>
                      <a:pt x="352" y="69"/>
                    </a:lnTo>
                    <a:lnTo>
                      <a:pt x="355" y="73"/>
                    </a:lnTo>
                    <a:lnTo>
                      <a:pt x="364" y="75"/>
                    </a:lnTo>
                    <a:lnTo>
                      <a:pt x="367" y="73"/>
                    </a:lnTo>
                    <a:lnTo>
                      <a:pt x="372" y="74"/>
                    </a:lnTo>
                    <a:lnTo>
                      <a:pt x="383" y="72"/>
                    </a:lnTo>
                    <a:lnTo>
                      <a:pt x="388" y="74"/>
                    </a:lnTo>
                    <a:lnTo>
                      <a:pt x="392" y="74"/>
                    </a:lnTo>
                    <a:lnTo>
                      <a:pt x="395" y="64"/>
                    </a:lnTo>
                    <a:lnTo>
                      <a:pt x="401" y="64"/>
                    </a:lnTo>
                    <a:lnTo>
                      <a:pt x="404" y="62"/>
                    </a:lnTo>
                    <a:lnTo>
                      <a:pt x="408" y="64"/>
                    </a:lnTo>
                    <a:lnTo>
                      <a:pt x="415" y="67"/>
                    </a:lnTo>
                    <a:lnTo>
                      <a:pt x="419" y="68"/>
                    </a:lnTo>
                    <a:lnTo>
                      <a:pt x="419" y="72"/>
                    </a:lnTo>
                    <a:lnTo>
                      <a:pt x="416" y="74"/>
                    </a:lnTo>
                    <a:lnTo>
                      <a:pt x="417" y="79"/>
                    </a:lnTo>
                    <a:lnTo>
                      <a:pt x="425" y="81"/>
                    </a:lnTo>
                    <a:lnTo>
                      <a:pt x="427" y="78"/>
                    </a:lnTo>
                    <a:lnTo>
                      <a:pt x="422" y="73"/>
                    </a:lnTo>
                    <a:lnTo>
                      <a:pt x="423" y="70"/>
                    </a:lnTo>
                    <a:lnTo>
                      <a:pt x="428" y="68"/>
                    </a:lnTo>
                    <a:lnTo>
                      <a:pt x="432" y="68"/>
                    </a:lnTo>
                    <a:lnTo>
                      <a:pt x="436" y="65"/>
                    </a:lnTo>
                    <a:lnTo>
                      <a:pt x="440" y="62"/>
                    </a:lnTo>
                    <a:lnTo>
                      <a:pt x="443" y="58"/>
                    </a:lnTo>
                    <a:lnTo>
                      <a:pt x="440" y="55"/>
                    </a:lnTo>
                    <a:lnTo>
                      <a:pt x="438" y="56"/>
                    </a:lnTo>
                    <a:lnTo>
                      <a:pt x="434" y="58"/>
                    </a:lnTo>
                    <a:lnTo>
                      <a:pt x="431" y="56"/>
                    </a:lnTo>
                    <a:lnTo>
                      <a:pt x="434" y="49"/>
                    </a:lnTo>
                    <a:lnTo>
                      <a:pt x="441" y="46"/>
                    </a:lnTo>
                    <a:lnTo>
                      <a:pt x="440" y="44"/>
                    </a:lnTo>
                    <a:lnTo>
                      <a:pt x="436" y="45"/>
                    </a:lnTo>
                    <a:lnTo>
                      <a:pt x="431" y="44"/>
                    </a:lnTo>
                    <a:lnTo>
                      <a:pt x="430" y="41"/>
                    </a:lnTo>
                    <a:lnTo>
                      <a:pt x="427" y="41"/>
                    </a:lnTo>
                    <a:lnTo>
                      <a:pt x="423" y="40"/>
                    </a:lnTo>
                    <a:lnTo>
                      <a:pt x="417" y="37"/>
                    </a:lnTo>
                    <a:lnTo>
                      <a:pt x="413" y="34"/>
                    </a:lnTo>
                    <a:lnTo>
                      <a:pt x="415" y="26"/>
                    </a:lnTo>
                    <a:lnTo>
                      <a:pt x="419" y="26"/>
                    </a:lnTo>
                    <a:lnTo>
                      <a:pt x="419" y="24"/>
                    </a:lnTo>
                    <a:lnTo>
                      <a:pt x="417" y="24"/>
                    </a:lnTo>
                    <a:lnTo>
                      <a:pt x="413" y="21"/>
                    </a:lnTo>
                    <a:lnTo>
                      <a:pt x="417" y="11"/>
                    </a:lnTo>
                    <a:lnTo>
                      <a:pt x="419" y="10"/>
                    </a:lnTo>
                    <a:lnTo>
                      <a:pt x="421" y="11"/>
                    </a:lnTo>
                    <a:lnTo>
                      <a:pt x="425" y="8"/>
                    </a:lnTo>
                    <a:lnTo>
                      <a:pt x="421" y="6"/>
                    </a:lnTo>
                    <a:lnTo>
                      <a:pt x="424" y="3"/>
                    </a:lnTo>
                    <a:lnTo>
                      <a:pt x="427" y="3"/>
                    </a:lnTo>
                    <a:lnTo>
                      <a:pt x="429" y="0"/>
                    </a:lnTo>
                    <a:lnTo>
                      <a:pt x="433" y="1"/>
                    </a:lnTo>
                    <a:lnTo>
                      <a:pt x="436" y="3"/>
                    </a:lnTo>
                    <a:lnTo>
                      <a:pt x="440" y="4"/>
                    </a:lnTo>
                    <a:lnTo>
                      <a:pt x="445" y="5"/>
                    </a:lnTo>
                    <a:lnTo>
                      <a:pt x="447" y="10"/>
                    </a:lnTo>
                    <a:lnTo>
                      <a:pt x="449" y="11"/>
                    </a:lnTo>
                    <a:lnTo>
                      <a:pt x="449" y="20"/>
                    </a:lnTo>
                    <a:lnTo>
                      <a:pt x="460" y="30"/>
                    </a:lnTo>
                    <a:lnTo>
                      <a:pt x="460" y="34"/>
                    </a:lnTo>
                    <a:lnTo>
                      <a:pt x="455" y="34"/>
                    </a:lnTo>
                    <a:lnTo>
                      <a:pt x="453" y="34"/>
                    </a:lnTo>
                    <a:lnTo>
                      <a:pt x="454" y="37"/>
                    </a:lnTo>
                    <a:lnTo>
                      <a:pt x="451" y="40"/>
                    </a:lnTo>
                    <a:lnTo>
                      <a:pt x="458" y="44"/>
                    </a:lnTo>
                    <a:lnTo>
                      <a:pt x="465" y="43"/>
                    </a:lnTo>
                    <a:lnTo>
                      <a:pt x="470" y="46"/>
                    </a:lnTo>
                    <a:lnTo>
                      <a:pt x="471" y="48"/>
                    </a:lnTo>
                    <a:lnTo>
                      <a:pt x="466" y="48"/>
                    </a:lnTo>
                    <a:lnTo>
                      <a:pt x="464" y="50"/>
                    </a:lnTo>
                    <a:lnTo>
                      <a:pt x="471" y="55"/>
                    </a:lnTo>
                    <a:lnTo>
                      <a:pt x="471" y="63"/>
                    </a:lnTo>
                    <a:lnTo>
                      <a:pt x="473" y="65"/>
                    </a:lnTo>
                    <a:lnTo>
                      <a:pt x="477" y="64"/>
                    </a:lnTo>
                    <a:lnTo>
                      <a:pt x="478" y="58"/>
                    </a:lnTo>
                    <a:lnTo>
                      <a:pt x="478" y="54"/>
                    </a:lnTo>
                    <a:lnTo>
                      <a:pt x="483" y="51"/>
                    </a:lnTo>
                    <a:lnTo>
                      <a:pt x="485" y="53"/>
                    </a:lnTo>
                    <a:lnTo>
                      <a:pt x="494" y="58"/>
                    </a:lnTo>
                    <a:lnTo>
                      <a:pt x="496" y="62"/>
                    </a:lnTo>
                    <a:lnTo>
                      <a:pt x="497" y="65"/>
                    </a:lnTo>
                    <a:lnTo>
                      <a:pt x="492" y="66"/>
                    </a:lnTo>
                    <a:lnTo>
                      <a:pt x="491" y="75"/>
                    </a:lnTo>
                    <a:lnTo>
                      <a:pt x="500" y="83"/>
                    </a:lnTo>
                    <a:lnTo>
                      <a:pt x="502" y="83"/>
                    </a:lnTo>
                    <a:lnTo>
                      <a:pt x="502" y="79"/>
                    </a:lnTo>
                    <a:lnTo>
                      <a:pt x="507" y="78"/>
                    </a:lnTo>
                    <a:lnTo>
                      <a:pt x="509" y="75"/>
                    </a:lnTo>
                    <a:lnTo>
                      <a:pt x="513" y="69"/>
                    </a:lnTo>
                    <a:lnTo>
                      <a:pt x="515" y="63"/>
                    </a:lnTo>
                    <a:lnTo>
                      <a:pt x="516" y="58"/>
                    </a:lnTo>
                    <a:lnTo>
                      <a:pt x="521" y="55"/>
                    </a:lnTo>
                    <a:lnTo>
                      <a:pt x="521" y="52"/>
                    </a:lnTo>
                    <a:lnTo>
                      <a:pt x="519" y="51"/>
                    </a:lnTo>
                    <a:lnTo>
                      <a:pt x="519" y="41"/>
                    </a:lnTo>
                    <a:lnTo>
                      <a:pt x="521" y="40"/>
                    </a:lnTo>
                    <a:lnTo>
                      <a:pt x="527" y="39"/>
                    </a:lnTo>
                    <a:lnTo>
                      <a:pt x="531" y="41"/>
                    </a:lnTo>
                    <a:lnTo>
                      <a:pt x="536" y="42"/>
                    </a:lnTo>
                    <a:lnTo>
                      <a:pt x="544" y="42"/>
                    </a:lnTo>
                    <a:lnTo>
                      <a:pt x="547" y="43"/>
                    </a:lnTo>
                    <a:lnTo>
                      <a:pt x="544" y="45"/>
                    </a:lnTo>
                    <a:lnTo>
                      <a:pt x="546" y="47"/>
                    </a:lnTo>
                    <a:lnTo>
                      <a:pt x="549" y="49"/>
                    </a:lnTo>
                    <a:lnTo>
                      <a:pt x="553" y="49"/>
                    </a:lnTo>
                    <a:lnTo>
                      <a:pt x="554" y="52"/>
                    </a:lnTo>
                    <a:lnTo>
                      <a:pt x="551" y="56"/>
                    </a:lnTo>
                    <a:lnTo>
                      <a:pt x="555" y="59"/>
                    </a:lnTo>
                    <a:lnTo>
                      <a:pt x="553" y="64"/>
                    </a:lnTo>
                    <a:lnTo>
                      <a:pt x="548" y="64"/>
                    </a:lnTo>
                    <a:lnTo>
                      <a:pt x="546" y="65"/>
                    </a:lnTo>
                    <a:lnTo>
                      <a:pt x="548" y="70"/>
                    </a:lnTo>
                    <a:lnTo>
                      <a:pt x="552" y="72"/>
                    </a:lnTo>
                    <a:lnTo>
                      <a:pt x="557" y="78"/>
                    </a:lnTo>
                    <a:lnTo>
                      <a:pt x="552" y="85"/>
                    </a:lnTo>
                    <a:lnTo>
                      <a:pt x="552" y="89"/>
                    </a:lnTo>
                    <a:lnTo>
                      <a:pt x="544" y="92"/>
                    </a:lnTo>
                    <a:lnTo>
                      <a:pt x="540" y="95"/>
                    </a:lnTo>
                    <a:lnTo>
                      <a:pt x="535" y="94"/>
                    </a:lnTo>
                    <a:lnTo>
                      <a:pt x="532" y="90"/>
                    </a:lnTo>
                    <a:lnTo>
                      <a:pt x="529" y="88"/>
                    </a:lnTo>
                    <a:lnTo>
                      <a:pt x="525" y="87"/>
                    </a:lnTo>
                    <a:lnTo>
                      <a:pt x="523" y="88"/>
                    </a:lnTo>
                    <a:lnTo>
                      <a:pt x="525" y="90"/>
                    </a:lnTo>
                    <a:lnTo>
                      <a:pt x="531" y="95"/>
                    </a:lnTo>
                    <a:lnTo>
                      <a:pt x="531" y="99"/>
                    </a:lnTo>
                    <a:lnTo>
                      <a:pt x="525" y="101"/>
                    </a:lnTo>
                    <a:lnTo>
                      <a:pt x="521" y="101"/>
                    </a:lnTo>
                    <a:lnTo>
                      <a:pt x="517" y="99"/>
                    </a:lnTo>
                    <a:lnTo>
                      <a:pt x="515" y="94"/>
                    </a:lnTo>
                    <a:lnTo>
                      <a:pt x="508" y="94"/>
                    </a:lnTo>
                    <a:lnTo>
                      <a:pt x="507" y="98"/>
                    </a:lnTo>
                    <a:lnTo>
                      <a:pt x="510" y="101"/>
                    </a:lnTo>
                    <a:lnTo>
                      <a:pt x="514" y="101"/>
                    </a:lnTo>
                    <a:lnTo>
                      <a:pt x="513" y="109"/>
                    </a:lnTo>
                    <a:lnTo>
                      <a:pt x="506" y="115"/>
                    </a:lnTo>
                    <a:lnTo>
                      <a:pt x="500" y="121"/>
                    </a:lnTo>
                    <a:lnTo>
                      <a:pt x="492" y="120"/>
                    </a:lnTo>
                    <a:lnTo>
                      <a:pt x="485" y="113"/>
                    </a:lnTo>
                    <a:lnTo>
                      <a:pt x="477" y="110"/>
                    </a:lnTo>
                    <a:lnTo>
                      <a:pt x="474" y="112"/>
                    </a:lnTo>
                    <a:lnTo>
                      <a:pt x="478" y="115"/>
                    </a:lnTo>
                    <a:lnTo>
                      <a:pt x="487" y="124"/>
                    </a:lnTo>
                    <a:lnTo>
                      <a:pt x="496" y="125"/>
                    </a:lnTo>
                    <a:lnTo>
                      <a:pt x="499" y="127"/>
                    </a:lnTo>
                    <a:lnTo>
                      <a:pt x="501" y="131"/>
                    </a:lnTo>
                    <a:lnTo>
                      <a:pt x="499" y="139"/>
                    </a:lnTo>
                    <a:lnTo>
                      <a:pt x="498" y="144"/>
                    </a:lnTo>
                    <a:lnTo>
                      <a:pt x="493" y="149"/>
                    </a:lnTo>
                    <a:lnTo>
                      <a:pt x="489" y="157"/>
                    </a:lnTo>
                    <a:lnTo>
                      <a:pt x="482" y="158"/>
                    </a:lnTo>
                    <a:lnTo>
                      <a:pt x="479" y="155"/>
                    </a:lnTo>
                    <a:lnTo>
                      <a:pt x="474" y="162"/>
                    </a:lnTo>
                    <a:lnTo>
                      <a:pt x="468" y="162"/>
                    </a:lnTo>
                    <a:lnTo>
                      <a:pt x="465" y="161"/>
                    </a:lnTo>
                    <a:lnTo>
                      <a:pt x="461" y="162"/>
                    </a:lnTo>
                    <a:lnTo>
                      <a:pt x="466" y="167"/>
                    </a:lnTo>
                    <a:lnTo>
                      <a:pt x="470" y="172"/>
                    </a:lnTo>
                    <a:lnTo>
                      <a:pt x="470" y="176"/>
                    </a:lnTo>
                    <a:lnTo>
                      <a:pt x="462" y="179"/>
                    </a:lnTo>
                    <a:lnTo>
                      <a:pt x="458" y="179"/>
                    </a:lnTo>
                    <a:lnTo>
                      <a:pt x="456" y="177"/>
                    </a:lnTo>
                    <a:lnTo>
                      <a:pt x="454" y="180"/>
                    </a:lnTo>
                    <a:lnTo>
                      <a:pt x="456" y="188"/>
                    </a:lnTo>
                    <a:lnTo>
                      <a:pt x="450" y="190"/>
                    </a:lnTo>
                    <a:lnTo>
                      <a:pt x="448" y="197"/>
                    </a:lnTo>
                    <a:lnTo>
                      <a:pt x="444" y="198"/>
                    </a:lnTo>
                    <a:lnTo>
                      <a:pt x="443" y="203"/>
                    </a:lnTo>
                    <a:lnTo>
                      <a:pt x="438" y="208"/>
                    </a:lnTo>
                    <a:lnTo>
                      <a:pt x="436" y="219"/>
                    </a:lnTo>
                    <a:lnTo>
                      <a:pt x="431" y="227"/>
                    </a:lnTo>
                    <a:lnTo>
                      <a:pt x="430" y="243"/>
                    </a:lnTo>
                    <a:lnTo>
                      <a:pt x="430" y="245"/>
                    </a:lnTo>
                    <a:lnTo>
                      <a:pt x="430" y="256"/>
                    </a:lnTo>
                    <a:lnTo>
                      <a:pt x="436" y="263"/>
                    </a:lnTo>
                    <a:lnTo>
                      <a:pt x="443" y="264"/>
                    </a:lnTo>
                    <a:lnTo>
                      <a:pt x="447" y="266"/>
                    </a:lnTo>
                    <a:lnTo>
                      <a:pt x="450" y="281"/>
                    </a:lnTo>
                    <a:lnTo>
                      <a:pt x="454" y="288"/>
                    </a:lnTo>
                    <a:lnTo>
                      <a:pt x="452" y="296"/>
                    </a:lnTo>
                    <a:lnTo>
                      <a:pt x="452" y="298"/>
                    </a:lnTo>
                    <a:lnTo>
                      <a:pt x="461" y="294"/>
                    </a:lnTo>
                    <a:lnTo>
                      <a:pt x="468" y="294"/>
                    </a:lnTo>
                    <a:lnTo>
                      <a:pt x="471" y="296"/>
                    </a:lnTo>
                    <a:lnTo>
                      <a:pt x="475" y="296"/>
                    </a:lnTo>
                    <a:lnTo>
                      <a:pt x="485" y="303"/>
                    </a:lnTo>
                    <a:lnTo>
                      <a:pt x="490" y="307"/>
                    </a:lnTo>
                    <a:lnTo>
                      <a:pt x="493" y="307"/>
                    </a:lnTo>
                    <a:lnTo>
                      <a:pt x="495" y="308"/>
                    </a:lnTo>
                    <a:lnTo>
                      <a:pt x="496" y="315"/>
                    </a:lnTo>
                    <a:lnTo>
                      <a:pt x="502" y="319"/>
                    </a:lnTo>
                    <a:lnTo>
                      <a:pt x="511" y="320"/>
                    </a:lnTo>
                    <a:lnTo>
                      <a:pt x="516" y="327"/>
                    </a:lnTo>
                    <a:lnTo>
                      <a:pt x="523" y="327"/>
                    </a:lnTo>
                    <a:lnTo>
                      <a:pt x="527" y="330"/>
                    </a:lnTo>
                    <a:lnTo>
                      <a:pt x="535" y="331"/>
                    </a:lnTo>
                    <a:lnTo>
                      <a:pt x="543" y="329"/>
                    </a:lnTo>
                    <a:lnTo>
                      <a:pt x="548" y="333"/>
                    </a:lnTo>
                    <a:lnTo>
                      <a:pt x="547" y="347"/>
                    </a:lnTo>
                    <a:lnTo>
                      <a:pt x="549" y="354"/>
                    </a:lnTo>
                    <a:lnTo>
                      <a:pt x="548" y="367"/>
                    </a:lnTo>
                    <a:lnTo>
                      <a:pt x="546" y="370"/>
                    </a:lnTo>
                    <a:lnTo>
                      <a:pt x="546" y="374"/>
                    </a:lnTo>
                    <a:lnTo>
                      <a:pt x="552" y="380"/>
                    </a:lnTo>
                    <a:lnTo>
                      <a:pt x="552" y="383"/>
                    </a:lnTo>
                    <a:lnTo>
                      <a:pt x="557" y="385"/>
                    </a:lnTo>
                    <a:lnTo>
                      <a:pt x="562" y="393"/>
                    </a:lnTo>
                    <a:lnTo>
                      <a:pt x="561" y="397"/>
                    </a:lnTo>
                    <a:lnTo>
                      <a:pt x="566" y="397"/>
                    </a:lnTo>
                    <a:lnTo>
                      <a:pt x="569" y="398"/>
                    </a:lnTo>
                    <a:lnTo>
                      <a:pt x="571" y="392"/>
                    </a:lnTo>
                    <a:lnTo>
                      <a:pt x="575" y="396"/>
                    </a:lnTo>
                    <a:lnTo>
                      <a:pt x="576" y="390"/>
                    </a:lnTo>
                    <a:lnTo>
                      <a:pt x="580" y="384"/>
                    </a:lnTo>
                    <a:lnTo>
                      <a:pt x="581" y="379"/>
                    </a:lnTo>
                    <a:lnTo>
                      <a:pt x="578" y="375"/>
                    </a:lnTo>
                    <a:lnTo>
                      <a:pt x="576" y="369"/>
                    </a:lnTo>
                    <a:lnTo>
                      <a:pt x="576" y="358"/>
                    </a:lnTo>
                    <a:lnTo>
                      <a:pt x="574" y="349"/>
                    </a:lnTo>
                    <a:lnTo>
                      <a:pt x="570" y="343"/>
                    </a:lnTo>
                    <a:lnTo>
                      <a:pt x="572" y="339"/>
                    </a:lnTo>
                    <a:lnTo>
                      <a:pt x="578" y="339"/>
                    </a:lnTo>
                    <a:lnTo>
                      <a:pt x="578" y="335"/>
                    </a:lnTo>
                    <a:lnTo>
                      <a:pt x="583" y="333"/>
                    </a:lnTo>
                    <a:lnTo>
                      <a:pt x="588" y="327"/>
                    </a:lnTo>
                    <a:lnTo>
                      <a:pt x="590" y="324"/>
                    </a:lnTo>
                    <a:lnTo>
                      <a:pt x="595" y="319"/>
                    </a:lnTo>
                    <a:lnTo>
                      <a:pt x="598" y="302"/>
                    </a:lnTo>
                    <a:lnTo>
                      <a:pt x="594" y="284"/>
                    </a:lnTo>
                    <a:lnTo>
                      <a:pt x="587" y="276"/>
                    </a:lnTo>
                    <a:lnTo>
                      <a:pt x="580" y="268"/>
                    </a:lnTo>
                    <a:lnTo>
                      <a:pt x="579" y="262"/>
                    </a:lnTo>
                    <a:lnTo>
                      <a:pt x="583" y="257"/>
                    </a:lnTo>
                    <a:lnTo>
                      <a:pt x="583" y="253"/>
                    </a:lnTo>
                    <a:lnTo>
                      <a:pt x="588" y="247"/>
                    </a:lnTo>
                    <a:lnTo>
                      <a:pt x="590" y="240"/>
                    </a:lnTo>
                    <a:lnTo>
                      <a:pt x="588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1" y="219"/>
                    </a:lnTo>
                    <a:lnTo>
                      <a:pt x="584" y="219"/>
                    </a:lnTo>
                    <a:lnTo>
                      <a:pt x="588" y="216"/>
                    </a:lnTo>
                    <a:lnTo>
                      <a:pt x="588" y="209"/>
                    </a:lnTo>
                    <a:lnTo>
                      <a:pt x="583" y="202"/>
                    </a:lnTo>
                    <a:lnTo>
                      <a:pt x="583" y="189"/>
                    </a:lnTo>
                    <a:lnTo>
                      <a:pt x="586" y="187"/>
                    </a:lnTo>
                    <a:lnTo>
                      <a:pt x="592" y="187"/>
                    </a:lnTo>
                    <a:lnTo>
                      <a:pt x="594" y="189"/>
                    </a:lnTo>
                    <a:lnTo>
                      <a:pt x="601" y="194"/>
                    </a:lnTo>
                    <a:lnTo>
                      <a:pt x="609" y="195"/>
                    </a:lnTo>
                    <a:lnTo>
                      <a:pt x="613" y="195"/>
                    </a:lnTo>
                    <a:lnTo>
                      <a:pt x="615" y="191"/>
                    </a:lnTo>
                    <a:lnTo>
                      <a:pt x="623" y="190"/>
                    </a:lnTo>
                    <a:lnTo>
                      <a:pt x="628" y="193"/>
                    </a:lnTo>
                    <a:lnTo>
                      <a:pt x="630" y="197"/>
                    </a:lnTo>
                    <a:lnTo>
                      <a:pt x="635" y="199"/>
                    </a:lnTo>
                    <a:lnTo>
                      <a:pt x="638" y="206"/>
                    </a:lnTo>
                    <a:lnTo>
                      <a:pt x="642" y="207"/>
                    </a:lnTo>
                    <a:lnTo>
                      <a:pt x="641" y="212"/>
                    </a:lnTo>
                    <a:lnTo>
                      <a:pt x="644" y="217"/>
                    </a:lnTo>
                    <a:lnTo>
                      <a:pt x="654" y="218"/>
                    </a:lnTo>
                    <a:lnTo>
                      <a:pt x="657" y="220"/>
                    </a:lnTo>
                    <a:lnTo>
                      <a:pt x="660" y="219"/>
                    </a:lnTo>
                    <a:lnTo>
                      <a:pt x="664" y="220"/>
                    </a:lnTo>
                    <a:lnTo>
                      <a:pt x="664" y="225"/>
                    </a:lnTo>
                    <a:lnTo>
                      <a:pt x="661" y="228"/>
                    </a:lnTo>
                    <a:lnTo>
                      <a:pt x="661" y="237"/>
                    </a:lnTo>
                    <a:lnTo>
                      <a:pt x="657" y="241"/>
                    </a:lnTo>
                    <a:lnTo>
                      <a:pt x="661" y="245"/>
                    </a:lnTo>
                    <a:lnTo>
                      <a:pt x="662" y="250"/>
                    </a:lnTo>
                    <a:lnTo>
                      <a:pt x="660" y="251"/>
                    </a:lnTo>
                    <a:lnTo>
                      <a:pt x="658" y="252"/>
                    </a:lnTo>
                    <a:lnTo>
                      <a:pt x="657" y="252"/>
                    </a:lnTo>
                    <a:lnTo>
                      <a:pt x="656" y="252"/>
                    </a:lnTo>
                    <a:lnTo>
                      <a:pt x="657" y="253"/>
                    </a:lnTo>
                    <a:lnTo>
                      <a:pt x="658" y="255"/>
                    </a:lnTo>
                    <a:lnTo>
                      <a:pt x="662" y="255"/>
                    </a:lnTo>
                    <a:lnTo>
                      <a:pt x="664" y="257"/>
                    </a:lnTo>
                    <a:lnTo>
                      <a:pt x="662" y="260"/>
                    </a:lnTo>
                    <a:lnTo>
                      <a:pt x="655" y="264"/>
                    </a:lnTo>
                    <a:lnTo>
                      <a:pt x="656" y="266"/>
                    </a:lnTo>
                    <a:lnTo>
                      <a:pt x="662" y="265"/>
                    </a:lnTo>
                    <a:lnTo>
                      <a:pt x="667" y="260"/>
                    </a:lnTo>
                    <a:lnTo>
                      <a:pt x="675" y="269"/>
                    </a:lnTo>
                    <a:lnTo>
                      <a:pt x="675" y="274"/>
                    </a:lnTo>
                    <a:lnTo>
                      <a:pt x="680" y="278"/>
                    </a:lnTo>
                    <a:lnTo>
                      <a:pt x="683" y="273"/>
                    </a:lnTo>
                    <a:lnTo>
                      <a:pt x="687" y="271"/>
                    </a:lnTo>
                    <a:lnTo>
                      <a:pt x="687" y="265"/>
                    </a:lnTo>
                    <a:lnTo>
                      <a:pt x="690" y="264"/>
                    </a:lnTo>
                    <a:lnTo>
                      <a:pt x="693" y="265"/>
                    </a:lnTo>
                    <a:lnTo>
                      <a:pt x="694" y="268"/>
                    </a:lnTo>
                    <a:lnTo>
                      <a:pt x="696" y="265"/>
                    </a:lnTo>
                    <a:lnTo>
                      <a:pt x="701" y="253"/>
                    </a:lnTo>
                    <a:lnTo>
                      <a:pt x="700" y="245"/>
                    </a:lnTo>
                    <a:lnTo>
                      <a:pt x="703" y="242"/>
                    </a:lnTo>
                    <a:lnTo>
                      <a:pt x="703" y="238"/>
                    </a:lnTo>
                    <a:lnTo>
                      <a:pt x="706" y="232"/>
                    </a:lnTo>
                    <a:lnTo>
                      <a:pt x="709" y="234"/>
                    </a:lnTo>
                    <a:lnTo>
                      <a:pt x="711" y="243"/>
                    </a:lnTo>
                    <a:lnTo>
                      <a:pt x="715" y="247"/>
                    </a:lnTo>
                    <a:lnTo>
                      <a:pt x="718" y="259"/>
                    </a:lnTo>
                    <a:lnTo>
                      <a:pt x="721" y="259"/>
                    </a:lnTo>
                    <a:lnTo>
                      <a:pt x="721" y="268"/>
                    </a:lnTo>
                    <a:lnTo>
                      <a:pt x="726" y="271"/>
                    </a:lnTo>
                    <a:lnTo>
                      <a:pt x="725" y="278"/>
                    </a:lnTo>
                    <a:lnTo>
                      <a:pt x="731" y="284"/>
                    </a:lnTo>
                    <a:lnTo>
                      <a:pt x="733" y="295"/>
                    </a:lnTo>
                    <a:lnTo>
                      <a:pt x="737" y="296"/>
                    </a:lnTo>
                    <a:lnTo>
                      <a:pt x="738" y="301"/>
                    </a:lnTo>
                    <a:lnTo>
                      <a:pt x="733" y="304"/>
                    </a:lnTo>
                    <a:lnTo>
                      <a:pt x="734" y="312"/>
                    </a:lnTo>
                    <a:lnTo>
                      <a:pt x="739" y="314"/>
                    </a:lnTo>
                    <a:lnTo>
                      <a:pt x="739" y="316"/>
                    </a:lnTo>
                    <a:lnTo>
                      <a:pt x="743" y="318"/>
                    </a:lnTo>
                    <a:lnTo>
                      <a:pt x="748" y="326"/>
                    </a:lnTo>
                    <a:lnTo>
                      <a:pt x="748" y="331"/>
                    </a:lnTo>
                    <a:lnTo>
                      <a:pt x="753" y="335"/>
                    </a:lnTo>
                    <a:lnTo>
                      <a:pt x="757" y="333"/>
                    </a:lnTo>
                    <a:lnTo>
                      <a:pt x="764" y="336"/>
                    </a:lnTo>
                    <a:lnTo>
                      <a:pt x="768" y="339"/>
                    </a:lnTo>
                    <a:lnTo>
                      <a:pt x="776" y="341"/>
                    </a:lnTo>
                    <a:lnTo>
                      <a:pt x="775" y="345"/>
                    </a:lnTo>
                    <a:lnTo>
                      <a:pt x="766" y="348"/>
                    </a:lnTo>
                    <a:lnTo>
                      <a:pt x="755" y="355"/>
                    </a:lnTo>
                    <a:lnTo>
                      <a:pt x="749" y="359"/>
                    </a:lnTo>
                    <a:lnTo>
                      <a:pt x="745" y="358"/>
                    </a:lnTo>
                    <a:lnTo>
                      <a:pt x="746" y="364"/>
                    </a:lnTo>
                    <a:lnTo>
                      <a:pt x="751" y="365"/>
                    </a:lnTo>
                    <a:lnTo>
                      <a:pt x="758" y="358"/>
                    </a:lnTo>
                    <a:lnTo>
                      <a:pt x="761" y="358"/>
                    </a:lnTo>
                    <a:lnTo>
                      <a:pt x="762" y="356"/>
                    </a:lnTo>
                    <a:lnTo>
                      <a:pt x="770" y="350"/>
                    </a:lnTo>
                    <a:lnTo>
                      <a:pt x="775" y="351"/>
                    </a:lnTo>
                    <a:lnTo>
                      <a:pt x="774" y="358"/>
                    </a:lnTo>
                    <a:lnTo>
                      <a:pt x="774" y="361"/>
                    </a:lnTo>
                    <a:lnTo>
                      <a:pt x="780" y="356"/>
                    </a:lnTo>
                    <a:lnTo>
                      <a:pt x="788" y="360"/>
                    </a:lnTo>
                    <a:lnTo>
                      <a:pt x="790" y="369"/>
                    </a:lnTo>
                    <a:lnTo>
                      <a:pt x="787" y="375"/>
                    </a:lnTo>
                    <a:lnTo>
                      <a:pt x="791" y="382"/>
                    </a:lnTo>
                    <a:lnTo>
                      <a:pt x="789" y="387"/>
                    </a:lnTo>
                    <a:lnTo>
                      <a:pt x="787" y="387"/>
                    </a:lnTo>
                    <a:lnTo>
                      <a:pt x="780" y="394"/>
                    </a:lnTo>
                    <a:lnTo>
                      <a:pt x="769" y="396"/>
                    </a:lnTo>
                    <a:lnTo>
                      <a:pt x="762" y="400"/>
                    </a:lnTo>
                    <a:lnTo>
                      <a:pt x="756" y="413"/>
                    </a:lnTo>
                    <a:lnTo>
                      <a:pt x="750" y="417"/>
                    </a:lnTo>
                    <a:lnTo>
                      <a:pt x="740" y="417"/>
                    </a:lnTo>
                    <a:lnTo>
                      <a:pt x="734" y="416"/>
                    </a:lnTo>
                    <a:lnTo>
                      <a:pt x="726" y="417"/>
                    </a:lnTo>
                    <a:lnTo>
                      <a:pt x="721" y="414"/>
                    </a:lnTo>
                    <a:lnTo>
                      <a:pt x="714" y="416"/>
                    </a:lnTo>
                    <a:lnTo>
                      <a:pt x="700" y="418"/>
                    </a:lnTo>
                    <a:lnTo>
                      <a:pt x="698" y="416"/>
                    </a:lnTo>
                    <a:lnTo>
                      <a:pt x="692" y="416"/>
                    </a:lnTo>
                    <a:lnTo>
                      <a:pt x="687" y="423"/>
                    </a:lnTo>
                    <a:lnTo>
                      <a:pt x="683" y="426"/>
                    </a:lnTo>
                    <a:lnTo>
                      <a:pt x="682" y="430"/>
                    </a:lnTo>
                    <a:lnTo>
                      <a:pt x="670" y="433"/>
                    </a:lnTo>
                    <a:lnTo>
                      <a:pt x="665" y="443"/>
                    </a:lnTo>
                    <a:lnTo>
                      <a:pt x="658" y="449"/>
                    </a:lnTo>
                    <a:lnTo>
                      <a:pt x="656" y="452"/>
                    </a:lnTo>
                    <a:lnTo>
                      <a:pt x="648" y="459"/>
                    </a:lnTo>
                    <a:lnTo>
                      <a:pt x="647" y="468"/>
                    </a:lnTo>
                    <a:lnTo>
                      <a:pt x="649" y="469"/>
                    </a:lnTo>
                    <a:lnTo>
                      <a:pt x="654" y="463"/>
                    </a:lnTo>
                    <a:lnTo>
                      <a:pt x="658" y="461"/>
                    </a:lnTo>
                    <a:lnTo>
                      <a:pt x="658" y="457"/>
                    </a:lnTo>
                    <a:lnTo>
                      <a:pt x="669" y="446"/>
                    </a:lnTo>
                    <a:lnTo>
                      <a:pt x="671" y="446"/>
                    </a:lnTo>
                    <a:lnTo>
                      <a:pt x="677" y="439"/>
                    </a:lnTo>
                    <a:lnTo>
                      <a:pt x="686" y="436"/>
                    </a:lnTo>
                    <a:lnTo>
                      <a:pt x="690" y="430"/>
                    </a:lnTo>
                    <a:lnTo>
                      <a:pt x="701" y="429"/>
                    </a:lnTo>
                    <a:lnTo>
                      <a:pt x="708" y="436"/>
                    </a:lnTo>
                    <a:lnTo>
                      <a:pt x="710" y="437"/>
                    </a:lnTo>
                    <a:lnTo>
                      <a:pt x="711" y="441"/>
                    </a:lnTo>
                    <a:lnTo>
                      <a:pt x="703" y="449"/>
                    </a:lnTo>
                    <a:lnTo>
                      <a:pt x="699" y="446"/>
                    </a:lnTo>
                    <a:lnTo>
                      <a:pt x="693" y="445"/>
                    </a:lnTo>
                    <a:lnTo>
                      <a:pt x="689" y="448"/>
                    </a:lnTo>
                    <a:lnTo>
                      <a:pt x="689" y="450"/>
                    </a:lnTo>
                    <a:lnTo>
                      <a:pt x="695" y="452"/>
                    </a:lnTo>
                    <a:lnTo>
                      <a:pt x="699" y="455"/>
                    </a:lnTo>
                    <a:lnTo>
                      <a:pt x="705" y="453"/>
                    </a:lnTo>
                    <a:lnTo>
                      <a:pt x="705" y="458"/>
                    </a:lnTo>
                    <a:lnTo>
                      <a:pt x="703" y="461"/>
                    </a:lnTo>
                    <a:lnTo>
                      <a:pt x="704" y="471"/>
                    </a:lnTo>
                    <a:lnTo>
                      <a:pt x="714" y="478"/>
                    </a:lnTo>
                    <a:lnTo>
                      <a:pt x="716" y="481"/>
                    </a:lnTo>
                    <a:lnTo>
                      <a:pt x="721" y="485"/>
                    </a:lnTo>
                    <a:lnTo>
                      <a:pt x="727" y="485"/>
                    </a:lnTo>
                    <a:lnTo>
                      <a:pt x="732" y="483"/>
                    </a:lnTo>
                    <a:lnTo>
                      <a:pt x="733" y="487"/>
                    </a:lnTo>
                    <a:lnTo>
                      <a:pt x="737" y="486"/>
                    </a:lnTo>
                    <a:lnTo>
                      <a:pt x="737" y="492"/>
                    </a:lnTo>
                    <a:lnTo>
                      <a:pt x="732" y="497"/>
                    </a:lnTo>
                    <a:lnTo>
                      <a:pt x="727" y="497"/>
                    </a:lnTo>
                    <a:lnTo>
                      <a:pt x="722" y="498"/>
                    </a:lnTo>
                    <a:lnTo>
                      <a:pt x="720" y="501"/>
                    </a:lnTo>
                    <a:lnTo>
                      <a:pt x="718" y="500"/>
                    </a:lnTo>
                    <a:lnTo>
                      <a:pt x="715" y="497"/>
                    </a:lnTo>
                    <a:lnTo>
                      <a:pt x="707" y="507"/>
                    </a:lnTo>
                    <a:lnTo>
                      <a:pt x="706" y="510"/>
                    </a:lnTo>
                    <a:lnTo>
                      <a:pt x="702" y="513"/>
                    </a:lnTo>
                    <a:lnTo>
                      <a:pt x="697" y="514"/>
                    </a:lnTo>
                    <a:lnTo>
                      <a:pt x="693" y="510"/>
                    </a:lnTo>
                    <a:lnTo>
                      <a:pt x="695" y="502"/>
                    </a:lnTo>
                    <a:lnTo>
                      <a:pt x="698" y="501"/>
                    </a:lnTo>
                    <a:lnTo>
                      <a:pt x="704" y="493"/>
                    </a:lnTo>
                    <a:lnTo>
                      <a:pt x="708" y="493"/>
                    </a:lnTo>
                    <a:lnTo>
                      <a:pt x="711" y="489"/>
                    </a:lnTo>
                    <a:lnTo>
                      <a:pt x="711" y="487"/>
                    </a:lnTo>
                    <a:lnTo>
                      <a:pt x="709" y="488"/>
                    </a:lnTo>
                    <a:lnTo>
                      <a:pt x="707" y="487"/>
                    </a:lnTo>
                    <a:lnTo>
                      <a:pt x="708" y="484"/>
                    </a:lnTo>
                    <a:lnTo>
                      <a:pt x="706" y="482"/>
                    </a:lnTo>
                    <a:lnTo>
                      <a:pt x="701" y="486"/>
                    </a:lnTo>
                    <a:lnTo>
                      <a:pt x="696" y="490"/>
                    </a:lnTo>
                    <a:lnTo>
                      <a:pt x="690" y="491"/>
                    </a:lnTo>
                    <a:lnTo>
                      <a:pt x="687" y="496"/>
                    </a:lnTo>
                    <a:lnTo>
                      <a:pt x="683" y="498"/>
                    </a:lnTo>
                    <a:lnTo>
                      <a:pt x="682" y="488"/>
                    </a:lnTo>
                    <a:lnTo>
                      <a:pt x="676" y="478"/>
                    </a:lnTo>
                    <a:lnTo>
                      <a:pt x="676" y="465"/>
                    </a:lnTo>
                    <a:lnTo>
                      <a:pt x="665" y="460"/>
                    </a:lnTo>
                    <a:lnTo>
                      <a:pt x="660" y="463"/>
                    </a:lnTo>
                    <a:lnTo>
                      <a:pt x="647" y="489"/>
                    </a:lnTo>
                    <a:lnTo>
                      <a:pt x="630" y="492"/>
                    </a:lnTo>
                    <a:lnTo>
                      <a:pt x="625" y="491"/>
                    </a:lnTo>
                    <a:lnTo>
                      <a:pt x="616" y="491"/>
                    </a:lnTo>
                    <a:lnTo>
                      <a:pt x="611" y="496"/>
                    </a:lnTo>
                    <a:lnTo>
                      <a:pt x="599" y="507"/>
                    </a:lnTo>
                    <a:lnTo>
                      <a:pt x="575" y="516"/>
                    </a:lnTo>
                    <a:lnTo>
                      <a:pt x="572" y="524"/>
                    </a:lnTo>
                    <a:lnTo>
                      <a:pt x="546" y="539"/>
                    </a:lnTo>
                    <a:lnTo>
                      <a:pt x="543" y="530"/>
                    </a:lnTo>
                    <a:lnTo>
                      <a:pt x="548" y="512"/>
                    </a:lnTo>
                    <a:lnTo>
                      <a:pt x="547" y="499"/>
                    </a:lnTo>
                    <a:lnTo>
                      <a:pt x="530" y="480"/>
                    </a:lnTo>
                    <a:lnTo>
                      <a:pt x="523" y="466"/>
                    </a:lnTo>
                    <a:lnTo>
                      <a:pt x="494" y="449"/>
                    </a:lnTo>
                    <a:lnTo>
                      <a:pt x="477" y="451"/>
                    </a:lnTo>
                    <a:lnTo>
                      <a:pt x="470" y="449"/>
                    </a:lnTo>
                    <a:lnTo>
                      <a:pt x="458" y="449"/>
                    </a:lnTo>
                    <a:lnTo>
                      <a:pt x="450" y="445"/>
                    </a:lnTo>
                    <a:lnTo>
                      <a:pt x="438" y="443"/>
                    </a:lnTo>
                    <a:lnTo>
                      <a:pt x="430" y="437"/>
                    </a:lnTo>
                    <a:lnTo>
                      <a:pt x="174" y="43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9" name="Freeform 883"/>
              <p:cNvSpPr>
                <a:spLocks noChangeAspect="1" noEditPoints="1"/>
              </p:cNvSpPr>
              <p:nvPr/>
            </p:nvSpPr>
            <p:spPr bwMode="gray">
              <a:xfrm>
                <a:off x="2017" y="1398"/>
                <a:ext cx="155" cy="45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15" y="10"/>
                  </a:cxn>
                  <a:cxn ang="0">
                    <a:pos x="21" y="12"/>
                  </a:cxn>
                  <a:cxn ang="0">
                    <a:pos x="23" y="14"/>
                  </a:cxn>
                  <a:cxn ang="0">
                    <a:pos x="19" y="24"/>
                  </a:cxn>
                  <a:cxn ang="0">
                    <a:pos x="16" y="24"/>
                  </a:cxn>
                  <a:cxn ang="0">
                    <a:pos x="8" y="19"/>
                  </a:cxn>
                  <a:cxn ang="0">
                    <a:pos x="0" y="16"/>
                  </a:cxn>
                  <a:cxn ang="0">
                    <a:pos x="3" y="11"/>
                  </a:cxn>
                  <a:cxn ang="0">
                    <a:pos x="128" y="30"/>
                  </a:cxn>
                  <a:cxn ang="0">
                    <a:pos x="123" y="29"/>
                  </a:cxn>
                  <a:cxn ang="0">
                    <a:pos x="119" y="30"/>
                  </a:cxn>
                  <a:cxn ang="0">
                    <a:pos x="125" y="36"/>
                  </a:cxn>
                  <a:cxn ang="0">
                    <a:pos x="119" y="45"/>
                  </a:cxn>
                  <a:cxn ang="0">
                    <a:pos x="114" y="45"/>
                  </a:cxn>
                  <a:cxn ang="0">
                    <a:pos x="111" y="45"/>
                  </a:cxn>
                  <a:cxn ang="0">
                    <a:pos x="110" y="35"/>
                  </a:cxn>
                  <a:cxn ang="0">
                    <a:pos x="106" y="28"/>
                  </a:cxn>
                  <a:cxn ang="0">
                    <a:pos x="107" y="26"/>
                  </a:cxn>
                  <a:cxn ang="0">
                    <a:pos x="106" y="10"/>
                  </a:cxn>
                  <a:cxn ang="0">
                    <a:pos x="109" y="9"/>
                  </a:cxn>
                  <a:cxn ang="0">
                    <a:pos x="113" y="10"/>
                  </a:cxn>
                  <a:cxn ang="0">
                    <a:pos x="113" y="8"/>
                  </a:cxn>
                  <a:cxn ang="0">
                    <a:pos x="108" y="5"/>
                  </a:cxn>
                  <a:cxn ang="0">
                    <a:pos x="116" y="1"/>
                  </a:cxn>
                  <a:cxn ang="0">
                    <a:pos x="122" y="2"/>
                  </a:cxn>
                  <a:cxn ang="0">
                    <a:pos x="131" y="0"/>
                  </a:cxn>
                  <a:cxn ang="0">
                    <a:pos x="138" y="4"/>
                  </a:cxn>
                  <a:cxn ang="0">
                    <a:pos x="142" y="3"/>
                  </a:cxn>
                  <a:cxn ang="0">
                    <a:pos x="155" y="4"/>
                  </a:cxn>
                  <a:cxn ang="0">
                    <a:pos x="155" y="9"/>
                  </a:cxn>
                  <a:cxn ang="0">
                    <a:pos x="139" y="31"/>
                  </a:cxn>
                  <a:cxn ang="0">
                    <a:pos x="134" y="30"/>
                  </a:cxn>
                  <a:cxn ang="0">
                    <a:pos x="128" y="30"/>
                  </a:cxn>
                </a:cxnLst>
                <a:rect l="0" t="0" r="r" b="b"/>
                <a:pathLst>
                  <a:path w="155" h="45">
                    <a:moveTo>
                      <a:pt x="3" y="11"/>
                    </a:moveTo>
                    <a:lnTo>
                      <a:pt x="15" y="10"/>
                    </a:lnTo>
                    <a:lnTo>
                      <a:pt x="21" y="12"/>
                    </a:lnTo>
                    <a:lnTo>
                      <a:pt x="23" y="14"/>
                    </a:lnTo>
                    <a:lnTo>
                      <a:pt x="19" y="24"/>
                    </a:lnTo>
                    <a:lnTo>
                      <a:pt x="16" y="24"/>
                    </a:lnTo>
                    <a:lnTo>
                      <a:pt x="8" y="19"/>
                    </a:lnTo>
                    <a:lnTo>
                      <a:pt x="0" y="16"/>
                    </a:lnTo>
                    <a:lnTo>
                      <a:pt x="3" y="11"/>
                    </a:lnTo>
                    <a:close/>
                    <a:moveTo>
                      <a:pt x="128" y="30"/>
                    </a:moveTo>
                    <a:lnTo>
                      <a:pt x="123" y="29"/>
                    </a:lnTo>
                    <a:lnTo>
                      <a:pt x="119" y="30"/>
                    </a:lnTo>
                    <a:lnTo>
                      <a:pt x="125" y="36"/>
                    </a:lnTo>
                    <a:lnTo>
                      <a:pt x="119" y="45"/>
                    </a:lnTo>
                    <a:lnTo>
                      <a:pt x="114" y="45"/>
                    </a:lnTo>
                    <a:lnTo>
                      <a:pt x="111" y="45"/>
                    </a:lnTo>
                    <a:lnTo>
                      <a:pt x="110" y="35"/>
                    </a:lnTo>
                    <a:lnTo>
                      <a:pt x="106" y="28"/>
                    </a:lnTo>
                    <a:lnTo>
                      <a:pt x="107" y="26"/>
                    </a:lnTo>
                    <a:lnTo>
                      <a:pt x="106" y="10"/>
                    </a:lnTo>
                    <a:lnTo>
                      <a:pt x="109" y="9"/>
                    </a:lnTo>
                    <a:lnTo>
                      <a:pt x="113" y="10"/>
                    </a:lnTo>
                    <a:lnTo>
                      <a:pt x="113" y="8"/>
                    </a:lnTo>
                    <a:lnTo>
                      <a:pt x="108" y="5"/>
                    </a:lnTo>
                    <a:lnTo>
                      <a:pt x="116" y="1"/>
                    </a:lnTo>
                    <a:lnTo>
                      <a:pt x="122" y="2"/>
                    </a:lnTo>
                    <a:lnTo>
                      <a:pt x="131" y="0"/>
                    </a:lnTo>
                    <a:lnTo>
                      <a:pt x="138" y="4"/>
                    </a:lnTo>
                    <a:lnTo>
                      <a:pt x="142" y="3"/>
                    </a:lnTo>
                    <a:lnTo>
                      <a:pt x="155" y="4"/>
                    </a:lnTo>
                    <a:lnTo>
                      <a:pt x="155" y="9"/>
                    </a:lnTo>
                    <a:lnTo>
                      <a:pt x="139" y="31"/>
                    </a:lnTo>
                    <a:lnTo>
                      <a:pt x="134" y="30"/>
                    </a:lnTo>
                    <a:lnTo>
                      <a:pt x="128" y="3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0" name="Freeform 884"/>
              <p:cNvSpPr>
                <a:spLocks noChangeAspect="1"/>
              </p:cNvSpPr>
              <p:nvPr/>
            </p:nvSpPr>
            <p:spPr bwMode="gray">
              <a:xfrm>
                <a:off x="2328" y="1159"/>
                <a:ext cx="567" cy="529"/>
              </a:xfrm>
              <a:custGeom>
                <a:avLst/>
                <a:gdLst/>
                <a:ahLst/>
                <a:cxnLst>
                  <a:cxn ang="0">
                    <a:pos x="406" y="350"/>
                  </a:cxn>
                  <a:cxn ang="0">
                    <a:pos x="368" y="366"/>
                  </a:cxn>
                  <a:cxn ang="0">
                    <a:pos x="323" y="399"/>
                  </a:cxn>
                  <a:cxn ang="0">
                    <a:pos x="302" y="448"/>
                  </a:cxn>
                  <a:cxn ang="0">
                    <a:pos x="283" y="500"/>
                  </a:cxn>
                  <a:cxn ang="0">
                    <a:pos x="252" y="506"/>
                  </a:cxn>
                  <a:cxn ang="0">
                    <a:pos x="212" y="468"/>
                  </a:cxn>
                  <a:cxn ang="0">
                    <a:pos x="207" y="421"/>
                  </a:cxn>
                  <a:cxn ang="0">
                    <a:pos x="182" y="387"/>
                  </a:cxn>
                  <a:cxn ang="0">
                    <a:pos x="207" y="359"/>
                  </a:cxn>
                  <a:cxn ang="0">
                    <a:pos x="195" y="353"/>
                  </a:cxn>
                  <a:cxn ang="0">
                    <a:pos x="204" y="323"/>
                  </a:cxn>
                  <a:cxn ang="0">
                    <a:pos x="204" y="308"/>
                  </a:cxn>
                  <a:cxn ang="0">
                    <a:pos x="168" y="294"/>
                  </a:cxn>
                  <a:cxn ang="0">
                    <a:pos x="161" y="246"/>
                  </a:cxn>
                  <a:cxn ang="0">
                    <a:pos x="114" y="203"/>
                  </a:cxn>
                  <a:cxn ang="0">
                    <a:pos x="74" y="201"/>
                  </a:cxn>
                  <a:cxn ang="0">
                    <a:pos x="40" y="200"/>
                  </a:cxn>
                  <a:cxn ang="0">
                    <a:pos x="34" y="178"/>
                  </a:cxn>
                  <a:cxn ang="0">
                    <a:pos x="61" y="175"/>
                  </a:cxn>
                  <a:cxn ang="0">
                    <a:pos x="15" y="166"/>
                  </a:cxn>
                  <a:cxn ang="0">
                    <a:pos x="29" y="144"/>
                  </a:cxn>
                  <a:cxn ang="0">
                    <a:pos x="82" y="116"/>
                  </a:cxn>
                  <a:cxn ang="0">
                    <a:pos x="71" y="99"/>
                  </a:cxn>
                  <a:cxn ang="0">
                    <a:pos x="112" y="74"/>
                  </a:cxn>
                  <a:cxn ang="0">
                    <a:pos x="131" y="62"/>
                  </a:cxn>
                  <a:cxn ang="0">
                    <a:pos x="177" y="73"/>
                  </a:cxn>
                  <a:cxn ang="0">
                    <a:pos x="203" y="46"/>
                  </a:cxn>
                  <a:cxn ang="0">
                    <a:pos x="264" y="65"/>
                  </a:cxn>
                  <a:cxn ang="0">
                    <a:pos x="252" y="32"/>
                  </a:cxn>
                  <a:cxn ang="0">
                    <a:pos x="302" y="46"/>
                  </a:cxn>
                  <a:cxn ang="0">
                    <a:pos x="263" y="20"/>
                  </a:cxn>
                  <a:cxn ang="0">
                    <a:pos x="309" y="28"/>
                  </a:cxn>
                  <a:cxn ang="0">
                    <a:pos x="328" y="18"/>
                  </a:cxn>
                  <a:cxn ang="0">
                    <a:pos x="328" y="4"/>
                  </a:cxn>
                  <a:cxn ang="0">
                    <a:pos x="389" y="2"/>
                  </a:cxn>
                  <a:cxn ang="0">
                    <a:pos x="412" y="19"/>
                  </a:cxn>
                  <a:cxn ang="0">
                    <a:pos x="350" y="29"/>
                  </a:cxn>
                  <a:cxn ang="0">
                    <a:pos x="441" y="18"/>
                  </a:cxn>
                  <a:cxn ang="0">
                    <a:pos x="474" y="42"/>
                  </a:cxn>
                  <a:cxn ang="0">
                    <a:pos x="371" y="61"/>
                  </a:cxn>
                  <a:cxn ang="0">
                    <a:pos x="431" y="68"/>
                  </a:cxn>
                  <a:cxn ang="0">
                    <a:pos x="473" y="75"/>
                  </a:cxn>
                  <a:cxn ang="0">
                    <a:pos x="477" y="79"/>
                  </a:cxn>
                  <a:cxn ang="0">
                    <a:pos x="522" y="64"/>
                  </a:cxn>
                  <a:cxn ang="0">
                    <a:pos x="528" y="96"/>
                  </a:cxn>
                  <a:cxn ang="0">
                    <a:pos x="510" y="102"/>
                  </a:cxn>
                  <a:cxn ang="0">
                    <a:pos x="500" y="114"/>
                  </a:cxn>
                  <a:cxn ang="0">
                    <a:pos x="495" y="141"/>
                  </a:cxn>
                  <a:cxn ang="0">
                    <a:pos x="491" y="166"/>
                  </a:cxn>
                  <a:cxn ang="0">
                    <a:pos x="479" y="185"/>
                  </a:cxn>
                  <a:cxn ang="0">
                    <a:pos x="494" y="203"/>
                  </a:cxn>
                  <a:cxn ang="0">
                    <a:pos x="478" y="221"/>
                  </a:cxn>
                  <a:cxn ang="0">
                    <a:pos x="477" y="231"/>
                  </a:cxn>
                  <a:cxn ang="0">
                    <a:pos x="469" y="251"/>
                  </a:cxn>
                  <a:cxn ang="0">
                    <a:pos x="427" y="264"/>
                  </a:cxn>
                  <a:cxn ang="0">
                    <a:pos x="454" y="276"/>
                  </a:cxn>
                  <a:cxn ang="0">
                    <a:pos x="460" y="309"/>
                  </a:cxn>
                  <a:cxn ang="0">
                    <a:pos x="441" y="299"/>
                  </a:cxn>
                  <a:cxn ang="0">
                    <a:pos x="424" y="317"/>
                  </a:cxn>
                  <a:cxn ang="0">
                    <a:pos x="474" y="319"/>
                  </a:cxn>
                </a:cxnLst>
                <a:rect l="0" t="0" r="r" b="b"/>
                <a:pathLst>
                  <a:path w="567" h="529">
                    <a:moveTo>
                      <a:pt x="459" y="328"/>
                    </a:moveTo>
                    <a:lnTo>
                      <a:pt x="455" y="328"/>
                    </a:lnTo>
                    <a:lnTo>
                      <a:pt x="452" y="334"/>
                    </a:lnTo>
                    <a:lnTo>
                      <a:pt x="449" y="333"/>
                    </a:lnTo>
                    <a:lnTo>
                      <a:pt x="445" y="338"/>
                    </a:lnTo>
                    <a:lnTo>
                      <a:pt x="442" y="338"/>
                    </a:lnTo>
                    <a:lnTo>
                      <a:pt x="437" y="343"/>
                    </a:lnTo>
                    <a:lnTo>
                      <a:pt x="430" y="343"/>
                    </a:lnTo>
                    <a:lnTo>
                      <a:pt x="423" y="347"/>
                    </a:lnTo>
                    <a:lnTo>
                      <a:pt x="419" y="345"/>
                    </a:lnTo>
                    <a:lnTo>
                      <a:pt x="410" y="350"/>
                    </a:lnTo>
                    <a:lnTo>
                      <a:pt x="406" y="350"/>
                    </a:lnTo>
                    <a:lnTo>
                      <a:pt x="403" y="349"/>
                    </a:lnTo>
                    <a:lnTo>
                      <a:pt x="399" y="351"/>
                    </a:lnTo>
                    <a:lnTo>
                      <a:pt x="395" y="350"/>
                    </a:lnTo>
                    <a:lnTo>
                      <a:pt x="391" y="352"/>
                    </a:lnTo>
                    <a:lnTo>
                      <a:pt x="388" y="352"/>
                    </a:lnTo>
                    <a:lnTo>
                      <a:pt x="380" y="347"/>
                    </a:lnTo>
                    <a:lnTo>
                      <a:pt x="374" y="346"/>
                    </a:lnTo>
                    <a:lnTo>
                      <a:pt x="377" y="349"/>
                    </a:lnTo>
                    <a:lnTo>
                      <a:pt x="382" y="352"/>
                    </a:lnTo>
                    <a:lnTo>
                      <a:pt x="381" y="358"/>
                    </a:lnTo>
                    <a:lnTo>
                      <a:pt x="372" y="359"/>
                    </a:lnTo>
                    <a:lnTo>
                      <a:pt x="368" y="366"/>
                    </a:lnTo>
                    <a:lnTo>
                      <a:pt x="364" y="373"/>
                    </a:lnTo>
                    <a:lnTo>
                      <a:pt x="357" y="384"/>
                    </a:lnTo>
                    <a:lnTo>
                      <a:pt x="349" y="383"/>
                    </a:lnTo>
                    <a:lnTo>
                      <a:pt x="348" y="390"/>
                    </a:lnTo>
                    <a:lnTo>
                      <a:pt x="341" y="394"/>
                    </a:lnTo>
                    <a:lnTo>
                      <a:pt x="337" y="392"/>
                    </a:lnTo>
                    <a:lnTo>
                      <a:pt x="332" y="394"/>
                    </a:lnTo>
                    <a:lnTo>
                      <a:pt x="330" y="391"/>
                    </a:lnTo>
                    <a:lnTo>
                      <a:pt x="331" y="383"/>
                    </a:lnTo>
                    <a:lnTo>
                      <a:pt x="326" y="382"/>
                    </a:lnTo>
                    <a:lnTo>
                      <a:pt x="325" y="385"/>
                    </a:lnTo>
                    <a:lnTo>
                      <a:pt x="323" y="399"/>
                    </a:lnTo>
                    <a:lnTo>
                      <a:pt x="306" y="403"/>
                    </a:lnTo>
                    <a:lnTo>
                      <a:pt x="305" y="405"/>
                    </a:lnTo>
                    <a:lnTo>
                      <a:pt x="308" y="409"/>
                    </a:lnTo>
                    <a:lnTo>
                      <a:pt x="308" y="413"/>
                    </a:lnTo>
                    <a:lnTo>
                      <a:pt x="299" y="414"/>
                    </a:lnTo>
                    <a:lnTo>
                      <a:pt x="298" y="421"/>
                    </a:lnTo>
                    <a:lnTo>
                      <a:pt x="302" y="425"/>
                    </a:lnTo>
                    <a:lnTo>
                      <a:pt x="300" y="430"/>
                    </a:lnTo>
                    <a:lnTo>
                      <a:pt x="293" y="430"/>
                    </a:lnTo>
                    <a:lnTo>
                      <a:pt x="294" y="436"/>
                    </a:lnTo>
                    <a:lnTo>
                      <a:pt x="302" y="437"/>
                    </a:lnTo>
                    <a:lnTo>
                      <a:pt x="302" y="448"/>
                    </a:lnTo>
                    <a:lnTo>
                      <a:pt x="294" y="446"/>
                    </a:lnTo>
                    <a:lnTo>
                      <a:pt x="298" y="453"/>
                    </a:lnTo>
                    <a:lnTo>
                      <a:pt x="297" y="456"/>
                    </a:lnTo>
                    <a:lnTo>
                      <a:pt x="294" y="457"/>
                    </a:lnTo>
                    <a:lnTo>
                      <a:pt x="292" y="466"/>
                    </a:lnTo>
                    <a:lnTo>
                      <a:pt x="288" y="465"/>
                    </a:lnTo>
                    <a:lnTo>
                      <a:pt x="285" y="469"/>
                    </a:lnTo>
                    <a:lnTo>
                      <a:pt x="287" y="473"/>
                    </a:lnTo>
                    <a:lnTo>
                      <a:pt x="285" y="481"/>
                    </a:lnTo>
                    <a:lnTo>
                      <a:pt x="289" y="491"/>
                    </a:lnTo>
                    <a:lnTo>
                      <a:pt x="287" y="498"/>
                    </a:lnTo>
                    <a:lnTo>
                      <a:pt x="283" y="500"/>
                    </a:lnTo>
                    <a:lnTo>
                      <a:pt x="283" y="504"/>
                    </a:lnTo>
                    <a:lnTo>
                      <a:pt x="280" y="509"/>
                    </a:lnTo>
                    <a:lnTo>
                      <a:pt x="281" y="513"/>
                    </a:lnTo>
                    <a:lnTo>
                      <a:pt x="274" y="514"/>
                    </a:lnTo>
                    <a:lnTo>
                      <a:pt x="279" y="520"/>
                    </a:lnTo>
                    <a:lnTo>
                      <a:pt x="275" y="529"/>
                    </a:lnTo>
                    <a:lnTo>
                      <a:pt x="271" y="525"/>
                    </a:lnTo>
                    <a:lnTo>
                      <a:pt x="266" y="528"/>
                    </a:lnTo>
                    <a:lnTo>
                      <a:pt x="264" y="524"/>
                    </a:lnTo>
                    <a:lnTo>
                      <a:pt x="264" y="518"/>
                    </a:lnTo>
                    <a:lnTo>
                      <a:pt x="255" y="513"/>
                    </a:lnTo>
                    <a:lnTo>
                      <a:pt x="252" y="506"/>
                    </a:lnTo>
                    <a:lnTo>
                      <a:pt x="238" y="507"/>
                    </a:lnTo>
                    <a:lnTo>
                      <a:pt x="235" y="512"/>
                    </a:lnTo>
                    <a:lnTo>
                      <a:pt x="232" y="511"/>
                    </a:lnTo>
                    <a:lnTo>
                      <a:pt x="232" y="503"/>
                    </a:lnTo>
                    <a:lnTo>
                      <a:pt x="226" y="499"/>
                    </a:lnTo>
                    <a:lnTo>
                      <a:pt x="226" y="496"/>
                    </a:lnTo>
                    <a:lnTo>
                      <a:pt x="221" y="491"/>
                    </a:lnTo>
                    <a:lnTo>
                      <a:pt x="219" y="484"/>
                    </a:lnTo>
                    <a:lnTo>
                      <a:pt x="218" y="479"/>
                    </a:lnTo>
                    <a:lnTo>
                      <a:pt x="211" y="475"/>
                    </a:lnTo>
                    <a:lnTo>
                      <a:pt x="209" y="472"/>
                    </a:lnTo>
                    <a:lnTo>
                      <a:pt x="212" y="468"/>
                    </a:lnTo>
                    <a:lnTo>
                      <a:pt x="211" y="466"/>
                    </a:lnTo>
                    <a:lnTo>
                      <a:pt x="211" y="462"/>
                    </a:lnTo>
                    <a:lnTo>
                      <a:pt x="206" y="456"/>
                    </a:lnTo>
                    <a:lnTo>
                      <a:pt x="205" y="454"/>
                    </a:lnTo>
                    <a:lnTo>
                      <a:pt x="201" y="450"/>
                    </a:lnTo>
                    <a:lnTo>
                      <a:pt x="201" y="441"/>
                    </a:lnTo>
                    <a:lnTo>
                      <a:pt x="208" y="440"/>
                    </a:lnTo>
                    <a:lnTo>
                      <a:pt x="208" y="434"/>
                    </a:lnTo>
                    <a:lnTo>
                      <a:pt x="211" y="429"/>
                    </a:lnTo>
                    <a:lnTo>
                      <a:pt x="214" y="431"/>
                    </a:lnTo>
                    <a:lnTo>
                      <a:pt x="215" y="427"/>
                    </a:lnTo>
                    <a:lnTo>
                      <a:pt x="207" y="421"/>
                    </a:lnTo>
                    <a:lnTo>
                      <a:pt x="204" y="424"/>
                    </a:lnTo>
                    <a:lnTo>
                      <a:pt x="199" y="434"/>
                    </a:lnTo>
                    <a:lnTo>
                      <a:pt x="195" y="432"/>
                    </a:lnTo>
                    <a:lnTo>
                      <a:pt x="196" y="423"/>
                    </a:lnTo>
                    <a:lnTo>
                      <a:pt x="194" y="413"/>
                    </a:lnTo>
                    <a:lnTo>
                      <a:pt x="196" y="409"/>
                    </a:lnTo>
                    <a:lnTo>
                      <a:pt x="186" y="402"/>
                    </a:lnTo>
                    <a:lnTo>
                      <a:pt x="188" y="400"/>
                    </a:lnTo>
                    <a:lnTo>
                      <a:pt x="193" y="400"/>
                    </a:lnTo>
                    <a:lnTo>
                      <a:pt x="191" y="395"/>
                    </a:lnTo>
                    <a:lnTo>
                      <a:pt x="186" y="394"/>
                    </a:lnTo>
                    <a:lnTo>
                      <a:pt x="182" y="387"/>
                    </a:lnTo>
                    <a:lnTo>
                      <a:pt x="184" y="380"/>
                    </a:lnTo>
                    <a:lnTo>
                      <a:pt x="188" y="380"/>
                    </a:lnTo>
                    <a:lnTo>
                      <a:pt x="191" y="374"/>
                    </a:lnTo>
                    <a:lnTo>
                      <a:pt x="185" y="373"/>
                    </a:lnTo>
                    <a:lnTo>
                      <a:pt x="181" y="375"/>
                    </a:lnTo>
                    <a:lnTo>
                      <a:pt x="179" y="373"/>
                    </a:lnTo>
                    <a:lnTo>
                      <a:pt x="182" y="365"/>
                    </a:lnTo>
                    <a:lnTo>
                      <a:pt x="194" y="361"/>
                    </a:lnTo>
                    <a:lnTo>
                      <a:pt x="200" y="362"/>
                    </a:lnTo>
                    <a:lnTo>
                      <a:pt x="206" y="365"/>
                    </a:lnTo>
                    <a:lnTo>
                      <a:pt x="209" y="364"/>
                    </a:lnTo>
                    <a:lnTo>
                      <a:pt x="207" y="359"/>
                    </a:lnTo>
                    <a:lnTo>
                      <a:pt x="196" y="359"/>
                    </a:lnTo>
                    <a:lnTo>
                      <a:pt x="192" y="359"/>
                    </a:lnTo>
                    <a:lnTo>
                      <a:pt x="184" y="363"/>
                    </a:lnTo>
                    <a:lnTo>
                      <a:pt x="181" y="362"/>
                    </a:lnTo>
                    <a:lnTo>
                      <a:pt x="181" y="359"/>
                    </a:lnTo>
                    <a:lnTo>
                      <a:pt x="190" y="355"/>
                    </a:lnTo>
                    <a:lnTo>
                      <a:pt x="199" y="355"/>
                    </a:lnTo>
                    <a:lnTo>
                      <a:pt x="208" y="357"/>
                    </a:lnTo>
                    <a:lnTo>
                      <a:pt x="210" y="353"/>
                    </a:lnTo>
                    <a:lnTo>
                      <a:pt x="205" y="353"/>
                    </a:lnTo>
                    <a:lnTo>
                      <a:pt x="203" y="351"/>
                    </a:lnTo>
                    <a:lnTo>
                      <a:pt x="195" y="353"/>
                    </a:lnTo>
                    <a:lnTo>
                      <a:pt x="190" y="352"/>
                    </a:lnTo>
                    <a:lnTo>
                      <a:pt x="191" y="349"/>
                    </a:lnTo>
                    <a:lnTo>
                      <a:pt x="199" y="347"/>
                    </a:lnTo>
                    <a:lnTo>
                      <a:pt x="207" y="346"/>
                    </a:lnTo>
                    <a:lnTo>
                      <a:pt x="207" y="344"/>
                    </a:lnTo>
                    <a:lnTo>
                      <a:pt x="204" y="342"/>
                    </a:lnTo>
                    <a:lnTo>
                      <a:pt x="205" y="335"/>
                    </a:lnTo>
                    <a:lnTo>
                      <a:pt x="212" y="332"/>
                    </a:lnTo>
                    <a:lnTo>
                      <a:pt x="209" y="328"/>
                    </a:lnTo>
                    <a:lnTo>
                      <a:pt x="212" y="326"/>
                    </a:lnTo>
                    <a:lnTo>
                      <a:pt x="211" y="322"/>
                    </a:lnTo>
                    <a:lnTo>
                      <a:pt x="204" y="323"/>
                    </a:lnTo>
                    <a:lnTo>
                      <a:pt x="192" y="322"/>
                    </a:lnTo>
                    <a:lnTo>
                      <a:pt x="185" y="316"/>
                    </a:lnTo>
                    <a:lnTo>
                      <a:pt x="177" y="315"/>
                    </a:lnTo>
                    <a:lnTo>
                      <a:pt x="172" y="308"/>
                    </a:lnTo>
                    <a:lnTo>
                      <a:pt x="175" y="307"/>
                    </a:lnTo>
                    <a:lnTo>
                      <a:pt x="183" y="308"/>
                    </a:lnTo>
                    <a:lnTo>
                      <a:pt x="190" y="310"/>
                    </a:lnTo>
                    <a:lnTo>
                      <a:pt x="195" y="310"/>
                    </a:lnTo>
                    <a:lnTo>
                      <a:pt x="206" y="317"/>
                    </a:lnTo>
                    <a:lnTo>
                      <a:pt x="209" y="315"/>
                    </a:lnTo>
                    <a:lnTo>
                      <a:pt x="203" y="311"/>
                    </a:lnTo>
                    <a:lnTo>
                      <a:pt x="204" y="308"/>
                    </a:lnTo>
                    <a:lnTo>
                      <a:pt x="200" y="304"/>
                    </a:lnTo>
                    <a:lnTo>
                      <a:pt x="204" y="301"/>
                    </a:lnTo>
                    <a:lnTo>
                      <a:pt x="199" y="300"/>
                    </a:lnTo>
                    <a:lnTo>
                      <a:pt x="190" y="295"/>
                    </a:lnTo>
                    <a:lnTo>
                      <a:pt x="194" y="292"/>
                    </a:lnTo>
                    <a:lnTo>
                      <a:pt x="186" y="287"/>
                    </a:lnTo>
                    <a:lnTo>
                      <a:pt x="185" y="284"/>
                    </a:lnTo>
                    <a:lnTo>
                      <a:pt x="180" y="284"/>
                    </a:lnTo>
                    <a:lnTo>
                      <a:pt x="180" y="288"/>
                    </a:lnTo>
                    <a:lnTo>
                      <a:pt x="177" y="289"/>
                    </a:lnTo>
                    <a:lnTo>
                      <a:pt x="176" y="295"/>
                    </a:lnTo>
                    <a:lnTo>
                      <a:pt x="168" y="294"/>
                    </a:lnTo>
                    <a:lnTo>
                      <a:pt x="162" y="290"/>
                    </a:lnTo>
                    <a:lnTo>
                      <a:pt x="169" y="287"/>
                    </a:lnTo>
                    <a:lnTo>
                      <a:pt x="165" y="284"/>
                    </a:lnTo>
                    <a:lnTo>
                      <a:pt x="167" y="280"/>
                    </a:lnTo>
                    <a:lnTo>
                      <a:pt x="165" y="275"/>
                    </a:lnTo>
                    <a:lnTo>
                      <a:pt x="166" y="274"/>
                    </a:lnTo>
                    <a:lnTo>
                      <a:pt x="173" y="275"/>
                    </a:lnTo>
                    <a:lnTo>
                      <a:pt x="171" y="265"/>
                    </a:lnTo>
                    <a:lnTo>
                      <a:pt x="164" y="264"/>
                    </a:lnTo>
                    <a:lnTo>
                      <a:pt x="166" y="257"/>
                    </a:lnTo>
                    <a:lnTo>
                      <a:pt x="159" y="251"/>
                    </a:lnTo>
                    <a:lnTo>
                      <a:pt x="161" y="246"/>
                    </a:lnTo>
                    <a:lnTo>
                      <a:pt x="156" y="243"/>
                    </a:lnTo>
                    <a:lnTo>
                      <a:pt x="154" y="235"/>
                    </a:lnTo>
                    <a:lnTo>
                      <a:pt x="158" y="233"/>
                    </a:lnTo>
                    <a:lnTo>
                      <a:pt x="154" y="230"/>
                    </a:lnTo>
                    <a:lnTo>
                      <a:pt x="149" y="228"/>
                    </a:lnTo>
                    <a:lnTo>
                      <a:pt x="138" y="214"/>
                    </a:lnTo>
                    <a:lnTo>
                      <a:pt x="133" y="213"/>
                    </a:lnTo>
                    <a:lnTo>
                      <a:pt x="135" y="207"/>
                    </a:lnTo>
                    <a:lnTo>
                      <a:pt x="127" y="204"/>
                    </a:lnTo>
                    <a:lnTo>
                      <a:pt x="122" y="205"/>
                    </a:lnTo>
                    <a:lnTo>
                      <a:pt x="120" y="202"/>
                    </a:lnTo>
                    <a:lnTo>
                      <a:pt x="114" y="203"/>
                    </a:lnTo>
                    <a:lnTo>
                      <a:pt x="110" y="200"/>
                    </a:lnTo>
                    <a:lnTo>
                      <a:pt x="111" y="199"/>
                    </a:lnTo>
                    <a:lnTo>
                      <a:pt x="102" y="198"/>
                    </a:lnTo>
                    <a:lnTo>
                      <a:pt x="97" y="200"/>
                    </a:lnTo>
                    <a:lnTo>
                      <a:pt x="95" y="196"/>
                    </a:lnTo>
                    <a:lnTo>
                      <a:pt x="91" y="196"/>
                    </a:lnTo>
                    <a:lnTo>
                      <a:pt x="89" y="199"/>
                    </a:lnTo>
                    <a:lnTo>
                      <a:pt x="84" y="199"/>
                    </a:lnTo>
                    <a:lnTo>
                      <a:pt x="84" y="196"/>
                    </a:lnTo>
                    <a:lnTo>
                      <a:pt x="81" y="196"/>
                    </a:lnTo>
                    <a:lnTo>
                      <a:pt x="80" y="200"/>
                    </a:lnTo>
                    <a:lnTo>
                      <a:pt x="74" y="201"/>
                    </a:lnTo>
                    <a:lnTo>
                      <a:pt x="71" y="200"/>
                    </a:lnTo>
                    <a:lnTo>
                      <a:pt x="70" y="197"/>
                    </a:lnTo>
                    <a:lnTo>
                      <a:pt x="66" y="198"/>
                    </a:lnTo>
                    <a:lnTo>
                      <a:pt x="63" y="200"/>
                    </a:lnTo>
                    <a:lnTo>
                      <a:pt x="60" y="197"/>
                    </a:lnTo>
                    <a:lnTo>
                      <a:pt x="55" y="197"/>
                    </a:lnTo>
                    <a:lnTo>
                      <a:pt x="56" y="200"/>
                    </a:lnTo>
                    <a:lnTo>
                      <a:pt x="61" y="201"/>
                    </a:lnTo>
                    <a:lnTo>
                      <a:pt x="61" y="203"/>
                    </a:lnTo>
                    <a:lnTo>
                      <a:pt x="55" y="203"/>
                    </a:lnTo>
                    <a:lnTo>
                      <a:pt x="51" y="202"/>
                    </a:lnTo>
                    <a:lnTo>
                      <a:pt x="40" y="200"/>
                    </a:lnTo>
                    <a:lnTo>
                      <a:pt x="31" y="195"/>
                    </a:lnTo>
                    <a:lnTo>
                      <a:pt x="42" y="192"/>
                    </a:lnTo>
                    <a:lnTo>
                      <a:pt x="48" y="192"/>
                    </a:lnTo>
                    <a:lnTo>
                      <a:pt x="47" y="189"/>
                    </a:lnTo>
                    <a:lnTo>
                      <a:pt x="31" y="187"/>
                    </a:lnTo>
                    <a:lnTo>
                      <a:pt x="33" y="182"/>
                    </a:lnTo>
                    <a:lnTo>
                      <a:pt x="28" y="182"/>
                    </a:lnTo>
                    <a:lnTo>
                      <a:pt x="26" y="185"/>
                    </a:lnTo>
                    <a:lnTo>
                      <a:pt x="20" y="185"/>
                    </a:lnTo>
                    <a:lnTo>
                      <a:pt x="16" y="181"/>
                    </a:lnTo>
                    <a:lnTo>
                      <a:pt x="25" y="177"/>
                    </a:lnTo>
                    <a:lnTo>
                      <a:pt x="34" y="178"/>
                    </a:lnTo>
                    <a:lnTo>
                      <a:pt x="40" y="180"/>
                    </a:lnTo>
                    <a:lnTo>
                      <a:pt x="48" y="179"/>
                    </a:lnTo>
                    <a:lnTo>
                      <a:pt x="50" y="179"/>
                    </a:lnTo>
                    <a:lnTo>
                      <a:pt x="59" y="181"/>
                    </a:lnTo>
                    <a:lnTo>
                      <a:pt x="62" y="181"/>
                    </a:lnTo>
                    <a:lnTo>
                      <a:pt x="62" y="179"/>
                    </a:lnTo>
                    <a:lnTo>
                      <a:pt x="51" y="176"/>
                    </a:lnTo>
                    <a:lnTo>
                      <a:pt x="41" y="177"/>
                    </a:lnTo>
                    <a:lnTo>
                      <a:pt x="42" y="176"/>
                    </a:lnTo>
                    <a:lnTo>
                      <a:pt x="52" y="174"/>
                    </a:lnTo>
                    <a:lnTo>
                      <a:pt x="56" y="174"/>
                    </a:lnTo>
                    <a:lnTo>
                      <a:pt x="61" y="175"/>
                    </a:lnTo>
                    <a:lnTo>
                      <a:pt x="67" y="172"/>
                    </a:lnTo>
                    <a:lnTo>
                      <a:pt x="64" y="169"/>
                    </a:lnTo>
                    <a:lnTo>
                      <a:pt x="57" y="168"/>
                    </a:lnTo>
                    <a:lnTo>
                      <a:pt x="53" y="170"/>
                    </a:lnTo>
                    <a:lnTo>
                      <a:pt x="47" y="171"/>
                    </a:lnTo>
                    <a:lnTo>
                      <a:pt x="43" y="170"/>
                    </a:lnTo>
                    <a:lnTo>
                      <a:pt x="38" y="173"/>
                    </a:lnTo>
                    <a:lnTo>
                      <a:pt x="27" y="171"/>
                    </a:lnTo>
                    <a:lnTo>
                      <a:pt x="27" y="168"/>
                    </a:lnTo>
                    <a:lnTo>
                      <a:pt x="24" y="168"/>
                    </a:lnTo>
                    <a:lnTo>
                      <a:pt x="23" y="166"/>
                    </a:lnTo>
                    <a:lnTo>
                      <a:pt x="15" y="166"/>
                    </a:lnTo>
                    <a:lnTo>
                      <a:pt x="15" y="165"/>
                    </a:lnTo>
                    <a:lnTo>
                      <a:pt x="8" y="164"/>
                    </a:lnTo>
                    <a:lnTo>
                      <a:pt x="0" y="159"/>
                    </a:lnTo>
                    <a:lnTo>
                      <a:pt x="1" y="158"/>
                    </a:lnTo>
                    <a:lnTo>
                      <a:pt x="3" y="156"/>
                    </a:lnTo>
                    <a:lnTo>
                      <a:pt x="1" y="155"/>
                    </a:lnTo>
                    <a:lnTo>
                      <a:pt x="2" y="153"/>
                    </a:lnTo>
                    <a:lnTo>
                      <a:pt x="7" y="151"/>
                    </a:lnTo>
                    <a:lnTo>
                      <a:pt x="10" y="149"/>
                    </a:lnTo>
                    <a:lnTo>
                      <a:pt x="16" y="148"/>
                    </a:lnTo>
                    <a:lnTo>
                      <a:pt x="20" y="149"/>
                    </a:lnTo>
                    <a:lnTo>
                      <a:pt x="29" y="144"/>
                    </a:lnTo>
                    <a:lnTo>
                      <a:pt x="38" y="144"/>
                    </a:lnTo>
                    <a:lnTo>
                      <a:pt x="40" y="143"/>
                    </a:lnTo>
                    <a:lnTo>
                      <a:pt x="36" y="141"/>
                    </a:lnTo>
                    <a:lnTo>
                      <a:pt x="43" y="140"/>
                    </a:lnTo>
                    <a:lnTo>
                      <a:pt x="47" y="137"/>
                    </a:lnTo>
                    <a:lnTo>
                      <a:pt x="61" y="137"/>
                    </a:lnTo>
                    <a:lnTo>
                      <a:pt x="64" y="138"/>
                    </a:lnTo>
                    <a:lnTo>
                      <a:pt x="79" y="127"/>
                    </a:lnTo>
                    <a:lnTo>
                      <a:pt x="74" y="122"/>
                    </a:lnTo>
                    <a:lnTo>
                      <a:pt x="83" y="120"/>
                    </a:lnTo>
                    <a:lnTo>
                      <a:pt x="79" y="118"/>
                    </a:lnTo>
                    <a:lnTo>
                      <a:pt x="82" y="116"/>
                    </a:lnTo>
                    <a:lnTo>
                      <a:pt x="84" y="114"/>
                    </a:lnTo>
                    <a:lnTo>
                      <a:pt x="81" y="112"/>
                    </a:lnTo>
                    <a:lnTo>
                      <a:pt x="76" y="114"/>
                    </a:lnTo>
                    <a:lnTo>
                      <a:pt x="72" y="114"/>
                    </a:lnTo>
                    <a:lnTo>
                      <a:pt x="68" y="116"/>
                    </a:lnTo>
                    <a:lnTo>
                      <a:pt x="55" y="114"/>
                    </a:lnTo>
                    <a:lnTo>
                      <a:pt x="55" y="112"/>
                    </a:lnTo>
                    <a:lnTo>
                      <a:pt x="53" y="110"/>
                    </a:lnTo>
                    <a:lnTo>
                      <a:pt x="53" y="105"/>
                    </a:lnTo>
                    <a:lnTo>
                      <a:pt x="61" y="103"/>
                    </a:lnTo>
                    <a:lnTo>
                      <a:pt x="66" y="100"/>
                    </a:lnTo>
                    <a:lnTo>
                      <a:pt x="71" y="99"/>
                    </a:lnTo>
                    <a:lnTo>
                      <a:pt x="71" y="96"/>
                    </a:lnTo>
                    <a:lnTo>
                      <a:pt x="85" y="86"/>
                    </a:lnTo>
                    <a:lnTo>
                      <a:pt x="87" y="86"/>
                    </a:lnTo>
                    <a:lnTo>
                      <a:pt x="89" y="92"/>
                    </a:lnTo>
                    <a:lnTo>
                      <a:pt x="93" y="91"/>
                    </a:lnTo>
                    <a:lnTo>
                      <a:pt x="92" y="84"/>
                    </a:lnTo>
                    <a:lnTo>
                      <a:pt x="98" y="85"/>
                    </a:lnTo>
                    <a:lnTo>
                      <a:pt x="101" y="87"/>
                    </a:lnTo>
                    <a:lnTo>
                      <a:pt x="110" y="84"/>
                    </a:lnTo>
                    <a:lnTo>
                      <a:pt x="110" y="80"/>
                    </a:lnTo>
                    <a:lnTo>
                      <a:pt x="107" y="78"/>
                    </a:lnTo>
                    <a:lnTo>
                      <a:pt x="112" y="74"/>
                    </a:lnTo>
                    <a:lnTo>
                      <a:pt x="106" y="72"/>
                    </a:lnTo>
                    <a:lnTo>
                      <a:pt x="106" y="69"/>
                    </a:lnTo>
                    <a:lnTo>
                      <a:pt x="104" y="67"/>
                    </a:lnTo>
                    <a:lnTo>
                      <a:pt x="105" y="65"/>
                    </a:lnTo>
                    <a:lnTo>
                      <a:pt x="111" y="64"/>
                    </a:lnTo>
                    <a:lnTo>
                      <a:pt x="124" y="64"/>
                    </a:lnTo>
                    <a:lnTo>
                      <a:pt x="127" y="66"/>
                    </a:lnTo>
                    <a:lnTo>
                      <a:pt x="127" y="69"/>
                    </a:lnTo>
                    <a:lnTo>
                      <a:pt x="143" y="75"/>
                    </a:lnTo>
                    <a:lnTo>
                      <a:pt x="142" y="71"/>
                    </a:lnTo>
                    <a:lnTo>
                      <a:pt x="133" y="66"/>
                    </a:lnTo>
                    <a:lnTo>
                      <a:pt x="131" y="62"/>
                    </a:lnTo>
                    <a:lnTo>
                      <a:pt x="124" y="58"/>
                    </a:lnTo>
                    <a:lnTo>
                      <a:pt x="125" y="57"/>
                    </a:lnTo>
                    <a:lnTo>
                      <a:pt x="140" y="54"/>
                    </a:lnTo>
                    <a:lnTo>
                      <a:pt x="147" y="54"/>
                    </a:lnTo>
                    <a:lnTo>
                      <a:pt x="154" y="51"/>
                    </a:lnTo>
                    <a:lnTo>
                      <a:pt x="162" y="52"/>
                    </a:lnTo>
                    <a:lnTo>
                      <a:pt x="161" y="49"/>
                    </a:lnTo>
                    <a:lnTo>
                      <a:pt x="170" y="47"/>
                    </a:lnTo>
                    <a:lnTo>
                      <a:pt x="173" y="49"/>
                    </a:lnTo>
                    <a:lnTo>
                      <a:pt x="176" y="55"/>
                    </a:lnTo>
                    <a:lnTo>
                      <a:pt x="175" y="72"/>
                    </a:lnTo>
                    <a:lnTo>
                      <a:pt x="177" y="73"/>
                    </a:lnTo>
                    <a:lnTo>
                      <a:pt x="179" y="72"/>
                    </a:lnTo>
                    <a:lnTo>
                      <a:pt x="185" y="62"/>
                    </a:lnTo>
                    <a:lnTo>
                      <a:pt x="183" y="61"/>
                    </a:lnTo>
                    <a:lnTo>
                      <a:pt x="185" y="59"/>
                    </a:lnTo>
                    <a:lnTo>
                      <a:pt x="192" y="61"/>
                    </a:lnTo>
                    <a:lnTo>
                      <a:pt x="213" y="72"/>
                    </a:lnTo>
                    <a:lnTo>
                      <a:pt x="215" y="70"/>
                    </a:lnTo>
                    <a:lnTo>
                      <a:pt x="201" y="62"/>
                    </a:lnTo>
                    <a:lnTo>
                      <a:pt x="214" y="62"/>
                    </a:lnTo>
                    <a:lnTo>
                      <a:pt x="210" y="59"/>
                    </a:lnTo>
                    <a:lnTo>
                      <a:pt x="202" y="54"/>
                    </a:lnTo>
                    <a:lnTo>
                      <a:pt x="203" y="46"/>
                    </a:lnTo>
                    <a:lnTo>
                      <a:pt x="200" y="44"/>
                    </a:lnTo>
                    <a:lnTo>
                      <a:pt x="202" y="42"/>
                    </a:lnTo>
                    <a:lnTo>
                      <a:pt x="213" y="42"/>
                    </a:lnTo>
                    <a:lnTo>
                      <a:pt x="219" y="45"/>
                    </a:lnTo>
                    <a:lnTo>
                      <a:pt x="220" y="48"/>
                    </a:lnTo>
                    <a:lnTo>
                      <a:pt x="229" y="50"/>
                    </a:lnTo>
                    <a:lnTo>
                      <a:pt x="230" y="53"/>
                    </a:lnTo>
                    <a:lnTo>
                      <a:pt x="237" y="53"/>
                    </a:lnTo>
                    <a:lnTo>
                      <a:pt x="244" y="57"/>
                    </a:lnTo>
                    <a:lnTo>
                      <a:pt x="256" y="67"/>
                    </a:lnTo>
                    <a:lnTo>
                      <a:pt x="263" y="67"/>
                    </a:lnTo>
                    <a:lnTo>
                      <a:pt x="264" y="65"/>
                    </a:lnTo>
                    <a:lnTo>
                      <a:pt x="257" y="61"/>
                    </a:lnTo>
                    <a:lnTo>
                      <a:pt x="259" y="59"/>
                    </a:lnTo>
                    <a:lnTo>
                      <a:pt x="257" y="52"/>
                    </a:lnTo>
                    <a:lnTo>
                      <a:pt x="260" y="50"/>
                    </a:lnTo>
                    <a:lnTo>
                      <a:pt x="268" y="51"/>
                    </a:lnTo>
                    <a:lnTo>
                      <a:pt x="275" y="51"/>
                    </a:lnTo>
                    <a:lnTo>
                      <a:pt x="279" y="50"/>
                    </a:lnTo>
                    <a:lnTo>
                      <a:pt x="264" y="47"/>
                    </a:lnTo>
                    <a:lnTo>
                      <a:pt x="268" y="46"/>
                    </a:lnTo>
                    <a:lnTo>
                      <a:pt x="253" y="36"/>
                    </a:lnTo>
                    <a:lnTo>
                      <a:pt x="246" y="34"/>
                    </a:lnTo>
                    <a:lnTo>
                      <a:pt x="252" y="32"/>
                    </a:lnTo>
                    <a:lnTo>
                      <a:pt x="266" y="33"/>
                    </a:lnTo>
                    <a:lnTo>
                      <a:pt x="279" y="33"/>
                    </a:lnTo>
                    <a:lnTo>
                      <a:pt x="282" y="34"/>
                    </a:lnTo>
                    <a:lnTo>
                      <a:pt x="281" y="40"/>
                    </a:lnTo>
                    <a:lnTo>
                      <a:pt x="283" y="42"/>
                    </a:lnTo>
                    <a:lnTo>
                      <a:pt x="287" y="41"/>
                    </a:lnTo>
                    <a:lnTo>
                      <a:pt x="285" y="36"/>
                    </a:lnTo>
                    <a:lnTo>
                      <a:pt x="288" y="34"/>
                    </a:lnTo>
                    <a:lnTo>
                      <a:pt x="292" y="37"/>
                    </a:lnTo>
                    <a:lnTo>
                      <a:pt x="297" y="41"/>
                    </a:lnTo>
                    <a:lnTo>
                      <a:pt x="297" y="44"/>
                    </a:lnTo>
                    <a:lnTo>
                      <a:pt x="302" y="46"/>
                    </a:lnTo>
                    <a:lnTo>
                      <a:pt x="302" y="43"/>
                    </a:lnTo>
                    <a:lnTo>
                      <a:pt x="298" y="36"/>
                    </a:lnTo>
                    <a:lnTo>
                      <a:pt x="292" y="33"/>
                    </a:lnTo>
                    <a:lnTo>
                      <a:pt x="275" y="29"/>
                    </a:lnTo>
                    <a:lnTo>
                      <a:pt x="259" y="31"/>
                    </a:lnTo>
                    <a:lnTo>
                      <a:pt x="258" y="28"/>
                    </a:lnTo>
                    <a:lnTo>
                      <a:pt x="266" y="28"/>
                    </a:lnTo>
                    <a:lnTo>
                      <a:pt x="264" y="26"/>
                    </a:lnTo>
                    <a:lnTo>
                      <a:pt x="259" y="26"/>
                    </a:lnTo>
                    <a:lnTo>
                      <a:pt x="250" y="22"/>
                    </a:lnTo>
                    <a:lnTo>
                      <a:pt x="253" y="20"/>
                    </a:lnTo>
                    <a:lnTo>
                      <a:pt x="263" y="20"/>
                    </a:lnTo>
                    <a:lnTo>
                      <a:pt x="269" y="22"/>
                    </a:lnTo>
                    <a:lnTo>
                      <a:pt x="274" y="21"/>
                    </a:lnTo>
                    <a:lnTo>
                      <a:pt x="273" y="19"/>
                    </a:lnTo>
                    <a:lnTo>
                      <a:pt x="264" y="18"/>
                    </a:lnTo>
                    <a:lnTo>
                      <a:pt x="266" y="16"/>
                    </a:lnTo>
                    <a:lnTo>
                      <a:pt x="275" y="15"/>
                    </a:lnTo>
                    <a:lnTo>
                      <a:pt x="284" y="18"/>
                    </a:lnTo>
                    <a:lnTo>
                      <a:pt x="285" y="22"/>
                    </a:lnTo>
                    <a:lnTo>
                      <a:pt x="290" y="22"/>
                    </a:lnTo>
                    <a:lnTo>
                      <a:pt x="296" y="27"/>
                    </a:lnTo>
                    <a:lnTo>
                      <a:pt x="304" y="26"/>
                    </a:lnTo>
                    <a:lnTo>
                      <a:pt x="309" y="28"/>
                    </a:lnTo>
                    <a:lnTo>
                      <a:pt x="312" y="33"/>
                    </a:lnTo>
                    <a:lnTo>
                      <a:pt x="316" y="33"/>
                    </a:lnTo>
                    <a:lnTo>
                      <a:pt x="317" y="30"/>
                    </a:lnTo>
                    <a:lnTo>
                      <a:pt x="310" y="27"/>
                    </a:lnTo>
                    <a:lnTo>
                      <a:pt x="313" y="25"/>
                    </a:lnTo>
                    <a:lnTo>
                      <a:pt x="322" y="25"/>
                    </a:lnTo>
                    <a:lnTo>
                      <a:pt x="325" y="23"/>
                    </a:lnTo>
                    <a:lnTo>
                      <a:pt x="315" y="23"/>
                    </a:lnTo>
                    <a:lnTo>
                      <a:pt x="315" y="21"/>
                    </a:lnTo>
                    <a:lnTo>
                      <a:pt x="320" y="20"/>
                    </a:lnTo>
                    <a:lnTo>
                      <a:pt x="328" y="19"/>
                    </a:lnTo>
                    <a:lnTo>
                      <a:pt x="328" y="18"/>
                    </a:lnTo>
                    <a:lnTo>
                      <a:pt x="317" y="18"/>
                    </a:lnTo>
                    <a:lnTo>
                      <a:pt x="311" y="16"/>
                    </a:lnTo>
                    <a:lnTo>
                      <a:pt x="314" y="13"/>
                    </a:lnTo>
                    <a:lnTo>
                      <a:pt x="311" y="9"/>
                    </a:lnTo>
                    <a:lnTo>
                      <a:pt x="313" y="8"/>
                    </a:lnTo>
                    <a:lnTo>
                      <a:pt x="317" y="9"/>
                    </a:lnTo>
                    <a:lnTo>
                      <a:pt x="320" y="8"/>
                    </a:lnTo>
                    <a:lnTo>
                      <a:pt x="318" y="6"/>
                    </a:lnTo>
                    <a:lnTo>
                      <a:pt x="323" y="6"/>
                    </a:lnTo>
                    <a:lnTo>
                      <a:pt x="330" y="10"/>
                    </a:lnTo>
                    <a:lnTo>
                      <a:pt x="334" y="9"/>
                    </a:lnTo>
                    <a:lnTo>
                      <a:pt x="328" y="4"/>
                    </a:lnTo>
                    <a:lnTo>
                      <a:pt x="332" y="2"/>
                    </a:lnTo>
                    <a:lnTo>
                      <a:pt x="336" y="4"/>
                    </a:lnTo>
                    <a:lnTo>
                      <a:pt x="342" y="1"/>
                    </a:lnTo>
                    <a:lnTo>
                      <a:pt x="345" y="2"/>
                    </a:lnTo>
                    <a:lnTo>
                      <a:pt x="350" y="3"/>
                    </a:lnTo>
                    <a:lnTo>
                      <a:pt x="353" y="3"/>
                    </a:lnTo>
                    <a:lnTo>
                      <a:pt x="355" y="1"/>
                    </a:lnTo>
                    <a:lnTo>
                      <a:pt x="366" y="0"/>
                    </a:lnTo>
                    <a:lnTo>
                      <a:pt x="369" y="2"/>
                    </a:lnTo>
                    <a:lnTo>
                      <a:pt x="374" y="1"/>
                    </a:lnTo>
                    <a:lnTo>
                      <a:pt x="380" y="1"/>
                    </a:lnTo>
                    <a:lnTo>
                      <a:pt x="389" y="2"/>
                    </a:lnTo>
                    <a:lnTo>
                      <a:pt x="394" y="2"/>
                    </a:lnTo>
                    <a:lnTo>
                      <a:pt x="398" y="4"/>
                    </a:lnTo>
                    <a:lnTo>
                      <a:pt x="405" y="3"/>
                    </a:lnTo>
                    <a:lnTo>
                      <a:pt x="407" y="5"/>
                    </a:lnTo>
                    <a:lnTo>
                      <a:pt x="402" y="7"/>
                    </a:lnTo>
                    <a:lnTo>
                      <a:pt x="405" y="9"/>
                    </a:lnTo>
                    <a:lnTo>
                      <a:pt x="411" y="8"/>
                    </a:lnTo>
                    <a:lnTo>
                      <a:pt x="414" y="5"/>
                    </a:lnTo>
                    <a:lnTo>
                      <a:pt x="435" y="10"/>
                    </a:lnTo>
                    <a:lnTo>
                      <a:pt x="438" y="14"/>
                    </a:lnTo>
                    <a:lnTo>
                      <a:pt x="427" y="17"/>
                    </a:lnTo>
                    <a:lnTo>
                      <a:pt x="412" y="19"/>
                    </a:lnTo>
                    <a:lnTo>
                      <a:pt x="397" y="18"/>
                    </a:lnTo>
                    <a:lnTo>
                      <a:pt x="383" y="19"/>
                    </a:lnTo>
                    <a:lnTo>
                      <a:pt x="374" y="22"/>
                    </a:lnTo>
                    <a:lnTo>
                      <a:pt x="367" y="21"/>
                    </a:lnTo>
                    <a:lnTo>
                      <a:pt x="361" y="21"/>
                    </a:lnTo>
                    <a:lnTo>
                      <a:pt x="364" y="23"/>
                    </a:lnTo>
                    <a:lnTo>
                      <a:pt x="353" y="26"/>
                    </a:lnTo>
                    <a:lnTo>
                      <a:pt x="341" y="28"/>
                    </a:lnTo>
                    <a:lnTo>
                      <a:pt x="344" y="30"/>
                    </a:lnTo>
                    <a:lnTo>
                      <a:pt x="342" y="32"/>
                    </a:lnTo>
                    <a:lnTo>
                      <a:pt x="346" y="32"/>
                    </a:lnTo>
                    <a:lnTo>
                      <a:pt x="350" y="29"/>
                    </a:lnTo>
                    <a:lnTo>
                      <a:pt x="355" y="29"/>
                    </a:lnTo>
                    <a:lnTo>
                      <a:pt x="355" y="33"/>
                    </a:lnTo>
                    <a:lnTo>
                      <a:pt x="359" y="32"/>
                    </a:lnTo>
                    <a:lnTo>
                      <a:pt x="360" y="27"/>
                    </a:lnTo>
                    <a:lnTo>
                      <a:pt x="376" y="27"/>
                    </a:lnTo>
                    <a:lnTo>
                      <a:pt x="377" y="24"/>
                    </a:lnTo>
                    <a:lnTo>
                      <a:pt x="390" y="20"/>
                    </a:lnTo>
                    <a:lnTo>
                      <a:pt x="399" y="20"/>
                    </a:lnTo>
                    <a:lnTo>
                      <a:pt x="409" y="22"/>
                    </a:lnTo>
                    <a:lnTo>
                      <a:pt x="426" y="22"/>
                    </a:lnTo>
                    <a:lnTo>
                      <a:pt x="429" y="20"/>
                    </a:lnTo>
                    <a:lnTo>
                      <a:pt x="441" y="18"/>
                    </a:lnTo>
                    <a:lnTo>
                      <a:pt x="445" y="22"/>
                    </a:lnTo>
                    <a:lnTo>
                      <a:pt x="443" y="27"/>
                    </a:lnTo>
                    <a:lnTo>
                      <a:pt x="439" y="30"/>
                    </a:lnTo>
                    <a:lnTo>
                      <a:pt x="440" y="33"/>
                    </a:lnTo>
                    <a:lnTo>
                      <a:pt x="451" y="28"/>
                    </a:lnTo>
                    <a:lnTo>
                      <a:pt x="455" y="28"/>
                    </a:lnTo>
                    <a:lnTo>
                      <a:pt x="454" y="32"/>
                    </a:lnTo>
                    <a:lnTo>
                      <a:pt x="462" y="30"/>
                    </a:lnTo>
                    <a:lnTo>
                      <a:pt x="474" y="32"/>
                    </a:lnTo>
                    <a:lnTo>
                      <a:pt x="480" y="38"/>
                    </a:lnTo>
                    <a:lnTo>
                      <a:pt x="480" y="41"/>
                    </a:lnTo>
                    <a:lnTo>
                      <a:pt x="474" y="42"/>
                    </a:lnTo>
                    <a:lnTo>
                      <a:pt x="473" y="46"/>
                    </a:lnTo>
                    <a:lnTo>
                      <a:pt x="462" y="49"/>
                    </a:lnTo>
                    <a:lnTo>
                      <a:pt x="455" y="48"/>
                    </a:lnTo>
                    <a:lnTo>
                      <a:pt x="447" y="53"/>
                    </a:lnTo>
                    <a:lnTo>
                      <a:pt x="426" y="53"/>
                    </a:lnTo>
                    <a:lnTo>
                      <a:pt x="416" y="53"/>
                    </a:lnTo>
                    <a:lnTo>
                      <a:pt x="396" y="54"/>
                    </a:lnTo>
                    <a:lnTo>
                      <a:pt x="391" y="53"/>
                    </a:lnTo>
                    <a:lnTo>
                      <a:pt x="380" y="53"/>
                    </a:lnTo>
                    <a:lnTo>
                      <a:pt x="387" y="55"/>
                    </a:lnTo>
                    <a:lnTo>
                      <a:pt x="386" y="56"/>
                    </a:lnTo>
                    <a:lnTo>
                      <a:pt x="371" y="61"/>
                    </a:lnTo>
                    <a:lnTo>
                      <a:pt x="365" y="66"/>
                    </a:lnTo>
                    <a:lnTo>
                      <a:pt x="368" y="71"/>
                    </a:lnTo>
                    <a:lnTo>
                      <a:pt x="374" y="69"/>
                    </a:lnTo>
                    <a:lnTo>
                      <a:pt x="374" y="67"/>
                    </a:lnTo>
                    <a:lnTo>
                      <a:pt x="393" y="61"/>
                    </a:lnTo>
                    <a:lnTo>
                      <a:pt x="397" y="62"/>
                    </a:lnTo>
                    <a:lnTo>
                      <a:pt x="413" y="57"/>
                    </a:lnTo>
                    <a:lnTo>
                      <a:pt x="417" y="58"/>
                    </a:lnTo>
                    <a:lnTo>
                      <a:pt x="439" y="59"/>
                    </a:lnTo>
                    <a:lnTo>
                      <a:pt x="441" y="60"/>
                    </a:lnTo>
                    <a:lnTo>
                      <a:pt x="441" y="65"/>
                    </a:lnTo>
                    <a:lnTo>
                      <a:pt x="431" y="68"/>
                    </a:lnTo>
                    <a:lnTo>
                      <a:pt x="426" y="71"/>
                    </a:lnTo>
                    <a:lnTo>
                      <a:pt x="419" y="74"/>
                    </a:lnTo>
                    <a:lnTo>
                      <a:pt x="422" y="74"/>
                    </a:lnTo>
                    <a:lnTo>
                      <a:pt x="424" y="76"/>
                    </a:lnTo>
                    <a:lnTo>
                      <a:pt x="431" y="74"/>
                    </a:lnTo>
                    <a:lnTo>
                      <a:pt x="436" y="72"/>
                    </a:lnTo>
                    <a:lnTo>
                      <a:pt x="452" y="67"/>
                    </a:lnTo>
                    <a:lnTo>
                      <a:pt x="453" y="59"/>
                    </a:lnTo>
                    <a:lnTo>
                      <a:pt x="454" y="58"/>
                    </a:lnTo>
                    <a:lnTo>
                      <a:pt x="471" y="57"/>
                    </a:lnTo>
                    <a:lnTo>
                      <a:pt x="473" y="59"/>
                    </a:lnTo>
                    <a:lnTo>
                      <a:pt x="473" y="75"/>
                    </a:lnTo>
                    <a:lnTo>
                      <a:pt x="467" y="79"/>
                    </a:lnTo>
                    <a:lnTo>
                      <a:pt x="462" y="83"/>
                    </a:lnTo>
                    <a:lnTo>
                      <a:pt x="462" y="88"/>
                    </a:lnTo>
                    <a:lnTo>
                      <a:pt x="457" y="92"/>
                    </a:lnTo>
                    <a:lnTo>
                      <a:pt x="458" y="95"/>
                    </a:lnTo>
                    <a:lnTo>
                      <a:pt x="454" y="97"/>
                    </a:lnTo>
                    <a:lnTo>
                      <a:pt x="454" y="100"/>
                    </a:lnTo>
                    <a:lnTo>
                      <a:pt x="456" y="100"/>
                    </a:lnTo>
                    <a:lnTo>
                      <a:pt x="461" y="98"/>
                    </a:lnTo>
                    <a:lnTo>
                      <a:pt x="461" y="93"/>
                    </a:lnTo>
                    <a:lnTo>
                      <a:pt x="473" y="87"/>
                    </a:lnTo>
                    <a:lnTo>
                      <a:pt x="477" y="79"/>
                    </a:lnTo>
                    <a:lnTo>
                      <a:pt x="488" y="73"/>
                    </a:lnTo>
                    <a:lnTo>
                      <a:pt x="488" y="71"/>
                    </a:lnTo>
                    <a:lnTo>
                      <a:pt x="494" y="71"/>
                    </a:lnTo>
                    <a:lnTo>
                      <a:pt x="494" y="73"/>
                    </a:lnTo>
                    <a:lnTo>
                      <a:pt x="499" y="73"/>
                    </a:lnTo>
                    <a:lnTo>
                      <a:pt x="504" y="74"/>
                    </a:lnTo>
                    <a:lnTo>
                      <a:pt x="511" y="73"/>
                    </a:lnTo>
                    <a:lnTo>
                      <a:pt x="513" y="69"/>
                    </a:lnTo>
                    <a:lnTo>
                      <a:pt x="516" y="67"/>
                    </a:lnTo>
                    <a:lnTo>
                      <a:pt x="515" y="62"/>
                    </a:lnTo>
                    <a:lnTo>
                      <a:pt x="518" y="62"/>
                    </a:lnTo>
                    <a:lnTo>
                      <a:pt x="522" y="64"/>
                    </a:lnTo>
                    <a:lnTo>
                      <a:pt x="529" y="59"/>
                    </a:lnTo>
                    <a:lnTo>
                      <a:pt x="547" y="61"/>
                    </a:lnTo>
                    <a:lnTo>
                      <a:pt x="566" y="71"/>
                    </a:lnTo>
                    <a:lnTo>
                      <a:pt x="567" y="73"/>
                    </a:lnTo>
                    <a:lnTo>
                      <a:pt x="551" y="85"/>
                    </a:lnTo>
                    <a:lnTo>
                      <a:pt x="542" y="84"/>
                    </a:lnTo>
                    <a:lnTo>
                      <a:pt x="539" y="86"/>
                    </a:lnTo>
                    <a:lnTo>
                      <a:pt x="544" y="90"/>
                    </a:lnTo>
                    <a:lnTo>
                      <a:pt x="541" y="91"/>
                    </a:lnTo>
                    <a:lnTo>
                      <a:pt x="534" y="92"/>
                    </a:lnTo>
                    <a:lnTo>
                      <a:pt x="532" y="95"/>
                    </a:lnTo>
                    <a:lnTo>
                      <a:pt x="528" y="96"/>
                    </a:lnTo>
                    <a:lnTo>
                      <a:pt x="520" y="96"/>
                    </a:lnTo>
                    <a:lnTo>
                      <a:pt x="511" y="94"/>
                    </a:lnTo>
                    <a:lnTo>
                      <a:pt x="509" y="96"/>
                    </a:lnTo>
                    <a:lnTo>
                      <a:pt x="505" y="95"/>
                    </a:lnTo>
                    <a:lnTo>
                      <a:pt x="494" y="96"/>
                    </a:lnTo>
                    <a:lnTo>
                      <a:pt x="490" y="98"/>
                    </a:lnTo>
                    <a:lnTo>
                      <a:pt x="486" y="98"/>
                    </a:lnTo>
                    <a:lnTo>
                      <a:pt x="486" y="101"/>
                    </a:lnTo>
                    <a:lnTo>
                      <a:pt x="494" y="101"/>
                    </a:lnTo>
                    <a:lnTo>
                      <a:pt x="495" y="98"/>
                    </a:lnTo>
                    <a:lnTo>
                      <a:pt x="501" y="98"/>
                    </a:lnTo>
                    <a:lnTo>
                      <a:pt x="510" y="102"/>
                    </a:lnTo>
                    <a:lnTo>
                      <a:pt x="515" y="101"/>
                    </a:lnTo>
                    <a:lnTo>
                      <a:pt x="520" y="98"/>
                    </a:lnTo>
                    <a:lnTo>
                      <a:pt x="532" y="102"/>
                    </a:lnTo>
                    <a:lnTo>
                      <a:pt x="522" y="108"/>
                    </a:lnTo>
                    <a:lnTo>
                      <a:pt x="517" y="109"/>
                    </a:lnTo>
                    <a:lnTo>
                      <a:pt x="509" y="107"/>
                    </a:lnTo>
                    <a:lnTo>
                      <a:pt x="497" y="107"/>
                    </a:lnTo>
                    <a:lnTo>
                      <a:pt x="492" y="112"/>
                    </a:lnTo>
                    <a:lnTo>
                      <a:pt x="492" y="118"/>
                    </a:lnTo>
                    <a:lnTo>
                      <a:pt x="497" y="119"/>
                    </a:lnTo>
                    <a:lnTo>
                      <a:pt x="499" y="115"/>
                    </a:lnTo>
                    <a:lnTo>
                      <a:pt x="500" y="114"/>
                    </a:lnTo>
                    <a:lnTo>
                      <a:pt x="497" y="112"/>
                    </a:lnTo>
                    <a:lnTo>
                      <a:pt x="501" y="109"/>
                    </a:lnTo>
                    <a:lnTo>
                      <a:pt x="506" y="110"/>
                    </a:lnTo>
                    <a:lnTo>
                      <a:pt x="507" y="113"/>
                    </a:lnTo>
                    <a:lnTo>
                      <a:pt x="513" y="110"/>
                    </a:lnTo>
                    <a:lnTo>
                      <a:pt x="517" y="113"/>
                    </a:lnTo>
                    <a:lnTo>
                      <a:pt x="513" y="120"/>
                    </a:lnTo>
                    <a:lnTo>
                      <a:pt x="500" y="120"/>
                    </a:lnTo>
                    <a:lnTo>
                      <a:pt x="495" y="132"/>
                    </a:lnTo>
                    <a:lnTo>
                      <a:pt x="501" y="132"/>
                    </a:lnTo>
                    <a:lnTo>
                      <a:pt x="501" y="134"/>
                    </a:lnTo>
                    <a:lnTo>
                      <a:pt x="495" y="141"/>
                    </a:lnTo>
                    <a:lnTo>
                      <a:pt x="488" y="141"/>
                    </a:lnTo>
                    <a:lnTo>
                      <a:pt x="482" y="148"/>
                    </a:lnTo>
                    <a:lnTo>
                      <a:pt x="485" y="148"/>
                    </a:lnTo>
                    <a:lnTo>
                      <a:pt x="476" y="163"/>
                    </a:lnTo>
                    <a:lnTo>
                      <a:pt x="478" y="167"/>
                    </a:lnTo>
                    <a:lnTo>
                      <a:pt x="483" y="167"/>
                    </a:lnTo>
                    <a:lnTo>
                      <a:pt x="485" y="162"/>
                    </a:lnTo>
                    <a:lnTo>
                      <a:pt x="489" y="161"/>
                    </a:lnTo>
                    <a:lnTo>
                      <a:pt x="501" y="166"/>
                    </a:lnTo>
                    <a:lnTo>
                      <a:pt x="502" y="169"/>
                    </a:lnTo>
                    <a:lnTo>
                      <a:pt x="495" y="168"/>
                    </a:lnTo>
                    <a:lnTo>
                      <a:pt x="491" y="166"/>
                    </a:lnTo>
                    <a:lnTo>
                      <a:pt x="490" y="168"/>
                    </a:lnTo>
                    <a:lnTo>
                      <a:pt x="493" y="172"/>
                    </a:lnTo>
                    <a:lnTo>
                      <a:pt x="503" y="176"/>
                    </a:lnTo>
                    <a:lnTo>
                      <a:pt x="505" y="174"/>
                    </a:lnTo>
                    <a:lnTo>
                      <a:pt x="512" y="175"/>
                    </a:lnTo>
                    <a:lnTo>
                      <a:pt x="513" y="178"/>
                    </a:lnTo>
                    <a:lnTo>
                      <a:pt x="510" y="184"/>
                    </a:lnTo>
                    <a:lnTo>
                      <a:pt x="502" y="184"/>
                    </a:lnTo>
                    <a:lnTo>
                      <a:pt x="488" y="181"/>
                    </a:lnTo>
                    <a:lnTo>
                      <a:pt x="484" y="182"/>
                    </a:lnTo>
                    <a:lnTo>
                      <a:pt x="487" y="185"/>
                    </a:lnTo>
                    <a:lnTo>
                      <a:pt x="479" y="185"/>
                    </a:lnTo>
                    <a:lnTo>
                      <a:pt x="476" y="185"/>
                    </a:lnTo>
                    <a:lnTo>
                      <a:pt x="475" y="187"/>
                    </a:lnTo>
                    <a:lnTo>
                      <a:pt x="478" y="192"/>
                    </a:lnTo>
                    <a:lnTo>
                      <a:pt x="478" y="195"/>
                    </a:lnTo>
                    <a:lnTo>
                      <a:pt x="482" y="197"/>
                    </a:lnTo>
                    <a:lnTo>
                      <a:pt x="488" y="195"/>
                    </a:lnTo>
                    <a:lnTo>
                      <a:pt x="496" y="196"/>
                    </a:lnTo>
                    <a:lnTo>
                      <a:pt x="496" y="200"/>
                    </a:lnTo>
                    <a:lnTo>
                      <a:pt x="489" y="200"/>
                    </a:lnTo>
                    <a:lnTo>
                      <a:pt x="476" y="200"/>
                    </a:lnTo>
                    <a:lnTo>
                      <a:pt x="481" y="202"/>
                    </a:lnTo>
                    <a:lnTo>
                      <a:pt x="494" y="203"/>
                    </a:lnTo>
                    <a:lnTo>
                      <a:pt x="503" y="207"/>
                    </a:lnTo>
                    <a:lnTo>
                      <a:pt x="504" y="211"/>
                    </a:lnTo>
                    <a:lnTo>
                      <a:pt x="497" y="216"/>
                    </a:lnTo>
                    <a:lnTo>
                      <a:pt x="492" y="212"/>
                    </a:lnTo>
                    <a:lnTo>
                      <a:pt x="486" y="211"/>
                    </a:lnTo>
                    <a:lnTo>
                      <a:pt x="482" y="208"/>
                    </a:lnTo>
                    <a:lnTo>
                      <a:pt x="478" y="209"/>
                    </a:lnTo>
                    <a:lnTo>
                      <a:pt x="489" y="214"/>
                    </a:lnTo>
                    <a:lnTo>
                      <a:pt x="488" y="216"/>
                    </a:lnTo>
                    <a:lnTo>
                      <a:pt x="479" y="217"/>
                    </a:lnTo>
                    <a:lnTo>
                      <a:pt x="475" y="219"/>
                    </a:lnTo>
                    <a:lnTo>
                      <a:pt x="478" y="221"/>
                    </a:lnTo>
                    <a:lnTo>
                      <a:pt x="486" y="220"/>
                    </a:lnTo>
                    <a:lnTo>
                      <a:pt x="489" y="222"/>
                    </a:lnTo>
                    <a:lnTo>
                      <a:pt x="486" y="226"/>
                    </a:lnTo>
                    <a:lnTo>
                      <a:pt x="486" y="229"/>
                    </a:lnTo>
                    <a:lnTo>
                      <a:pt x="496" y="230"/>
                    </a:lnTo>
                    <a:lnTo>
                      <a:pt x="499" y="229"/>
                    </a:lnTo>
                    <a:lnTo>
                      <a:pt x="502" y="231"/>
                    </a:lnTo>
                    <a:lnTo>
                      <a:pt x="499" y="236"/>
                    </a:lnTo>
                    <a:lnTo>
                      <a:pt x="495" y="237"/>
                    </a:lnTo>
                    <a:lnTo>
                      <a:pt x="490" y="231"/>
                    </a:lnTo>
                    <a:lnTo>
                      <a:pt x="479" y="230"/>
                    </a:lnTo>
                    <a:lnTo>
                      <a:pt x="477" y="231"/>
                    </a:lnTo>
                    <a:lnTo>
                      <a:pt x="475" y="235"/>
                    </a:lnTo>
                    <a:lnTo>
                      <a:pt x="478" y="241"/>
                    </a:lnTo>
                    <a:lnTo>
                      <a:pt x="480" y="250"/>
                    </a:lnTo>
                    <a:lnTo>
                      <a:pt x="482" y="249"/>
                    </a:lnTo>
                    <a:lnTo>
                      <a:pt x="481" y="245"/>
                    </a:lnTo>
                    <a:lnTo>
                      <a:pt x="492" y="245"/>
                    </a:lnTo>
                    <a:lnTo>
                      <a:pt x="492" y="253"/>
                    </a:lnTo>
                    <a:lnTo>
                      <a:pt x="483" y="254"/>
                    </a:lnTo>
                    <a:lnTo>
                      <a:pt x="473" y="257"/>
                    </a:lnTo>
                    <a:lnTo>
                      <a:pt x="461" y="252"/>
                    </a:lnTo>
                    <a:lnTo>
                      <a:pt x="458" y="251"/>
                    </a:lnTo>
                    <a:lnTo>
                      <a:pt x="469" y="251"/>
                    </a:lnTo>
                    <a:lnTo>
                      <a:pt x="460" y="247"/>
                    </a:lnTo>
                    <a:lnTo>
                      <a:pt x="452" y="248"/>
                    </a:lnTo>
                    <a:lnTo>
                      <a:pt x="445" y="243"/>
                    </a:lnTo>
                    <a:lnTo>
                      <a:pt x="441" y="244"/>
                    </a:lnTo>
                    <a:lnTo>
                      <a:pt x="450" y="251"/>
                    </a:lnTo>
                    <a:lnTo>
                      <a:pt x="445" y="256"/>
                    </a:lnTo>
                    <a:lnTo>
                      <a:pt x="440" y="257"/>
                    </a:lnTo>
                    <a:lnTo>
                      <a:pt x="430" y="254"/>
                    </a:lnTo>
                    <a:lnTo>
                      <a:pt x="428" y="256"/>
                    </a:lnTo>
                    <a:lnTo>
                      <a:pt x="432" y="259"/>
                    </a:lnTo>
                    <a:lnTo>
                      <a:pt x="424" y="260"/>
                    </a:lnTo>
                    <a:lnTo>
                      <a:pt x="427" y="264"/>
                    </a:lnTo>
                    <a:lnTo>
                      <a:pt x="432" y="262"/>
                    </a:lnTo>
                    <a:lnTo>
                      <a:pt x="435" y="263"/>
                    </a:lnTo>
                    <a:lnTo>
                      <a:pt x="439" y="260"/>
                    </a:lnTo>
                    <a:lnTo>
                      <a:pt x="445" y="263"/>
                    </a:lnTo>
                    <a:lnTo>
                      <a:pt x="443" y="266"/>
                    </a:lnTo>
                    <a:lnTo>
                      <a:pt x="432" y="267"/>
                    </a:lnTo>
                    <a:lnTo>
                      <a:pt x="435" y="271"/>
                    </a:lnTo>
                    <a:lnTo>
                      <a:pt x="445" y="268"/>
                    </a:lnTo>
                    <a:lnTo>
                      <a:pt x="449" y="273"/>
                    </a:lnTo>
                    <a:lnTo>
                      <a:pt x="441" y="275"/>
                    </a:lnTo>
                    <a:lnTo>
                      <a:pt x="445" y="278"/>
                    </a:lnTo>
                    <a:lnTo>
                      <a:pt x="454" y="276"/>
                    </a:lnTo>
                    <a:lnTo>
                      <a:pt x="462" y="281"/>
                    </a:lnTo>
                    <a:lnTo>
                      <a:pt x="469" y="284"/>
                    </a:lnTo>
                    <a:lnTo>
                      <a:pt x="474" y="288"/>
                    </a:lnTo>
                    <a:lnTo>
                      <a:pt x="477" y="294"/>
                    </a:lnTo>
                    <a:lnTo>
                      <a:pt x="479" y="293"/>
                    </a:lnTo>
                    <a:lnTo>
                      <a:pt x="483" y="296"/>
                    </a:lnTo>
                    <a:lnTo>
                      <a:pt x="482" y="311"/>
                    </a:lnTo>
                    <a:lnTo>
                      <a:pt x="478" y="311"/>
                    </a:lnTo>
                    <a:lnTo>
                      <a:pt x="474" y="307"/>
                    </a:lnTo>
                    <a:lnTo>
                      <a:pt x="472" y="309"/>
                    </a:lnTo>
                    <a:lnTo>
                      <a:pt x="471" y="312"/>
                    </a:lnTo>
                    <a:lnTo>
                      <a:pt x="460" y="309"/>
                    </a:lnTo>
                    <a:lnTo>
                      <a:pt x="452" y="299"/>
                    </a:lnTo>
                    <a:lnTo>
                      <a:pt x="452" y="295"/>
                    </a:lnTo>
                    <a:lnTo>
                      <a:pt x="439" y="290"/>
                    </a:lnTo>
                    <a:lnTo>
                      <a:pt x="429" y="290"/>
                    </a:lnTo>
                    <a:lnTo>
                      <a:pt x="424" y="283"/>
                    </a:lnTo>
                    <a:lnTo>
                      <a:pt x="416" y="281"/>
                    </a:lnTo>
                    <a:lnTo>
                      <a:pt x="412" y="283"/>
                    </a:lnTo>
                    <a:lnTo>
                      <a:pt x="420" y="287"/>
                    </a:lnTo>
                    <a:lnTo>
                      <a:pt x="420" y="291"/>
                    </a:lnTo>
                    <a:lnTo>
                      <a:pt x="428" y="293"/>
                    </a:lnTo>
                    <a:lnTo>
                      <a:pt x="441" y="294"/>
                    </a:lnTo>
                    <a:lnTo>
                      <a:pt x="441" y="299"/>
                    </a:lnTo>
                    <a:lnTo>
                      <a:pt x="430" y="302"/>
                    </a:lnTo>
                    <a:lnTo>
                      <a:pt x="416" y="302"/>
                    </a:lnTo>
                    <a:lnTo>
                      <a:pt x="418" y="305"/>
                    </a:lnTo>
                    <a:lnTo>
                      <a:pt x="414" y="310"/>
                    </a:lnTo>
                    <a:lnTo>
                      <a:pt x="409" y="310"/>
                    </a:lnTo>
                    <a:lnTo>
                      <a:pt x="410" y="312"/>
                    </a:lnTo>
                    <a:lnTo>
                      <a:pt x="418" y="315"/>
                    </a:lnTo>
                    <a:lnTo>
                      <a:pt x="425" y="314"/>
                    </a:lnTo>
                    <a:lnTo>
                      <a:pt x="428" y="312"/>
                    </a:lnTo>
                    <a:lnTo>
                      <a:pt x="433" y="312"/>
                    </a:lnTo>
                    <a:lnTo>
                      <a:pt x="433" y="317"/>
                    </a:lnTo>
                    <a:lnTo>
                      <a:pt x="424" y="317"/>
                    </a:lnTo>
                    <a:lnTo>
                      <a:pt x="416" y="318"/>
                    </a:lnTo>
                    <a:lnTo>
                      <a:pt x="418" y="321"/>
                    </a:lnTo>
                    <a:lnTo>
                      <a:pt x="427" y="321"/>
                    </a:lnTo>
                    <a:lnTo>
                      <a:pt x="433" y="319"/>
                    </a:lnTo>
                    <a:lnTo>
                      <a:pt x="438" y="319"/>
                    </a:lnTo>
                    <a:lnTo>
                      <a:pt x="441" y="314"/>
                    </a:lnTo>
                    <a:lnTo>
                      <a:pt x="447" y="314"/>
                    </a:lnTo>
                    <a:lnTo>
                      <a:pt x="449" y="318"/>
                    </a:lnTo>
                    <a:lnTo>
                      <a:pt x="465" y="318"/>
                    </a:lnTo>
                    <a:lnTo>
                      <a:pt x="468" y="319"/>
                    </a:lnTo>
                    <a:lnTo>
                      <a:pt x="472" y="317"/>
                    </a:lnTo>
                    <a:lnTo>
                      <a:pt x="474" y="319"/>
                    </a:lnTo>
                    <a:lnTo>
                      <a:pt x="473" y="321"/>
                    </a:lnTo>
                    <a:lnTo>
                      <a:pt x="459" y="32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1" name="Freeform 885"/>
              <p:cNvSpPr>
                <a:spLocks noChangeAspect="1" noEditPoints="1"/>
              </p:cNvSpPr>
              <p:nvPr/>
            </p:nvSpPr>
            <p:spPr bwMode="gray">
              <a:xfrm>
                <a:off x="2749" y="1427"/>
                <a:ext cx="58" cy="43"/>
              </a:xfrm>
              <a:custGeom>
                <a:avLst/>
                <a:gdLst/>
                <a:ahLst/>
                <a:cxnLst>
                  <a:cxn ang="0">
                    <a:pos x="58" y="5"/>
                  </a:cxn>
                  <a:cxn ang="0">
                    <a:pos x="58" y="7"/>
                  </a:cxn>
                  <a:cxn ang="0">
                    <a:pos x="55" y="9"/>
                  </a:cxn>
                  <a:cxn ang="0">
                    <a:pos x="55" y="11"/>
                  </a:cxn>
                  <a:cxn ang="0">
                    <a:pos x="54" y="13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36" y="0"/>
                  </a:cxn>
                  <a:cxn ang="0">
                    <a:pos x="46" y="0"/>
                  </a:cxn>
                  <a:cxn ang="0">
                    <a:pos x="52" y="4"/>
                  </a:cxn>
                  <a:cxn ang="0">
                    <a:pos x="58" y="5"/>
                  </a:cxn>
                  <a:cxn ang="0">
                    <a:pos x="0" y="41"/>
                  </a:cxn>
                  <a:cxn ang="0">
                    <a:pos x="7" y="37"/>
                  </a:cxn>
                  <a:cxn ang="0">
                    <a:pos x="23" y="34"/>
                  </a:cxn>
                  <a:cxn ang="0">
                    <a:pos x="26" y="37"/>
                  </a:cxn>
                  <a:cxn ang="0">
                    <a:pos x="25" y="41"/>
                  </a:cxn>
                  <a:cxn ang="0">
                    <a:pos x="21" y="41"/>
                  </a:cxn>
                  <a:cxn ang="0">
                    <a:pos x="16" y="41"/>
                  </a:cxn>
                  <a:cxn ang="0">
                    <a:pos x="0" y="43"/>
                  </a:cxn>
                  <a:cxn ang="0">
                    <a:pos x="0" y="41"/>
                  </a:cxn>
                </a:cxnLst>
                <a:rect l="0" t="0" r="r" b="b"/>
                <a:pathLst>
                  <a:path w="58" h="43">
                    <a:moveTo>
                      <a:pt x="58" y="5"/>
                    </a:moveTo>
                    <a:lnTo>
                      <a:pt x="58" y="7"/>
                    </a:lnTo>
                    <a:lnTo>
                      <a:pt x="55" y="9"/>
                    </a:lnTo>
                    <a:lnTo>
                      <a:pt x="55" y="11"/>
                    </a:lnTo>
                    <a:lnTo>
                      <a:pt x="54" y="13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52" y="4"/>
                    </a:lnTo>
                    <a:lnTo>
                      <a:pt x="58" y="5"/>
                    </a:lnTo>
                    <a:close/>
                    <a:moveTo>
                      <a:pt x="0" y="41"/>
                    </a:moveTo>
                    <a:lnTo>
                      <a:pt x="7" y="37"/>
                    </a:lnTo>
                    <a:lnTo>
                      <a:pt x="23" y="34"/>
                    </a:lnTo>
                    <a:lnTo>
                      <a:pt x="26" y="37"/>
                    </a:lnTo>
                    <a:lnTo>
                      <a:pt x="25" y="41"/>
                    </a:lnTo>
                    <a:lnTo>
                      <a:pt x="21" y="41"/>
                    </a:lnTo>
                    <a:lnTo>
                      <a:pt x="16" y="41"/>
                    </a:lnTo>
                    <a:lnTo>
                      <a:pt x="0" y="43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2" name="Freeform 886"/>
              <p:cNvSpPr>
                <a:spLocks noChangeAspect="1"/>
              </p:cNvSpPr>
              <p:nvPr/>
            </p:nvSpPr>
            <p:spPr bwMode="gray">
              <a:xfrm>
                <a:off x="1455" y="1682"/>
                <a:ext cx="16" cy="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6" y="3"/>
                  </a:cxn>
                  <a:cxn ang="0">
                    <a:pos x="16" y="10"/>
                  </a:cxn>
                  <a:cxn ang="0">
                    <a:pos x="13" y="11"/>
                  </a:cxn>
                  <a:cxn ang="0">
                    <a:pos x="9" y="13"/>
                  </a:cxn>
                  <a:cxn ang="0">
                    <a:pos x="4" y="8"/>
                  </a:cxn>
                  <a:cxn ang="0">
                    <a:pos x="1" y="7"/>
                  </a:cxn>
                  <a:cxn ang="0">
                    <a:pos x="0" y="3"/>
                  </a:cxn>
                  <a:cxn ang="0">
                    <a:pos x="6" y="2"/>
                  </a:cxn>
                  <a:cxn ang="0">
                    <a:pos x="10" y="0"/>
                  </a:cxn>
                </a:cxnLst>
                <a:rect l="0" t="0" r="r" b="b"/>
                <a:pathLst>
                  <a:path w="16" h="13">
                    <a:moveTo>
                      <a:pt x="10" y="0"/>
                    </a:moveTo>
                    <a:lnTo>
                      <a:pt x="16" y="3"/>
                    </a:lnTo>
                    <a:lnTo>
                      <a:pt x="16" y="10"/>
                    </a:lnTo>
                    <a:lnTo>
                      <a:pt x="13" y="11"/>
                    </a:lnTo>
                    <a:lnTo>
                      <a:pt x="9" y="13"/>
                    </a:lnTo>
                    <a:lnTo>
                      <a:pt x="4" y="8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3" name="Freeform 887"/>
              <p:cNvSpPr>
                <a:spLocks noChangeAspect="1"/>
              </p:cNvSpPr>
              <p:nvPr/>
            </p:nvSpPr>
            <p:spPr bwMode="gray">
              <a:xfrm>
                <a:off x="1412" y="1612"/>
                <a:ext cx="32" cy="1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"/>
                  </a:cxn>
                  <a:cxn ang="0">
                    <a:pos x="18" y="1"/>
                  </a:cxn>
                  <a:cxn ang="0">
                    <a:pos x="26" y="7"/>
                  </a:cxn>
                  <a:cxn ang="0">
                    <a:pos x="32" y="8"/>
                  </a:cxn>
                  <a:cxn ang="0">
                    <a:pos x="31" y="10"/>
                  </a:cxn>
                  <a:cxn ang="0">
                    <a:pos x="25" y="12"/>
                  </a:cxn>
                  <a:cxn ang="0">
                    <a:pos x="21" y="14"/>
                  </a:cxn>
                  <a:cxn ang="0">
                    <a:pos x="11" y="8"/>
                  </a:cxn>
                  <a:cxn ang="0">
                    <a:pos x="3" y="10"/>
                  </a:cxn>
                  <a:cxn ang="0">
                    <a:pos x="0" y="5"/>
                  </a:cxn>
                  <a:cxn ang="0">
                    <a:pos x="1" y="0"/>
                  </a:cxn>
                </a:cxnLst>
                <a:rect l="0" t="0" r="r" b="b"/>
                <a:pathLst>
                  <a:path w="32" h="14">
                    <a:moveTo>
                      <a:pt x="1" y="0"/>
                    </a:moveTo>
                    <a:lnTo>
                      <a:pt x="8" y="1"/>
                    </a:lnTo>
                    <a:lnTo>
                      <a:pt x="18" y="1"/>
                    </a:lnTo>
                    <a:lnTo>
                      <a:pt x="26" y="7"/>
                    </a:lnTo>
                    <a:lnTo>
                      <a:pt x="32" y="8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4"/>
                    </a:lnTo>
                    <a:lnTo>
                      <a:pt x="11" y="8"/>
                    </a:lnTo>
                    <a:lnTo>
                      <a:pt x="3" y="10"/>
                    </a:lnTo>
                    <a:lnTo>
                      <a:pt x="0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4" name="Freeform 888"/>
              <p:cNvSpPr>
                <a:spLocks noChangeAspect="1"/>
              </p:cNvSpPr>
              <p:nvPr/>
            </p:nvSpPr>
            <p:spPr bwMode="gray">
              <a:xfrm>
                <a:off x="1528" y="2219"/>
                <a:ext cx="3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5" name="Freeform 889"/>
              <p:cNvSpPr>
                <a:spLocks noChangeAspect="1"/>
              </p:cNvSpPr>
              <p:nvPr/>
            </p:nvSpPr>
            <p:spPr bwMode="gray">
              <a:xfrm>
                <a:off x="1447" y="2188"/>
                <a:ext cx="4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2" y="3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6" name="Freeform 890"/>
              <p:cNvSpPr>
                <a:spLocks noChangeAspect="1"/>
              </p:cNvSpPr>
              <p:nvPr/>
            </p:nvSpPr>
            <p:spPr bwMode="gray">
              <a:xfrm>
                <a:off x="1500" y="1537"/>
                <a:ext cx="6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5" y="6"/>
                  </a:cxn>
                  <a:cxn ang="0">
                    <a:pos x="0" y="1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7" name="Freeform 891"/>
              <p:cNvSpPr>
                <a:spLocks noChangeAspect="1"/>
              </p:cNvSpPr>
              <p:nvPr/>
            </p:nvSpPr>
            <p:spPr bwMode="gray">
              <a:xfrm>
                <a:off x="1457" y="1803"/>
                <a:ext cx="9" cy="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3" y="8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9" y="3"/>
                  </a:cxn>
                </a:cxnLst>
                <a:rect l="0" t="0" r="r" b="b"/>
                <a:pathLst>
                  <a:path w="9" h="8">
                    <a:moveTo>
                      <a:pt x="9" y="3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7" y="0"/>
                    </a:lnTo>
                    <a:lnTo>
                      <a:pt x="9" y="1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8" name="Freeform 892"/>
              <p:cNvSpPr>
                <a:spLocks noChangeAspect="1"/>
              </p:cNvSpPr>
              <p:nvPr/>
            </p:nvSpPr>
            <p:spPr bwMode="gray">
              <a:xfrm>
                <a:off x="1443" y="1809"/>
                <a:ext cx="10" cy="10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1"/>
                  </a:cxn>
                </a:cxnLst>
                <a:rect l="0" t="0" r="r" b="b"/>
                <a:pathLst>
                  <a:path w="10" h="10">
                    <a:moveTo>
                      <a:pt x="10" y="1"/>
                    </a:moveTo>
                    <a:lnTo>
                      <a:pt x="1" y="10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9" name="Freeform 893"/>
              <p:cNvSpPr>
                <a:spLocks noChangeAspect="1"/>
              </p:cNvSpPr>
              <p:nvPr/>
            </p:nvSpPr>
            <p:spPr bwMode="gray">
              <a:xfrm>
                <a:off x="1384" y="1828"/>
                <a:ext cx="10" cy="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0" y="3"/>
                  </a:cxn>
                  <a:cxn ang="0">
                    <a:pos x="3" y="8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0" y="1"/>
                  </a:cxn>
                </a:cxnLst>
                <a:rect l="0" t="0" r="r" b="b"/>
                <a:pathLst>
                  <a:path w="10" h="8">
                    <a:moveTo>
                      <a:pt x="10" y="1"/>
                    </a:moveTo>
                    <a:lnTo>
                      <a:pt x="10" y="3"/>
                    </a:lnTo>
                    <a:lnTo>
                      <a:pt x="3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0" name="Freeform 894"/>
              <p:cNvSpPr>
                <a:spLocks noChangeAspect="1"/>
              </p:cNvSpPr>
              <p:nvPr/>
            </p:nvSpPr>
            <p:spPr bwMode="gray">
              <a:xfrm>
                <a:off x="1394" y="1833"/>
                <a:ext cx="8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2">
                    <a:moveTo>
                      <a:pt x="0" y="2"/>
                    </a:moveTo>
                    <a:lnTo>
                      <a:pt x="1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1" name="Freeform 895"/>
              <p:cNvSpPr>
                <a:spLocks noChangeAspect="1"/>
              </p:cNvSpPr>
              <p:nvPr/>
            </p:nvSpPr>
            <p:spPr bwMode="gray">
              <a:xfrm>
                <a:off x="1517" y="1777"/>
                <a:ext cx="4" cy="5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5"/>
                  </a:cxn>
                </a:cxnLst>
                <a:rect l="0" t="0" r="r" b="b"/>
                <a:pathLst>
                  <a:path w="4" h="5">
                    <a:moveTo>
                      <a:pt x="1" y="5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2" name="Freeform 896"/>
              <p:cNvSpPr>
                <a:spLocks noChangeAspect="1"/>
              </p:cNvSpPr>
              <p:nvPr/>
            </p:nvSpPr>
            <p:spPr bwMode="gray">
              <a:xfrm>
                <a:off x="1523" y="1780"/>
                <a:ext cx="4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1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3" name="Freeform 897"/>
              <p:cNvSpPr>
                <a:spLocks noChangeAspect="1"/>
              </p:cNvSpPr>
              <p:nvPr/>
            </p:nvSpPr>
            <p:spPr bwMode="gray">
              <a:xfrm>
                <a:off x="1562" y="2242"/>
                <a:ext cx="10" cy="13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1" y="9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3" y="13"/>
                  </a:cxn>
                </a:cxnLst>
                <a:rect l="0" t="0" r="r" b="b"/>
                <a:pathLst>
                  <a:path w="10" h="13">
                    <a:moveTo>
                      <a:pt x="3" y="13"/>
                    </a:moveTo>
                    <a:lnTo>
                      <a:pt x="1" y="9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10" y="8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4" name="Freeform 898"/>
              <p:cNvSpPr>
                <a:spLocks noChangeAspect="1"/>
              </p:cNvSpPr>
              <p:nvPr/>
            </p:nvSpPr>
            <p:spPr bwMode="gray">
              <a:xfrm>
                <a:off x="1557" y="2234"/>
                <a:ext cx="5" cy="3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3" y="3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5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5" name="Freeform 899"/>
              <p:cNvSpPr>
                <a:spLocks noChangeAspect="1"/>
              </p:cNvSpPr>
              <p:nvPr/>
            </p:nvSpPr>
            <p:spPr bwMode="gray">
              <a:xfrm>
                <a:off x="1552" y="2231"/>
                <a:ext cx="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6" name="Freeform 900"/>
              <p:cNvSpPr>
                <a:spLocks noChangeAspect="1"/>
              </p:cNvSpPr>
              <p:nvPr/>
            </p:nvSpPr>
            <p:spPr bwMode="gray">
              <a:xfrm>
                <a:off x="1542" y="2228"/>
                <a:ext cx="3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7" name="Freeform 901"/>
              <p:cNvSpPr>
                <a:spLocks noChangeAspect="1"/>
              </p:cNvSpPr>
              <p:nvPr/>
            </p:nvSpPr>
            <p:spPr bwMode="gray">
              <a:xfrm>
                <a:off x="1637" y="1682"/>
                <a:ext cx="9" cy="1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3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6" y="0"/>
                  </a:cxn>
                  <a:cxn ang="0">
                    <a:pos x="9" y="0"/>
                  </a:cxn>
                </a:cxnLst>
                <a:rect l="0" t="0" r="r" b="b"/>
                <a:pathLst>
                  <a:path w="9" h="10">
                    <a:moveTo>
                      <a:pt x="9" y="0"/>
                    </a:moveTo>
                    <a:lnTo>
                      <a:pt x="9" y="3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6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8" name="Freeform 902"/>
              <p:cNvSpPr>
                <a:spLocks noChangeAspect="1"/>
              </p:cNvSpPr>
              <p:nvPr/>
            </p:nvSpPr>
            <p:spPr bwMode="gray">
              <a:xfrm>
                <a:off x="1648" y="1677"/>
                <a:ext cx="5" cy="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2" y="6"/>
                  </a:cxn>
                  <a:cxn ang="0">
                    <a:pos x="0" y="3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lnTo>
                      <a:pt x="0" y="1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9" name="Freeform 903"/>
              <p:cNvSpPr>
                <a:spLocks noChangeAspect="1"/>
              </p:cNvSpPr>
              <p:nvPr/>
            </p:nvSpPr>
            <p:spPr bwMode="gray">
              <a:xfrm>
                <a:off x="1587" y="1720"/>
                <a:ext cx="13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9" y="0"/>
                  </a:cxn>
                  <a:cxn ang="0">
                    <a:pos x="13" y="4"/>
                  </a:cxn>
                  <a:cxn ang="0">
                    <a:pos x="12" y="6"/>
                  </a:cxn>
                  <a:cxn ang="0">
                    <a:pos x="0" y="7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0" name="Freeform 904"/>
              <p:cNvSpPr>
                <a:spLocks noChangeAspect="1"/>
              </p:cNvSpPr>
              <p:nvPr/>
            </p:nvSpPr>
            <p:spPr bwMode="gray">
              <a:xfrm>
                <a:off x="1573" y="1731"/>
                <a:ext cx="25" cy="17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8" y="4"/>
                  </a:cxn>
                  <a:cxn ang="0">
                    <a:pos x="13" y="1"/>
                  </a:cxn>
                  <a:cxn ang="0">
                    <a:pos x="23" y="0"/>
                  </a:cxn>
                  <a:cxn ang="0">
                    <a:pos x="25" y="3"/>
                  </a:cxn>
                  <a:cxn ang="0">
                    <a:pos x="23" y="7"/>
                  </a:cxn>
                  <a:cxn ang="0">
                    <a:pos x="16" y="11"/>
                  </a:cxn>
                  <a:cxn ang="0">
                    <a:pos x="16" y="14"/>
                  </a:cxn>
                  <a:cxn ang="0">
                    <a:pos x="10" y="14"/>
                  </a:cxn>
                  <a:cxn ang="0">
                    <a:pos x="8" y="17"/>
                  </a:cxn>
                  <a:cxn ang="0">
                    <a:pos x="4" y="15"/>
                  </a:cxn>
                  <a:cxn ang="0">
                    <a:pos x="4" y="13"/>
                  </a:cxn>
                  <a:cxn ang="0">
                    <a:pos x="1" y="10"/>
                  </a:cxn>
                  <a:cxn ang="0">
                    <a:pos x="0" y="5"/>
                  </a:cxn>
                  <a:cxn ang="0">
                    <a:pos x="3" y="4"/>
                  </a:cxn>
                </a:cxnLst>
                <a:rect l="0" t="0" r="r" b="b"/>
                <a:pathLst>
                  <a:path w="25" h="17">
                    <a:moveTo>
                      <a:pt x="3" y="4"/>
                    </a:moveTo>
                    <a:lnTo>
                      <a:pt x="8" y="4"/>
                    </a:lnTo>
                    <a:lnTo>
                      <a:pt x="13" y="1"/>
                    </a:lnTo>
                    <a:lnTo>
                      <a:pt x="23" y="0"/>
                    </a:lnTo>
                    <a:lnTo>
                      <a:pt x="25" y="3"/>
                    </a:lnTo>
                    <a:lnTo>
                      <a:pt x="23" y="7"/>
                    </a:lnTo>
                    <a:lnTo>
                      <a:pt x="16" y="11"/>
                    </a:lnTo>
                    <a:lnTo>
                      <a:pt x="16" y="14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4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0" y="5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1" name="Freeform 905"/>
              <p:cNvSpPr>
                <a:spLocks noChangeAspect="1"/>
              </p:cNvSpPr>
              <p:nvPr/>
            </p:nvSpPr>
            <p:spPr bwMode="gray">
              <a:xfrm>
                <a:off x="1636" y="1678"/>
                <a:ext cx="3" cy="4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3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2" name="Freeform 906"/>
              <p:cNvSpPr>
                <a:spLocks noChangeAspect="1"/>
              </p:cNvSpPr>
              <p:nvPr/>
            </p:nvSpPr>
            <p:spPr bwMode="gray">
              <a:xfrm>
                <a:off x="1634" y="1684"/>
                <a:ext cx="3" cy="3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2" y="3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3" y="1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2" y="3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3" name="Freeform 907"/>
              <p:cNvSpPr>
                <a:spLocks noChangeAspect="1"/>
              </p:cNvSpPr>
              <p:nvPr/>
            </p:nvSpPr>
            <p:spPr bwMode="gray">
              <a:xfrm>
                <a:off x="1776" y="1796"/>
                <a:ext cx="11" cy="1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5" y="0"/>
                  </a:cxn>
                  <a:cxn ang="0">
                    <a:pos x="7" y="2"/>
                  </a:cxn>
                  <a:cxn ang="0">
                    <a:pos x="8" y="4"/>
                  </a:cxn>
                  <a:cxn ang="0">
                    <a:pos x="11" y="2"/>
                  </a:cxn>
                  <a:cxn ang="0">
                    <a:pos x="10" y="8"/>
                  </a:cxn>
                  <a:cxn ang="0">
                    <a:pos x="9" y="15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1" y="1"/>
                  </a:cxn>
                </a:cxnLst>
                <a:rect l="0" t="0" r="r" b="b"/>
                <a:pathLst>
                  <a:path w="11" h="15">
                    <a:moveTo>
                      <a:pt x="1" y="1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11" y="2"/>
                    </a:lnTo>
                    <a:lnTo>
                      <a:pt x="10" y="8"/>
                    </a:lnTo>
                    <a:lnTo>
                      <a:pt x="9" y="15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4" name="Freeform 908"/>
              <p:cNvSpPr>
                <a:spLocks noChangeAspect="1"/>
              </p:cNvSpPr>
              <p:nvPr/>
            </p:nvSpPr>
            <p:spPr bwMode="gray">
              <a:xfrm>
                <a:off x="1773" y="1761"/>
                <a:ext cx="12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8" y="8"/>
                  </a:cxn>
                  <a:cxn ang="0">
                    <a:pos x="12" y="21"/>
                  </a:cxn>
                  <a:cxn ang="0">
                    <a:pos x="11" y="23"/>
                  </a:cxn>
                  <a:cxn ang="0">
                    <a:pos x="1" y="11"/>
                  </a:cxn>
                  <a:cxn ang="0">
                    <a:pos x="0" y="0"/>
                  </a:cxn>
                </a:cxnLst>
                <a:rect l="0" t="0" r="r" b="b"/>
                <a:pathLst>
                  <a:path w="12" h="23">
                    <a:moveTo>
                      <a:pt x="0" y="0"/>
                    </a:moveTo>
                    <a:lnTo>
                      <a:pt x="2" y="0"/>
                    </a:lnTo>
                    <a:lnTo>
                      <a:pt x="8" y="8"/>
                    </a:lnTo>
                    <a:lnTo>
                      <a:pt x="12" y="21"/>
                    </a:lnTo>
                    <a:lnTo>
                      <a:pt x="11" y="23"/>
                    </a:lnTo>
                    <a:lnTo>
                      <a:pt x="1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5" name="Freeform 909"/>
              <p:cNvSpPr>
                <a:spLocks noChangeAspect="1"/>
              </p:cNvSpPr>
              <p:nvPr/>
            </p:nvSpPr>
            <p:spPr bwMode="gray">
              <a:xfrm>
                <a:off x="1774" y="1777"/>
                <a:ext cx="5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7"/>
                  </a:cxn>
                  <a:cxn ang="0">
                    <a:pos x="3" y="8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lnTo>
                      <a:pt x="5" y="7"/>
                    </a:lnTo>
                    <a:lnTo>
                      <a:pt x="3" y="8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6" name="Freeform 910"/>
              <p:cNvSpPr>
                <a:spLocks noChangeAspect="1"/>
              </p:cNvSpPr>
              <p:nvPr/>
            </p:nvSpPr>
            <p:spPr bwMode="gray">
              <a:xfrm>
                <a:off x="1764" y="1747"/>
                <a:ext cx="3" cy="1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3" y="15"/>
                  </a:cxn>
                  <a:cxn ang="0">
                    <a:pos x="2" y="14"/>
                  </a:cxn>
                  <a:cxn ang="0">
                    <a:pos x="0" y="2"/>
                  </a:cxn>
                </a:cxnLst>
                <a:rect l="0" t="0" r="r" b="b"/>
                <a:pathLst>
                  <a:path w="3" h="15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3" y="15"/>
                    </a:lnTo>
                    <a:lnTo>
                      <a:pt x="2" y="1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7" name="Freeform 911"/>
              <p:cNvSpPr>
                <a:spLocks noChangeAspect="1"/>
              </p:cNvSpPr>
              <p:nvPr/>
            </p:nvSpPr>
            <p:spPr bwMode="gray">
              <a:xfrm>
                <a:off x="1756" y="1745"/>
                <a:ext cx="5" cy="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5"/>
                  </a:cxn>
                  <a:cxn ang="0">
                    <a:pos x="5" y="12"/>
                  </a:cxn>
                  <a:cxn ang="0">
                    <a:pos x="3" y="13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5" h="13">
                    <a:moveTo>
                      <a:pt x="3" y="0"/>
                    </a:moveTo>
                    <a:lnTo>
                      <a:pt x="5" y="5"/>
                    </a:lnTo>
                    <a:lnTo>
                      <a:pt x="5" y="12"/>
                    </a:lnTo>
                    <a:lnTo>
                      <a:pt x="3" y="13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8" name="Freeform 912"/>
              <p:cNvSpPr>
                <a:spLocks noChangeAspect="1"/>
              </p:cNvSpPr>
              <p:nvPr/>
            </p:nvSpPr>
            <p:spPr bwMode="gray">
              <a:xfrm>
                <a:off x="1762" y="1725"/>
                <a:ext cx="5" cy="1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5"/>
                  </a:cxn>
                  <a:cxn ang="0">
                    <a:pos x="5" y="16"/>
                  </a:cxn>
                  <a:cxn ang="0">
                    <a:pos x="3" y="18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5" h="18">
                    <a:moveTo>
                      <a:pt x="1" y="0"/>
                    </a:moveTo>
                    <a:lnTo>
                      <a:pt x="5" y="5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0" y="18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9" name="Freeform 913"/>
              <p:cNvSpPr>
                <a:spLocks noChangeAspect="1"/>
              </p:cNvSpPr>
              <p:nvPr/>
            </p:nvSpPr>
            <p:spPr bwMode="gray">
              <a:xfrm>
                <a:off x="1744" y="1721"/>
                <a:ext cx="15" cy="17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3" y="12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11" y="3"/>
                  </a:cxn>
                  <a:cxn ang="0">
                    <a:pos x="15" y="4"/>
                  </a:cxn>
                  <a:cxn ang="0">
                    <a:pos x="15" y="6"/>
                  </a:cxn>
                  <a:cxn ang="0">
                    <a:pos x="11" y="5"/>
                  </a:cxn>
                  <a:cxn ang="0">
                    <a:pos x="11" y="8"/>
                  </a:cxn>
                  <a:cxn ang="0">
                    <a:pos x="14" y="12"/>
                  </a:cxn>
                  <a:cxn ang="0">
                    <a:pos x="12" y="14"/>
                  </a:cxn>
                  <a:cxn ang="0">
                    <a:pos x="8" y="9"/>
                  </a:cxn>
                  <a:cxn ang="0">
                    <a:pos x="7" y="10"/>
                  </a:cxn>
                  <a:cxn ang="0">
                    <a:pos x="8" y="17"/>
                  </a:cxn>
                  <a:cxn ang="0">
                    <a:pos x="6" y="16"/>
                  </a:cxn>
                </a:cxnLst>
                <a:rect l="0" t="0" r="r" b="b"/>
                <a:pathLst>
                  <a:path w="15" h="17">
                    <a:moveTo>
                      <a:pt x="6" y="16"/>
                    </a:moveTo>
                    <a:lnTo>
                      <a:pt x="3" y="12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11" y="3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4" y="12"/>
                    </a:lnTo>
                    <a:lnTo>
                      <a:pt x="12" y="14"/>
                    </a:lnTo>
                    <a:lnTo>
                      <a:pt x="8" y="9"/>
                    </a:lnTo>
                    <a:lnTo>
                      <a:pt x="7" y="10"/>
                    </a:lnTo>
                    <a:lnTo>
                      <a:pt x="8" y="17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0" name="Freeform 914"/>
              <p:cNvSpPr>
                <a:spLocks noChangeAspect="1"/>
              </p:cNvSpPr>
              <p:nvPr/>
            </p:nvSpPr>
            <p:spPr bwMode="gray">
              <a:xfrm>
                <a:off x="1768" y="1745"/>
                <a:ext cx="9" cy="9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5" y="5"/>
                  </a:cxn>
                  <a:cxn ang="0">
                    <a:pos x="6" y="8"/>
                  </a:cxn>
                  <a:cxn ang="0">
                    <a:pos x="3" y="9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5" y="5"/>
                    </a:lnTo>
                    <a:lnTo>
                      <a:pt x="6" y="8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1" name="Freeform 915"/>
              <p:cNvSpPr>
                <a:spLocks noChangeAspect="1"/>
              </p:cNvSpPr>
              <p:nvPr/>
            </p:nvSpPr>
            <p:spPr bwMode="gray">
              <a:xfrm>
                <a:off x="1783" y="1813"/>
                <a:ext cx="5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0" y="1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2" name="Freeform 916"/>
              <p:cNvSpPr>
                <a:spLocks noChangeAspect="1"/>
              </p:cNvSpPr>
              <p:nvPr/>
            </p:nvSpPr>
            <p:spPr bwMode="gray">
              <a:xfrm>
                <a:off x="1785" y="1819"/>
                <a:ext cx="6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1" y="2"/>
                  </a:cxn>
                  <a:cxn ang="0">
                    <a:pos x="0" y="1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lnTo>
                      <a:pt x="1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3" name="Freeform 917"/>
              <p:cNvSpPr>
                <a:spLocks noChangeAspect="1"/>
              </p:cNvSpPr>
              <p:nvPr/>
            </p:nvSpPr>
            <p:spPr bwMode="gray">
              <a:xfrm>
                <a:off x="1791" y="1824"/>
                <a:ext cx="3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3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4" name="Freeform 918"/>
              <p:cNvSpPr>
                <a:spLocks noChangeAspect="1"/>
              </p:cNvSpPr>
              <p:nvPr/>
            </p:nvSpPr>
            <p:spPr bwMode="gray">
              <a:xfrm>
                <a:off x="1796" y="1798"/>
                <a:ext cx="4" cy="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4" y="1"/>
                  </a:cxn>
                  <a:cxn ang="0">
                    <a:pos x="4" y="3"/>
                  </a:cxn>
                  <a:cxn ang="0">
                    <a:pos x="2" y="2"/>
                  </a:cxn>
                </a:cxnLst>
                <a:rect l="0" t="0" r="r" b="b"/>
                <a:pathLst>
                  <a:path w="4" h="3">
                    <a:moveTo>
                      <a:pt x="2" y="2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5" name="Freeform 919"/>
              <p:cNvSpPr>
                <a:spLocks noChangeAspect="1"/>
              </p:cNvSpPr>
              <p:nvPr/>
            </p:nvSpPr>
            <p:spPr bwMode="gray">
              <a:xfrm>
                <a:off x="1800" y="1806"/>
                <a:ext cx="7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7" y="4"/>
                  </a:cxn>
                  <a:cxn ang="0">
                    <a:pos x="4" y="5"/>
                  </a:cxn>
                  <a:cxn ang="0">
                    <a:pos x="0" y="2"/>
                  </a:cxn>
                </a:cxnLst>
                <a:rect l="0" t="0" r="r" b="b"/>
                <a:pathLst>
                  <a:path w="7" h="5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6" name="Freeform 920"/>
              <p:cNvSpPr>
                <a:spLocks noChangeAspect="1"/>
              </p:cNvSpPr>
              <p:nvPr/>
            </p:nvSpPr>
            <p:spPr bwMode="gray">
              <a:xfrm>
                <a:off x="1451" y="1459"/>
                <a:ext cx="354" cy="336"/>
              </a:xfrm>
              <a:custGeom>
                <a:avLst/>
                <a:gdLst/>
                <a:ahLst/>
                <a:cxnLst>
                  <a:cxn ang="0">
                    <a:pos x="266" y="217"/>
                  </a:cxn>
                  <a:cxn ang="0">
                    <a:pos x="303" y="235"/>
                  </a:cxn>
                  <a:cxn ang="0">
                    <a:pos x="342" y="296"/>
                  </a:cxn>
                  <a:cxn ang="0">
                    <a:pos x="347" y="325"/>
                  </a:cxn>
                  <a:cxn ang="0">
                    <a:pos x="334" y="311"/>
                  </a:cxn>
                  <a:cxn ang="0">
                    <a:pos x="322" y="285"/>
                  </a:cxn>
                  <a:cxn ang="0">
                    <a:pos x="305" y="249"/>
                  </a:cxn>
                  <a:cxn ang="0">
                    <a:pos x="293" y="255"/>
                  </a:cxn>
                  <a:cxn ang="0">
                    <a:pos x="265" y="240"/>
                  </a:cxn>
                  <a:cxn ang="0">
                    <a:pos x="238" y="230"/>
                  </a:cxn>
                  <a:cxn ang="0">
                    <a:pos x="214" y="218"/>
                  </a:cxn>
                  <a:cxn ang="0">
                    <a:pos x="188" y="210"/>
                  </a:cxn>
                  <a:cxn ang="0">
                    <a:pos x="182" y="216"/>
                  </a:cxn>
                  <a:cxn ang="0">
                    <a:pos x="156" y="243"/>
                  </a:cxn>
                  <a:cxn ang="0">
                    <a:pos x="152" y="235"/>
                  </a:cxn>
                  <a:cxn ang="0">
                    <a:pos x="163" y="207"/>
                  </a:cxn>
                  <a:cxn ang="0">
                    <a:pos x="158" y="201"/>
                  </a:cxn>
                  <a:cxn ang="0">
                    <a:pos x="127" y="244"/>
                  </a:cxn>
                  <a:cxn ang="0">
                    <a:pos x="127" y="266"/>
                  </a:cxn>
                  <a:cxn ang="0">
                    <a:pos x="102" y="290"/>
                  </a:cxn>
                  <a:cxn ang="0">
                    <a:pos x="66" y="317"/>
                  </a:cxn>
                  <a:cxn ang="0">
                    <a:pos x="47" y="325"/>
                  </a:cxn>
                  <a:cxn ang="0">
                    <a:pos x="29" y="333"/>
                  </a:cxn>
                  <a:cxn ang="0">
                    <a:pos x="50" y="315"/>
                  </a:cxn>
                  <a:cxn ang="0">
                    <a:pos x="71" y="302"/>
                  </a:cxn>
                  <a:cxn ang="0">
                    <a:pos x="97" y="269"/>
                  </a:cxn>
                  <a:cxn ang="0">
                    <a:pos x="90" y="254"/>
                  </a:cxn>
                  <a:cxn ang="0">
                    <a:pos x="73" y="252"/>
                  </a:cxn>
                  <a:cxn ang="0">
                    <a:pos x="55" y="239"/>
                  </a:cxn>
                  <a:cxn ang="0">
                    <a:pos x="43" y="233"/>
                  </a:cxn>
                  <a:cxn ang="0">
                    <a:pos x="25" y="208"/>
                  </a:cxn>
                  <a:cxn ang="0">
                    <a:pos x="23" y="181"/>
                  </a:cxn>
                  <a:cxn ang="0">
                    <a:pos x="48" y="162"/>
                  </a:cxn>
                  <a:cxn ang="0">
                    <a:pos x="61" y="134"/>
                  </a:cxn>
                  <a:cxn ang="0">
                    <a:pos x="56" y="127"/>
                  </a:cxn>
                  <a:cxn ang="0">
                    <a:pos x="26" y="132"/>
                  </a:cxn>
                  <a:cxn ang="0">
                    <a:pos x="14" y="114"/>
                  </a:cxn>
                  <a:cxn ang="0">
                    <a:pos x="9" y="100"/>
                  </a:cxn>
                  <a:cxn ang="0">
                    <a:pos x="36" y="87"/>
                  </a:cxn>
                  <a:cxn ang="0">
                    <a:pos x="60" y="94"/>
                  </a:cxn>
                  <a:cxn ang="0">
                    <a:pos x="75" y="81"/>
                  </a:cxn>
                  <a:cxn ang="0">
                    <a:pos x="60" y="75"/>
                  </a:cxn>
                  <a:cxn ang="0">
                    <a:pos x="36" y="73"/>
                  </a:cxn>
                  <a:cxn ang="0">
                    <a:pos x="10" y="52"/>
                  </a:cxn>
                  <a:cxn ang="0">
                    <a:pos x="46" y="28"/>
                  </a:cxn>
                  <a:cxn ang="0">
                    <a:pos x="83" y="8"/>
                  </a:cxn>
                  <a:cxn ang="0">
                    <a:pos x="108" y="6"/>
                  </a:cxn>
                  <a:cxn ang="0">
                    <a:pos x="129" y="9"/>
                  </a:cxn>
                  <a:cxn ang="0">
                    <a:pos x="146" y="16"/>
                  </a:cxn>
                  <a:cxn ang="0">
                    <a:pos x="182" y="19"/>
                  </a:cxn>
                  <a:cxn ang="0">
                    <a:pos x="225" y="23"/>
                  </a:cxn>
                </a:cxnLst>
                <a:rect l="0" t="0" r="r" b="b"/>
                <a:pathLst>
                  <a:path w="354" h="336">
                    <a:moveTo>
                      <a:pt x="250" y="31"/>
                    </a:moveTo>
                    <a:lnTo>
                      <a:pt x="250" y="219"/>
                    </a:lnTo>
                    <a:lnTo>
                      <a:pt x="261" y="226"/>
                    </a:lnTo>
                    <a:lnTo>
                      <a:pt x="263" y="220"/>
                    </a:lnTo>
                    <a:lnTo>
                      <a:pt x="266" y="217"/>
                    </a:lnTo>
                    <a:lnTo>
                      <a:pt x="271" y="223"/>
                    </a:lnTo>
                    <a:lnTo>
                      <a:pt x="285" y="245"/>
                    </a:lnTo>
                    <a:lnTo>
                      <a:pt x="289" y="245"/>
                    </a:lnTo>
                    <a:lnTo>
                      <a:pt x="296" y="237"/>
                    </a:lnTo>
                    <a:lnTo>
                      <a:pt x="303" y="235"/>
                    </a:lnTo>
                    <a:lnTo>
                      <a:pt x="310" y="241"/>
                    </a:lnTo>
                    <a:lnTo>
                      <a:pt x="317" y="254"/>
                    </a:lnTo>
                    <a:lnTo>
                      <a:pt x="323" y="259"/>
                    </a:lnTo>
                    <a:lnTo>
                      <a:pt x="335" y="288"/>
                    </a:lnTo>
                    <a:lnTo>
                      <a:pt x="342" y="296"/>
                    </a:lnTo>
                    <a:lnTo>
                      <a:pt x="354" y="305"/>
                    </a:lnTo>
                    <a:lnTo>
                      <a:pt x="352" y="314"/>
                    </a:lnTo>
                    <a:lnTo>
                      <a:pt x="353" y="322"/>
                    </a:lnTo>
                    <a:lnTo>
                      <a:pt x="351" y="325"/>
                    </a:lnTo>
                    <a:lnTo>
                      <a:pt x="347" y="325"/>
                    </a:lnTo>
                    <a:lnTo>
                      <a:pt x="345" y="325"/>
                    </a:lnTo>
                    <a:lnTo>
                      <a:pt x="343" y="317"/>
                    </a:lnTo>
                    <a:lnTo>
                      <a:pt x="338" y="315"/>
                    </a:lnTo>
                    <a:lnTo>
                      <a:pt x="336" y="312"/>
                    </a:lnTo>
                    <a:lnTo>
                      <a:pt x="334" y="311"/>
                    </a:lnTo>
                    <a:lnTo>
                      <a:pt x="334" y="306"/>
                    </a:lnTo>
                    <a:lnTo>
                      <a:pt x="330" y="300"/>
                    </a:lnTo>
                    <a:lnTo>
                      <a:pt x="330" y="292"/>
                    </a:lnTo>
                    <a:lnTo>
                      <a:pt x="326" y="290"/>
                    </a:lnTo>
                    <a:lnTo>
                      <a:pt x="322" y="285"/>
                    </a:lnTo>
                    <a:lnTo>
                      <a:pt x="321" y="275"/>
                    </a:lnTo>
                    <a:lnTo>
                      <a:pt x="315" y="261"/>
                    </a:lnTo>
                    <a:lnTo>
                      <a:pt x="311" y="258"/>
                    </a:lnTo>
                    <a:lnTo>
                      <a:pt x="307" y="256"/>
                    </a:lnTo>
                    <a:lnTo>
                      <a:pt x="305" y="249"/>
                    </a:lnTo>
                    <a:lnTo>
                      <a:pt x="303" y="258"/>
                    </a:lnTo>
                    <a:lnTo>
                      <a:pt x="301" y="258"/>
                    </a:lnTo>
                    <a:lnTo>
                      <a:pt x="297" y="253"/>
                    </a:lnTo>
                    <a:lnTo>
                      <a:pt x="294" y="253"/>
                    </a:lnTo>
                    <a:lnTo>
                      <a:pt x="293" y="255"/>
                    </a:lnTo>
                    <a:lnTo>
                      <a:pt x="296" y="259"/>
                    </a:lnTo>
                    <a:lnTo>
                      <a:pt x="285" y="260"/>
                    </a:lnTo>
                    <a:lnTo>
                      <a:pt x="279" y="253"/>
                    </a:lnTo>
                    <a:lnTo>
                      <a:pt x="277" y="245"/>
                    </a:lnTo>
                    <a:lnTo>
                      <a:pt x="265" y="240"/>
                    </a:lnTo>
                    <a:lnTo>
                      <a:pt x="264" y="231"/>
                    </a:lnTo>
                    <a:lnTo>
                      <a:pt x="259" y="234"/>
                    </a:lnTo>
                    <a:lnTo>
                      <a:pt x="249" y="232"/>
                    </a:lnTo>
                    <a:lnTo>
                      <a:pt x="247" y="230"/>
                    </a:lnTo>
                    <a:lnTo>
                      <a:pt x="238" y="230"/>
                    </a:lnTo>
                    <a:lnTo>
                      <a:pt x="234" y="228"/>
                    </a:lnTo>
                    <a:lnTo>
                      <a:pt x="229" y="228"/>
                    </a:lnTo>
                    <a:lnTo>
                      <a:pt x="217" y="228"/>
                    </a:lnTo>
                    <a:lnTo>
                      <a:pt x="216" y="220"/>
                    </a:lnTo>
                    <a:lnTo>
                      <a:pt x="214" y="218"/>
                    </a:lnTo>
                    <a:lnTo>
                      <a:pt x="209" y="219"/>
                    </a:lnTo>
                    <a:lnTo>
                      <a:pt x="199" y="213"/>
                    </a:lnTo>
                    <a:lnTo>
                      <a:pt x="197" y="208"/>
                    </a:lnTo>
                    <a:lnTo>
                      <a:pt x="192" y="210"/>
                    </a:lnTo>
                    <a:lnTo>
                      <a:pt x="188" y="210"/>
                    </a:lnTo>
                    <a:lnTo>
                      <a:pt x="189" y="206"/>
                    </a:lnTo>
                    <a:lnTo>
                      <a:pt x="186" y="205"/>
                    </a:lnTo>
                    <a:lnTo>
                      <a:pt x="180" y="213"/>
                    </a:lnTo>
                    <a:lnTo>
                      <a:pt x="183" y="214"/>
                    </a:lnTo>
                    <a:lnTo>
                      <a:pt x="182" y="216"/>
                    </a:lnTo>
                    <a:lnTo>
                      <a:pt x="183" y="221"/>
                    </a:lnTo>
                    <a:lnTo>
                      <a:pt x="180" y="229"/>
                    </a:lnTo>
                    <a:lnTo>
                      <a:pt x="171" y="229"/>
                    </a:lnTo>
                    <a:lnTo>
                      <a:pt x="166" y="236"/>
                    </a:lnTo>
                    <a:lnTo>
                      <a:pt x="156" y="243"/>
                    </a:lnTo>
                    <a:lnTo>
                      <a:pt x="148" y="243"/>
                    </a:lnTo>
                    <a:lnTo>
                      <a:pt x="150" y="240"/>
                    </a:lnTo>
                    <a:lnTo>
                      <a:pt x="152" y="239"/>
                    </a:lnTo>
                    <a:lnTo>
                      <a:pt x="154" y="236"/>
                    </a:lnTo>
                    <a:lnTo>
                      <a:pt x="152" y="235"/>
                    </a:lnTo>
                    <a:lnTo>
                      <a:pt x="150" y="236"/>
                    </a:lnTo>
                    <a:lnTo>
                      <a:pt x="150" y="233"/>
                    </a:lnTo>
                    <a:lnTo>
                      <a:pt x="155" y="218"/>
                    </a:lnTo>
                    <a:lnTo>
                      <a:pt x="154" y="214"/>
                    </a:lnTo>
                    <a:lnTo>
                      <a:pt x="163" y="207"/>
                    </a:lnTo>
                    <a:lnTo>
                      <a:pt x="169" y="208"/>
                    </a:lnTo>
                    <a:lnTo>
                      <a:pt x="171" y="197"/>
                    </a:lnTo>
                    <a:lnTo>
                      <a:pt x="168" y="197"/>
                    </a:lnTo>
                    <a:lnTo>
                      <a:pt x="165" y="201"/>
                    </a:lnTo>
                    <a:lnTo>
                      <a:pt x="158" y="201"/>
                    </a:lnTo>
                    <a:lnTo>
                      <a:pt x="141" y="224"/>
                    </a:lnTo>
                    <a:lnTo>
                      <a:pt x="142" y="231"/>
                    </a:lnTo>
                    <a:lnTo>
                      <a:pt x="138" y="236"/>
                    </a:lnTo>
                    <a:lnTo>
                      <a:pt x="132" y="236"/>
                    </a:lnTo>
                    <a:lnTo>
                      <a:pt x="127" y="244"/>
                    </a:lnTo>
                    <a:lnTo>
                      <a:pt x="128" y="247"/>
                    </a:lnTo>
                    <a:lnTo>
                      <a:pt x="133" y="247"/>
                    </a:lnTo>
                    <a:lnTo>
                      <a:pt x="133" y="256"/>
                    </a:lnTo>
                    <a:lnTo>
                      <a:pt x="129" y="257"/>
                    </a:lnTo>
                    <a:lnTo>
                      <a:pt x="127" y="266"/>
                    </a:lnTo>
                    <a:lnTo>
                      <a:pt x="120" y="270"/>
                    </a:lnTo>
                    <a:lnTo>
                      <a:pt x="114" y="275"/>
                    </a:lnTo>
                    <a:lnTo>
                      <a:pt x="106" y="282"/>
                    </a:lnTo>
                    <a:lnTo>
                      <a:pt x="106" y="287"/>
                    </a:lnTo>
                    <a:lnTo>
                      <a:pt x="102" y="290"/>
                    </a:lnTo>
                    <a:lnTo>
                      <a:pt x="87" y="302"/>
                    </a:lnTo>
                    <a:lnTo>
                      <a:pt x="87" y="305"/>
                    </a:lnTo>
                    <a:lnTo>
                      <a:pt x="81" y="307"/>
                    </a:lnTo>
                    <a:lnTo>
                      <a:pt x="75" y="311"/>
                    </a:lnTo>
                    <a:lnTo>
                      <a:pt x="66" y="317"/>
                    </a:lnTo>
                    <a:lnTo>
                      <a:pt x="62" y="317"/>
                    </a:lnTo>
                    <a:lnTo>
                      <a:pt x="60" y="315"/>
                    </a:lnTo>
                    <a:lnTo>
                      <a:pt x="57" y="314"/>
                    </a:lnTo>
                    <a:lnTo>
                      <a:pt x="55" y="320"/>
                    </a:lnTo>
                    <a:lnTo>
                      <a:pt x="47" y="325"/>
                    </a:lnTo>
                    <a:lnTo>
                      <a:pt x="44" y="325"/>
                    </a:lnTo>
                    <a:lnTo>
                      <a:pt x="42" y="329"/>
                    </a:lnTo>
                    <a:lnTo>
                      <a:pt x="36" y="334"/>
                    </a:lnTo>
                    <a:lnTo>
                      <a:pt x="29" y="336"/>
                    </a:lnTo>
                    <a:lnTo>
                      <a:pt x="29" y="333"/>
                    </a:lnTo>
                    <a:lnTo>
                      <a:pt x="31" y="328"/>
                    </a:lnTo>
                    <a:lnTo>
                      <a:pt x="36" y="324"/>
                    </a:lnTo>
                    <a:lnTo>
                      <a:pt x="40" y="325"/>
                    </a:lnTo>
                    <a:lnTo>
                      <a:pt x="46" y="321"/>
                    </a:lnTo>
                    <a:lnTo>
                      <a:pt x="50" y="315"/>
                    </a:lnTo>
                    <a:lnTo>
                      <a:pt x="57" y="308"/>
                    </a:lnTo>
                    <a:lnTo>
                      <a:pt x="63" y="307"/>
                    </a:lnTo>
                    <a:lnTo>
                      <a:pt x="67" y="309"/>
                    </a:lnTo>
                    <a:lnTo>
                      <a:pt x="70" y="307"/>
                    </a:lnTo>
                    <a:lnTo>
                      <a:pt x="71" y="302"/>
                    </a:lnTo>
                    <a:lnTo>
                      <a:pt x="75" y="297"/>
                    </a:lnTo>
                    <a:lnTo>
                      <a:pt x="84" y="290"/>
                    </a:lnTo>
                    <a:lnTo>
                      <a:pt x="90" y="282"/>
                    </a:lnTo>
                    <a:lnTo>
                      <a:pt x="97" y="279"/>
                    </a:lnTo>
                    <a:lnTo>
                      <a:pt x="97" y="269"/>
                    </a:lnTo>
                    <a:lnTo>
                      <a:pt x="102" y="254"/>
                    </a:lnTo>
                    <a:lnTo>
                      <a:pt x="101" y="250"/>
                    </a:lnTo>
                    <a:lnTo>
                      <a:pt x="97" y="254"/>
                    </a:lnTo>
                    <a:lnTo>
                      <a:pt x="92" y="255"/>
                    </a:lnTo>
                    <a:lnTo>
                      <a:pt x="90" y="254"/>
                    </a:lnTo>
                    <a:lnTo>
                      <a:pt x="85" y="251"/>
                    </a:lnTo>
                    <a:lnTo>
                      <a:pt x="83" y="260"/>
                    </a:lnTo>
                    <a:lnTo>
                      <a:pt x="80" y="259"/>
                    </a:lnTo>
                    <a:lnTo>
                      <a:pt x="77" y="253"/>
                    </a:lnTo>
                    <a:lnTo>
                      <a:pt x="73" y="252"/>
                    </a:lnTo>
                    <a:lnTo>
                      <a:pt x="70" y="249"/>
                    </a:lnTo>
                    <a:lnTo>
                      <a:pt x="60" y="255"/>
                    </a:lnTo>
                    <a:lnTo>
                      <a:pt x="55" y="257"/>
                    </a:lnTo>
                    <a:lnTo>
                      <a:pt x="56" y="249"/>
                    </a:lnTo>
                    <a:lnTo>
                      <a:pt x="55" y="239"/>
                    </a:lnTo>
                    <a:lnTo>
                      <a:pt x="53" y="232"/>
                    </a:lnTo>
                    <a:lnTo>
                      <a:pt x="53" y="225"/>
                    </a:lnTo>
                    <a:lnTo>
                      <a:pt x="50" y="226"/>
                    </a:lnTo>
                    <a:lnTo>
                      <a:pt x="50" y="231"/>
                    </a:lnTo>
                    <a:lnTo>
                      <a:pt x="43" y="233"/>
                    </a:lnTo>
                    <a:lnTo>
                      <a:pt x="35" y="234"/>
                    </a:lnTo>
                    <a:lnTo>
                      <a:pt x="21" y="219"/>
                    </a:lnTo>
                    <a:lnTo>
                      <a:pt x="25" y="218"/>
                    </a:lnTo>
                    <a:lnTo>
                      <a:pt x="27" y="211"/>
                    </a:lnTo>
                    <a:lnTo>
                      <a:pt x="25" y="208"/>
                    </a:lnTo>
                    <a:lnTo>
                      <a:pt x="22" y="208"/>
                    </a:lnTo>
                    <a:lnTo>
                      <a:pt x="18" y="202"/>
                    </a:lnTo>
                    <a:lnTo>
                      <a:pt x="17" y="196"/>
                    </a:lnTo>
                    <a:lnTo>
                      <a:pt x="19" y="193"/>
                    </a:lnTo>
                    <a:lnTo>
                      <a:pt x="23" y="181"/>
                    </a:lnTo>
                    <a:lnTo>
                      <a:pt x="27" y="179"/>
                    </a:lnTo>
                    <a:lnTo>
                      <a:pt x="28" y="171"/>
                    </a:lnTo>
                    <a:lnTo>
                      <a:pt x="34" y="162"/>
                    </a:lnTo>
                    <a:lnTo>
                      <a:pt x="38" y="166"/>
                    </a:lnTo>
                    <a:lnTo>
                      <a:pt x="48" y="162"/>
                    </a:lnTo>
                    <a:lnTo>
                      <a:pt x="54" y="159"/>
                    </a:lnTo>
                    <a:lnTo>
                      <a:pt x="59" y="161"/>
                    </a:lnTo>
                    <a:lnTo>
                      <a:pt x="68" y="150"/>
                    </a:lnTo>
                    <a:lnTo>
                      <a:pt x="67" y="142"/>
                    </a:lnTo>
                    <a:lnTo>
                      <a:pt x="61" y="134"/>
                    </a:lnTo>
                    <a:lnTo>
                      <a:pt x="62" y="132"/>
                    </a:lnTo>
                    <a:lnTo>
                      <a:pt x="67" y="132"/>
                    </a:lnTo>
                    <a:lnTo>
                      <a:pt x="67" y="126"/>
                    </a:lnTo>
                    <a:lnTo>
                      <a:pt x="59" y="123"/>
                    </a:lnTo>
                    <a:lnTo>
                      <a:pt x="56" y="127"/>
                    </a:lnTo>
                    <a:lnTo>
                      <a:pt x="51" y="128"/>
                    </a:lnTo>
                    <a:lnTo>
                      <a:pt x="47" y="133"/>
                    </a:lnTo>
                    <a:lnTo>
                      <a:pt x="38" y="132"/>
                    </a:lnTo>
                    <a:lnTo>
                      <a:pt x="32" y="129"/>
                    </a:lnTo>
                    <a:lnTo>
                      <a:pt x="26" y="132"/>
                    </a:lnTo>
                    <a:lnTo>
                      <a:pt x="17" y="132"/>
                    </a:lnTo>
                    <a:lnTo>
                      <a:pt x="8" y="118"/>
                    </a:lnTo>
                    <a:lnTo>
                      <a:pt x="14" y="118"/>
                    </a:lnTo>
                    <a:lnTo>
                      <a:pt x="17" y="117"/>
                    </a:lnTo>
                    <a:lnTo>
                      <a:pt x="14" y="114"/>
                    </a:lnTo>
                    <a:lnTo>
                      <a:pt x="8" y="113"/>
                    </a:lnTo>
                    <a:lnTo>
                      <a:pt x="5" y="113"/>
                    </a:lnTo>
                    <a:lnTo>
                      <a:pt x="0" y="108"/>
                    </a:lnTo>
                    <a:lnTo>
                      <a:pt x="6" y="102"/>
                    </a:lnTo>
                    <a:lnTo>
                      <a:pt x="9" y="100"/>
                    </a:lnTo>
                    <a:lnTo>
                      <a:pt x="11" y="94"/>
                    </a:lnTo>
                    <a:lnTo>
                      <a:pt x="17" y="94"/>
                    </a:lnTo>
                    <a:lnTo>
                      <a:pt x="20" y="89"/>
                    </a:lnTo>
                    <a:lnTo>
                      <a:pt x="28" y="87"/>
                    </a:lnTo>
                    <a:lnTo>
                      <a:pt x="36" y="87"/>
                    </a:lnTo>
                    <a:lnTo>
                      <a:pt x="36" y="92"/>
                    </a:lnTo>
                    <a:lnTo>
                      <a:pt x="35" y="96"/>
                    </a:lnTo>
                    <a:lnTo>
                      <a:pt x="45" y="94"/>
                    </a:lnTo>
                    <a:lnTo>
                      <a:pt x="56" y="98"/>
                    </a:lnTo>
                    <a:lnTo>
                      <a:pt x="60" y="94"/>
                    </a:lnTo>
                    <a:lnTo>
                      <a:pt x="64" y="94"/>
                    </a:lnTo>
                    <a:lnTo>
                      <a:pt x="66" y="88"/>
                    </a:lnTo>
                    <a:lnTo>
                      <a:pt x="75" y="87"/>
                    </a:lnTo>
                    <a:lnTo>
                      <a:pt x="77" y="84"/>
                    </a:lnTo>
                    <a:lnTo>
                      <a:pt x="75" y="81"/>
                    </a:lnTo>
                    <a:lnTo>
                      <a:pt x="67" y="82"/>
                    </a:lnTo>
                    <a:lnTo>
                      <a:pt x="62" y="84"/>
                    </a:lnTo>
                    <a:lnTo>
                      <a:pt x="56" y="80"/>
                    </a:lnTo>
                    <a:lnTo>
                      <a:pt x="58" y="77"/>
                    </a:lnTo>
                    <a:lnTo>
                      <a:pt x="60" y="75"/>
                    </a:lnTo>
                    <a:lnTo>
                      <a:pt x="56" y="73"/>
                    </a:lnTo>
                    <a:lnTo>
                      <a:pt x="54" y="74"/>
                    </a:lnTo>
                    <a:lnTo>
                      <a:pt x="45" y="74"/>
                    </a:lnTo>
                    <a:lnTo>
                      <a:pt x="40" y="73"/>
                    </a:lnTo>
                    <a:lnTo>
                      <a:pt x="36" y="73"/>
                    </a:lnTo>
                    <a:lnTo>
                      <a:pt x="36" y="67"/>
                    </a:lnTo>
                    <a:lnTo>
                      <a:pt x="27" y="60"/>
                    </a:lnTo>
                    <a:lnTo>
                      <a:pt x="19" y="56"/>
                    </a:lnTo>
                    <a:lnTo>
                      <a:pt x="14" y="55"/>
                    </a:lnTo>
                    <a:lnTo>
                      <a:pt x="10" y="52"/>
                    </a:lnTo>
                    <a:lnTo>
                      <a:pt x="13" y="51"/>
                    </a:lnTo>
                    <a:lnTo>
                      <a:pt x="14" y="45"/>
                    </a:lnTo>
                    <a:lnTo>
                      <a:pt x="33" y="44"/>
                    </a:lnTo>
                    <a:lnTo>
                      <a:pt x="43" y="39"/>
                    </a:lnTo>
                    <a:lnTo>
                      <a:pt x="46" y="28"/>
                    </a:lnTo>
                    <a:lnTo>
                      <a:pt x="51" y="22"/>
                    </a:lnTo>
                    <a:lnTo>
                      <a:pt x="60" y="19"/>
                    </a:lnTo>
                    <a:lnTo>
                      <a:pt x="63" y="19"/>
                    </a:lnTo>
                    <a:lnTo>
                      <a:pt x="81" y="8"/>
                    </a:lnTo>
                    <a:lnTo>
                      <a:pt x="83" y="8"/>
                    </a:lnTo>
                    <a:lnTo>
                      <a:pt x="93" y="8"/>
                    </a:lnTo>
                    <a:lnTo>
                      <a:pt x="105" y="0"/>
                    </a:lnTo>
                    <a:lnTo>
                      <a:pt x="110" y="2"/>
                    </a:lnTo>
                    <a:lnTo>
                      <a:pt x="114" y="2"/>
                    </a:lnTo>
                    <a:lnTo>
                      <a:pt x="108" y="6"/>
                    </a:lnTo>
                    <a:lnTo>
                      <a:pt x="112" y="8"/>
                    </a:lnTo>
                    <a:lnTo>
                      <a:pt x="115" y="8"/>
                    </a:lnTo>
                    <a:lnTo>
                      <a:pt x="117" y="5"/>
                    </a:lnTo>
                    <a:lnTo>
                      <a:pt x="121" y="5"/>
                    </a:lnTo>
                    <a:lnTo>
                      <a:pt x="129" y="9"/>
                    </a:lnTo>
                    <a:lnTo>
                      <a:pt x="135" y="7"/>
                    </a:lnTo>
                    <a:lnTo>
                      <a:pt x="144" y="7"/>
                    </a:lnTo>
                    <a:lnTo>
                      <a:pt x="141" y="11"/>
                    </a:lnTo>
                    <a:lnTo>
                      <a:pt x="150" y="14"/>
                    </a:lnTo>
                    <a:lnTo>
                      <a:pt x="146" y="16"/>
                    </a:lnTo>
                    <a:lnTo>
                      <a:pt x="151" y="18"/>
                    </a:lnTo>
                    <a:lnTo>
                      <a:pt x="157" y="16"/>
                    </a:lnTo>
                    <a:lnTo>
                      <a:pt x="167" y="15"/>
                    </a:lnTo>
                    <a:lnTo>
                      <a:pt x="176" y="16"/>
                    </a:lnTo>
                    <a:lnTo>
                      <a:pt x="182" y="19"/>
                    </a:lnTo>
                    <a:lnTo>
                      <a:pt x="194" y="22"/>
                    </a:lnTo>
                    <a:lnTo>
                      <a:pt x="196" y="21"/>
                    </a:lnTo>
                    <a:lnTo>
                      <a:pt x="203" y="21"/>
                    </a:lnTo>
                    <a:lnTo>
                      <a:pt x="213" y="25"/>
                    </a:lnTo>
                    <a:lnTo>
                      <a:pt x="225" y="23"/>
                    </a:lnTo>
                    <a:lnTo>
                      <a:pt x="234" y="23"/>
                    </a:lnTo>
                    <a:lnTo>
                      <a:pt x="236" y="25"/>
                    </a:lnTo>
                    <a:lnTo>
                      <a:pt x="239" y="26"/>
                    </a:lnTo>
                    <a:lnTo>
                      <a:pt x="250" y="3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7" name="Freeform 921"/>
              <p:cNvSpPr>
                <a:spLocks noChangeAspect="1"/>
              </p:cNvSpPr>
              <p:nvPr/>
            </p:nvSpPr>
            <p:spPr bwMode="gray">
              <a:xfrm>
                <a:off x="1867" y="1331"/>
                <a:ext cx="70" cy="35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11" y="31"/>
                  </a:cxn>
                  <a:cxn ang="0">
                    <a:pos x="8" y="32"/>
                  </a:cxn>
                  <a:cxn ang="0">
                    <a:pos x="4" y="32"/>
                  </a:cxn>
                  <a:cxn ang="0">
                    <a:pos x="4" y="28"/>
                  </a:cxn>
                  <a:cxn ang="0">
                    <a:pos x="0" y="26"/>
                  </a:cxn>
                  <a:cxn ang="0">
                    <a:pos x="4" y="24"/>
                  </a:cxn>
                  <a:cxn ang="0">
                    <a:pos x="9" y="23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21" y="18"/>
                  </a:cxn>
                  <a:cxn ang="0">
                    <a:pos x="22" y="14"/>
                  </a:cxn>
                  <a:cxn ang="0">
                    <a:pos x="32" y="9"/>
                  </a:cxn>
                  <a:cxn ang="0">
                    <a:pos x="32" y="6"/>
                  </a:cxn>
                  <a:cxn ang="0">
                    <a:pos x="38" y="4"/>
                  </a:cxn>
                  <a:cxn ang="0">
                    <a:pos x="49" y="4"/>
                  </a:cxn>
                  <a:cxn ang="0">
                    <a:pos x="51" y="4"/>
                  </a:cxn>
                  <a:cxn ang="0">
                    <a:pos x="56" y="4"/>
                  </a:cxn>
                  <a:cxn ang="0">
                    <a:pos x="60" y="4"/>
                  </a:cxn>
                  <a:cxn ang="0">
                    <a:pos x="56" y="2"/>
                  </a:cxn>
                  <a:cxn ang="0">
                    <a:pos x="56" y="1"/>
                  </a:cxn>
                  <a:cxn ang="0">
                    <a:pos x="64" y="0"/>
                  </a:cxn>
                  <a:cxn ang="0">
                    <a:pos x="70" y="4"/>
                  </a:cxn>
                  <a:cxn ang="0">
                    <a:pos x="69" y="6"/>
                  </a:cxn>
                  <a:cxn ang="0">
                    <a:pos x="66" y="6"/>
                  </a:cxn>
                  <a:cxn ang="0">
                    <a:pos x="64" y="9"/>
                  </a:cxn>
                  <a:cxn ang="0">
                    <a:pos x="67" y="11"/>
                  </a:cxn>
                  <a:cxn ang="0">
                    <a:pos x="63" y="13"/>
                  </a:cxn>
                  <a:cxn ang="0">
                    <a:pos x="66" y="18"/>
                  </a:cxn>
                  <a:cxn ang="0">
                    <a:pos x="57" y="20"/>
                  </a:cxn>
                  <a:cxn ang="0">
                    <a:pos x="55" y="26"/>
                  </a:cxn>
                  <a:cxn ang="0">
                    <a:pos x="46" y="22"/>
                  </a:cxn>
                  <a:cxn ang="0">
                    <a:pos x="48" y="17"/>
                  </a:cxn>
                  <a:cxn ang="0">
                    <a:pos x="42" y="17"/>
                  </a:cxn>
                  <a:cxn ang="0">
                    <a:pos x="40" y="24"/>
                  </a:cxn>
                  <a:cxn ang="0">
                    <a:pos x="36" y="26"/>
                  </a:cxn>
                  <a:cxn ang="0">
                    <a:pos x="34" y="23"/>
                  </a:cxn>
                  <a:cxn ang="0">
                    <a:pos x="30" y="24"/>
                  </a:cxn>
                  <a:cxn ang="0">
                    <a:pos x="32" y="32"/>
                  </a:cxn>
                  <a:cxn ang="0">
                    <a:pos x="24" y="33"/>
                  </a:cxn>
                  <a:cxn ang="0">
                    <a:pos x="25" y="29"/>
                  </a:cxn>
                  <a:cxn ang="0">
                    <a:pos x="21" y="29"/>
                  </a:cxn>
                  <a:cxn ang="0">
                    <a:pos x="21" y="35"/>
                  </a:cxn>
                  <a:cxn ang="0">
                    <a:pos x="18" y="35"/>
                  </a:cxn>
                  <a:cxn ang="0">
                    <a:pos x="15" y="31"/>
                  </a:cxn>
                </a:cxnLst>
                <a:rect l="0" t="0" r="r" b="b"/>
                <a:pathLst>
                  <a:path w="70" h="35">
                    <a:moveTo>
                      <a:pt x="15" y="31"/>
                    </a:moveTo>
                    <a:lnTo>
                      <a:pt x="11" y="31"/>
                    </a:lnTo>
                    <a:lnTo>
                      <a:pt x="8" y="32"/>
                    </a:lnTo>
                    <a:lnTo>
                      <a:pt x="4" y="32"/>
                    </a:lnTo>
                    <a:lnTo>
                      <a:pt x="4" y="28"/>
                    </a:lnTo>
                    <a:lnTo>
                      <a:pt x="0" y="26"/>
                    </a:lnTo>
                    <a:lnTo>
                      <a:pt x="4" y="24"/>
                    </a:lnTo>
                    <a:lnTo>
                      <a:pt x="9" y="23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21" y="18"/>
                    </a:lnTo>
                    <a:lnTo>
                      <a:pt x="22" y="14"/>
                    </a:lnTo>
                    <a:lnTo>
                      <a:pt x="32" y="9"/>
                    </a:lnTo>
                    <a:lnTo>
                      <a:pt x="32" y="6"/>
                    </a:lnTo>
                    <a:lnTo>
                      <a:pt x="38" y="4"/>
                    </a:lnTo>
                    <a:lnTo>
                      <a:pt x="49" y="4"/>
                    </a:lnTo>
                    <a:lnTo>
                      <a:pt x="51" y="4"/>
                    </a:lnTo>
                    <a:lnTo>
                      <a:pt x="56" y="4"/>
                    </a:lnTo>
                    <a:lnTo>
                      <a:pt x="60" y="4"/>
                    </a:lnTo>
                    <a:lnTo>
                      <a:pt x="56" y="2"/>
                    </a:lnTo>
                    <a:lnTo>
                      <a:pt x="56" y="1"/>
                    </a:lnTo>
                    <a:lnTo>
                      <a:pt x="64" y="0"/>
                    </a:lnTo>
                    <a:lnTo>
                      <a:pt x="70" y="4"/>
                    </a:lnTo>
                    <a:lnTo>
                      <a:pt x="69" y="6"/>
                    </a:lnTo>
                    <a:lnTo>
                      <a:pt x="66" y="6"/>
                    </a:lnTo>
                    <a:lnTo>
                      <a:pt x="64" y="9"/>
                    </a:lnTo>
                    <a:lnTo>
                      <a:pt x="67" y="11"/>
                    </a:lnTo>
                    <a:lnTo>
                      <a:pt x="63" y="13"/>
                    </a:lnTo>
                    <a:lnTo>
                      <a:pt x="66" y="18"/>
                    </a:lnTo>
                    <a:lnTo>
                      <a:pt x="57" y="20"/>
                    </a:lnTo>
                    <a:lnTo>
                      <a:pt x="55" y="26"/>
                    </a:lnTo>
                    <a:lnTo>
                      <a:pt x="46" y="22"/>
                    </a:lnTo>
                    <a:lnTo>
                      <a:pt x="48" y="17"/>
                    </a:lnTo>
                    <a:lnTo>
                      <a:pt x="42" y="17"/>
                    </a:lnTo>
                    <a:lnTo>
                      <a:pt x="40" y="24"/>
                    </a:lnTo>
                    <a:lnTo>
                      <a:pt x="36" y="26"/>
                    </a:lnTo>
                    <a:lnTo>
                      <a:pt x="34" y="23"/>
                    </a:lnTo>
                    <a:lnTo>
                      <a:pt x="30" y="24"/>
                    </a:lnTo>
                    <a:lnTo>
                      <a:pt x="32" y="32"/>
                    </a:lnTo>
                    <a:lnTo>
                      <a:pt x="24" y="33"/>
                    </a:lnTo>
                    <a:lnTo>
                      <a:pt x="25" y="29"/>
                    </a:lnTo>
                    <a:lnTo>
                      <a:pt x="21" y="29"/>
                    </a:lnTo>
                    <a:lnTo>
                      <a:pt x="21" y="35"/>
                    </a:lnTo>
                    <a:lnTo>
                      <a:pt x="18" y="35"/>
                    </a:lnTo>
                    <a:lnTo>
                      <a:pt x="15" y="3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8" name="Freeform 922"/>
              <p:cNvSpPr>
                <a:spLocks noChangeAspect="1"/>
              </p:cNvSpPr>
              <p:nvPr/>
            </p:nvSpPr>
            <p:spPr bwMode="gray">
              <a:xfrm>
                <a:off x="1958" y="1305"/>
                <a:ext cx="35" cy="11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0" y="4"/>
                  </a:cxn>
                  <a:cxn ang="0">
                    <a:pos x="35" y="5"/>
                  </a:cxn>
                  <a:cxn ang="0">
                    <a:pos x="35" y="9"/>
                  </a:cxn>
                  <a:cxn ang="0">
                    <a:pos x="24" y="11"/>
                  </a:cxn>
                  <a:cxn ang="0">
                    <a:pos x="19" y="8"/>
                  </a:cxn>
                  <a:cxn ang="0">
                    <a:pos x="17" y="10"/>
                  </a:cxn>
                  <a:cxn ang="0">
                    <a:pos x="13" y="10"/>
                  </a:cxn>
                  <a:cxn ang="0">
                    <a:pos x="8" y="9"/>
                  </a:cxn>
                  <a:cxn ang="0">
                    <a:pos x="1" y="10"/>
                  </a:cxn>
                  <a:cxn ang="0">
                    <a:pos x="0" y="8"/>
                  </a:cxn>
                  <a:cxn ang="0">
                    <a:pos x="4" y="7"/>
                  </a:cxn>
                  <a:cxn ang="0">
                    <a:pos x="5" y="4"/>
                  </a:cxn>
                  <a:cxn ang="0">
                    <a:pos x="15" y="4"/>
                  </a:cxn>
                  <a:cxn ang="0">
                    <a:pos x="20" y="1"/>
                  </a:cxn>
                  <a:cxn ang="0">
                    <a:pos x="25" y="0"/>
                  </a:cxn>
                </a:cxnLst>
                <a:rect l="0" t="0" r="r" b="b"/>
                <a:pathLst>
                  <a:path w="35" h="11">
                    <a:moveTo>
                      <a:pt x="25" y="0"/>
                    </a:moveTo>
                    <a:lnTo>
                      <a:pt x="30" y="4"/>
                    </a:lnTo>
                    <a:lnTo>
                      <a:pt x="35" y="5"/>
                    </a:lnTo>
                    <a:lnTo>
                      <a:pt x="35" y="9"/>
                    </a:lnTo>
                    <a:lnTo>
                      <a:pt x="24" y="11"/>
                    </a:lnTo>
                    <a:lnTo>
                      <a:pt x="19" y="8"/>
                    </a:lnTo>
                    <a:lnTo>
                      <a:pt x="17" y="10"/>
                    </a:lnTo>
                    <a:lnTo>
                      <a:pt x="13" y="10"/>
                    </a:lnTo>
                    <a:lnTo>
                      <a:pt x="8" y="9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4" y="7"/>
                    </a:lnTo>
                    <a:lnTo>
                      <a:pt x="5" y="4"/>
                    </a:lnTo>
                    <a:lnTo>
                      <a:pt x="15" y="4"/>
                    </a:lnTo>
                    <a:lnTo>
                      <a:pt x="20" y="1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9" name="Freeform 923"/>
              <p:cNvSpPr>
                <a:spLocks noChangeAspect="1"/>
              </p:cNvSpPr>
              <p:nvPr/>
            </p:nvSpPr>
            <p:spPr bwMode="gray">
              <a:xfrm>
                <a:off x="1958" y="1320"/>
                <a:ext cx="34" cy="14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34" y="3"/>
                  </a:cxn>
                  <a:cxn ang="0">
                    <a:pos x="22" y="4"/>
                  </a:cxn>
                  <a:cxn ang="0">
                    <a:pos x="22" y="7"/>
                  </a:cxn>
                  <a:cxn ang="0">
                    <a:pos x="29" y="8"/>
                  </a:cxn>
                  <a:cxn ang="0">
                    <a:pos x="30" y="11"/>
                  </a:cxn>
                  <a:cxn ang="0">
                    <a:pos x="26" y="12"/>
                  </a:cxn>
                  <a:cxn ang="0">
                    <a:pos x="10" y="14"/>
                  </a:cxn>
                  <a:cxn ang="0">
                    <a:pos x="1" y="11"/>
                  </a:cxn>
                  <a:cxn ang="0">
                    <a:pos x="0" y="4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34" y="1"/>
                  </a:cxn>
                </a:cxnLst>
                <a:rect l="0" t="0" r="r" b="b"/>
                <a:pathLst>
                  <a:path w="34" h="14">
                    <a:moveTo>
                      <a:pt x="34" y="1"/>
                    </a:moveTo>
                    <a:lnTo>
                      <a:pt x="34" y="3"/>
                    </a:lnTo>
                    <a:lnTo>
                      <a:pt x="22" y="4"/>
                    </a:lnTo>
                    <a:lnTo>
                      <a:pt x="22" y="7"/>
                    </a:lnTo>
                    <a:lnTo>
                      <a:pt x="29" y="8"/>
                    </a:lnTo>
                    <a:lnTo>
                      <a:pt x="30" y="11"/>
                    </a:lnTo>
                    <a:lnTo>
                      <a:pt x="26" y="12"/>
                    </a:lnTo>
                    <a:lnTo>
                      <a:pt x="10" y="14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4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0" name="Freeform 924"/>
              <p:cNvSpPr>
                <a:spLocks noChangeAspect="1"/>
              </p:cNvSpPr>
              <p:nvPr/>
            </p:nvSpPr>
            <p:spPr bwMode="gray">
              <a:xfrm>
                <a:off x="1940" y="1321"/>
                <a:ext cx="14" cy="6"/>
              </a:xfrm>
              <a:custGeom>
                <a:avLst/>
                <a:gdLst/>
                <a:ahLst/>
                <a:cxnLst>
                  <a:cxn ang="0">
                    <a:pos x="8" y="1"/>
                  </a:cxn>
                  <a:cxn ang="0">
                    <a:pos x="14" y="3"/>
                  </a:cxn>
                  <a:cxn ang="0">
                    <a:pos x="12" y="5"/>
                  </a:cxn>
                  <a:cxn ang="0">
                    <a:pos x="6" y="6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8" y="1"/>
                  </a:cxn>
                </a:cxnLst>
                <a:rect l="0" t="0" r="r" b="b"/>
                <a:pathLst>
                  <a:path w="14" h="6">
                    <a:moveTo>
                      <a:pt x="8" y="1"/>
                    </a:moveTo>
                    <a:lnTo>
                      <a:pt x="14" y="3"/>
                    </a:lnTo>
                    <a:lnTo>
                      <a:pt x="12" y="5"/>
                    </a:lnTo>
                    <a:lnTo>
                      <a:pt x="6" y="6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1" name="Freeform 925"/>
              <p:cNvSpPr>
                <a:spLocks noChangeAspect="1"/>
              </p:cNvSpPr>
              <p:nvPr/>
            </p:nvSpPr>
            <p:spPr bwMode="gray">
              <a:xfrm>
                <a:off x="1943" y="1344"/>
                <a:ext cx="13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11" y="0"/>
                  </a:cxn>
                  <a:cxn ang="0">
                    <a:pos x="13" y="2"/>
                  </a:cxn>
                  <a:cxn ang="0">
                    <a:pos x="9" y="4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3" h="4">
                    <a:moveTo>
                      <a:pt x="0" y="0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3" y="2"/>
                    </a:lnTo>
                    <a:lnTo>
                      <a:pt x="9" y="4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2" name="Freeform 926"/>
              <p:cNvSpPr>
                <a:spLocks noChangeAspect="1"/>
              </p:cNvSpPr>
              <p:nvPr/>
            </p:nvSpPr>
            <p:spPr bwMode="gray">
              <a:xfrm>
                <a:off x="1903" y="1360"/>
                <a:ext cx="12" cy="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4"/>
                  </a:cxn>
                  <a:cxn ang="0">
                    <a:pos x="6" y="9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7" y="2"/>
                  </a:cxn>
                  <a:cxn ang="0">
                    <a:pos x="12" y="0"/>
                  </a:cxn>
                </a:cxnLst>
                <a:rect l="0" t="0" r="r" b="b"/>
                <a:pathLst>
                  <a:path w="12" h="9">
                    <a:moveTo>
                      <a:pt x="12" y="0"/>
                    </a:moveTo>
                    <a:lnTo>
                      <a:pt x="11" y="4"/>
                    </a:lnTo>
                    <a:lnTo>
                      <a:pt x="6" y="9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3" name="Freeform 927"/>
              <p:cNvSpPr>
                <a:spLocks noChangeAspect="1"/>
              </p:cNvSpPr>
              <p:nvPr/>
            </p:nvSpPr>
            <p:spPr bwMode="gray">
              <a:xfrm>
                <a:off x="1819" y="1849"/>
                <a:ext cx="46" cy="38"/>
              </a:xfrm>
              <a:custGeom>
                <a:avLst/>
                <a:gdLst/>
                <a:ahLst/>
                <a:cxnLst>
                  <a:cxn ang="0">
                    <a:pos x="37" y="36"/>
                  </a:cxn>
                  <a:cxn ang="0">
                    <a:pos x="32" y="35"/>
                  </a:cxn>
                  <a:cxn ang="0">
                    <a:pos x="27" y="32"/>
                  </a:cxn>
                  <a:cxn ang="0">
                    <a:pos x="19" y="23"/>
                  </a:cxn>
                  <a:cxn ang="0">
                    <a:pos x="15" y="19"/>
                  </a:cxn>
                  <a:cxn ang="0">
                    <a:pos x="11" y="19"/>
                  </a:cxn>
                  <a:cxn ang="0">
                    <a:pos x="8" y="16"/>
                  </a:cxn>
                  <a:cxn ang="0">
                    <a:pos x="4" y="1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6" y="0"/>
                  </a:cxn>
                  <a:cxn ang="0">
                    <a:pos x="11" y="9"/>
                  </a:cxn>
                  <a:cxn ang="0">
                    <a:pos x="22" y="12"/>
                  </a:cxn>
                  <a:cxn ang="0">
                    <a:pos x="28" y="12"/>
                  </a:cxn>
                  <a:cxn ang="0">
                    <a:pos x="32" y="16"/>
                  </a:cxn>
                  <a:cxn ang="0">
                    <a:pos x="32" y="21"/>
                  </a:cxn>
                  <a:cxn ang="0">
                    <a:pos x="39" y="27"/>
                  </a:cxn>
                  <a:cxn ang="0">
                    <a:pos x="44" y="30"/>
                  </a:cxn>
                  <a:cxn ang="0">
                    <a:pos x="46" y="37"/>
                  </a:cxn>
                  <a:cxn ang="0">
                    <a:pos x="43" y="38"/>
                  </a:cxn>
                  <a:cxn ang="0">
                    <a:pos x="37" y="36"/>
                  </a:cxn>
                </a:cxnLst>
                <a:rect l="0" t="0" r="r" b="b"/>
                <a:pathLst>
                  <a:path w="46" h="38">
                    <a:moveTo>
                      <a:pt x="37" y="36"/>
                    </a:moveTo>
                    <a:lnTo>
                      <a:pt x="32" y="35"/>
                    </a:lnTo>
                    <a:lnTo>
                      <a:pt x="27" y="32"/>
                    </a:lnTo>
                    <a:lnTo>
                      <a:pt x="19" y="23"/>
                    </a:lnTo>
                    <a:lnTo>
                      <a:pt x="15" y="19"/>
                    </a:lnTo>
                    <a:lnTo>
                      <a:pt x="11" y="19"/>
                    </a:lnTo>
                    <a:lnTo>
                      <a:pt x="8" y="16"/>
                    </a:lnTo>
                    <a:lnTo>
                      <a:pt x="4" y="1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1" y="9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32" y="16"/>
                    </a:lnTo>
                    <a:lnTo>
                      <a:pt x="32" y="21"/>
                    </a:lnTo>
                    <a:lnTo>
                      <a:pt x="39" y="27"/>
                    </a:lnTo>
                    <a:lnTo>
                      <a:pt x="44" y="30"/>
                    </a:lnTo>
                    <a:lnTo>
                      <a:pt x="46" y="37"/>
                    </a:lnTo>
                    <a:lnTo>
                      <a:pt x="43" y="38"/>
                    </a:lnTo>
                    <a:lnTo>
                      <a:pt x="37" y="3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4" name="Freeform 928"/>
              <p:cNvSpPr>
                <a:spLocks noChangeAspect="1"/>
              </p:cNvSpPr>
              <p:nvPr/>
            </p:nvSpPr>
            <p:spPr bwMode="gray">
              <a:xfrm>
                <a:off x="1843" y="1388"/>
                <a:ext cx="95" cy="73"/>
              </a:xfrm>
              <a:custGeom>
                <a:avLst/>
                <a:gdLst/>
                <a:ahLst/>
                <a:cxnLst>
                  <a:cxn ang="0">
                    <a:pos x="95" y="25"/>
                  </a:cxn>
                  <a:cxn ang="0">
                    <a:pos x="91" y="26"/>
                  </a:cxn>
                  <a:cxn ang="0">
                    <a:pos x="88" y="28"/>
                  </a:cxn>
                  <a:cxn ang="0">
                    <a:pos x="72" y="36"/>
                  </a:cxn>
                  <a:cxn ang="0">
                    <a:pos x="68" y="39"/>
                  </a:cxn>
                  <a:cxn ang="0">
                    <a:pos x="60" y="44"/>
                  </a:cxn>
                  <a:cxn ang="0">
                    <a:pos x="58" y="49"/>
                  </a:cxn>
                  <a:cxn ang="0">
                    <a:pos x="56" y="51"/>
                  </a:cxn>
                  <a:cxn ang="0">
                    <a:pos x="54" y="49"/>
                  </a:cxn>
                  <a:cxn ang="0">
                    <a:pos x="49" y="52"/>
                  </a:cxn>
                  <a:cxn ang="0">
                    <a:pos x="49" y="62"/>
                  </a:cxn>
                  <a:cxn ang="0">
                    <a:pos x="42" y="66"/>
                  </a:cxn>
                  <a:cxn ang="0">
                    <a:pos x="39" y="64"/>
                  </a:cxn>
                  <a:cxn ang="0">
                    <a:pos x="32" y="70"/>
                  </a:cxn>
                  <a:cxn ang="0">
                    <a:pos x="27" y="73"/>
                  </a:cxn>
                  <a:cxn ang="0">
                    <a:pos x="22" y="73"/>
                  </a:cxn>
                  <a:cxn ang="0">
                    <a:pos x="20" y="64"/>
                  </a:cxn>
                  <a:cxn ang="0">
                    <a:pos x="5" y="56"/>
                  </a:cxn>
                  <a:cxn ang="0">
                    <a:pos x="0" y="56"/>
                  </a:cxn>
                  <a:cxn ang="0">
                    <a:pos x="1" y="49"/>
                  </a:cxn>
                  <a:cxn ang="0">
                    <a:pos x="9" y="44"/>
                  </a:cxn>
                  <a:cxn ang="0">
                    <a:pos x="8" y="42"/>
                  </a:cxn>
                  <a:cxn ang="0">
                    <a:pos x="5" y="40"/>
                  </a:cxn>
                  <a:cxn ang="0">
                    <a:pos x="5" y="36"/>
                  </a:cxn>
                  <a:cxn ang="0">
                    <a:pos x="9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8" y="28"/>
                  </a:cxn>
                  <a:cxn ang="0">
                    <a:pos x="16" y="20"/>
                  </a:cxn>
                  <a:cxn ang="0">
                    <a:pos x="10" y="4"/>
                  </a:cxn>
                  <a:cxn ang="0">
                    <a:pos x="30" y="3"/>
                  </a:cxn>
                  <a:cxn ang="0">
                    <a:pos x="35" y="0"/>
                  </a:cxn>
                  <a:cxn ang="0">
                    <a:pos x="43" y="1"/>
                  </a:cxn>
                  <a:cxn ang="0">
                    <a:pos x="53" y="9"/>
                  </a:cxn>
                  <a:cxn ang="0">
                    <a:pos x="55" y="11"/>
                  </a:cxn>
                  <a:cxn ang="0">
                    <a:pos x="58" y="9"/>
                  </a:cxn>
                  <a:cxn ang="0">
                    <a:pos x="60" y="9"/>
                  </a:cxn>
                  <a:cxn ang="0">
                    <a:pos x="61" y="13"/>
                  </a:cxn>
                  <a:cxn ang="0">
                    <a:pos x="64" y="12"/>
                  </a:cxn>
                  <a:cxn ang="0">
                    <a:pos x="64" y="9"/>
                  </a:cxn>
                  <a:cxn ang="0">
                    <a:pos x="75" y="8"/>
                  </a:cxn>
                  <a:cxn ang="0">
                    <a:pos x="94" y="22"/>
                  </a:cxn>
                  <a:cxn ang="0">
                    <a:pos x="95" y="25"/>
                  </a:cxn>
                </a:cxnLst>
                <a:rect l="0" t="0" r="r" b="b"/>
                <a:pathLst>
                  <a:path w="95" h="73">
                    <a:moveTo>
                      <a:pt x="95" y="25"/>
                    </a:moveTo>
                    <a:lnTo>
                      <a:pt x="91" y="26"/>
                    </a:lnTo>
                    <a:lnTo>
                      <a:pt x="88" y="28"/>
                    </a:lnTo>
                    <a:lnTo>
                      <a:pt x="72" y="36"/>
                    </a:lnTo>
                    <a:lnTo>
                      <a:pt x="68" y="39"/>
                    </a:lnTo>
                    <a:lnTo>
                      <a:pt x="60" y="44"/>
                    </a:lnTo>
                    <a:lnTo>
                      <a:pt x="58" y="49"/>
                    </a:lnTo>
                    <a:lnTo>
                      <a:pt x="56" y="51"/>
                    </a:lnTo>
                    <a:lnTo>
                      <a:pt x="54" y="49"/>
                    </a:lnTo>
                    <a:lnTo>
                      <a:pt x="49" y="52"/>
                    </a:lnTo>
                    <a:lnTo>
                      <a:pt x="49" y="62"/>
                    </a:lnTo>
                    <a:lnTo>
                      <a:pt x="42" y="66"/>
                    </a:lnTo>
                    <a:lnTo>
                      <a:pt x="39" y="64"/>
                    </a:lnTo>
                    <a:lnTo>
                      <a:pt x="32" y="70"/>
                    </a:lnTo>
                    <a:lnTo>
                      <a:pt x="27" y="73"/>
                    </a:lnTo>
                    <a:lnTo>
                      <a:pt x="22" y="73"/>
                    </a:lnTo>
                    <a:lnTo>
                      <a:pt x="20" y="64"/>
                    </a:lnTo>
                    <a:lnTo>
                      <a:pt x="5" y="56"/>
                    </a:lnTo>
                    <a:lnTo>
                      <a:pt x="0" y="56"/>
                    </a:lnTo>
                    <a:lnTo>
                      <a:pt x="1" y="49"/>
                    </a:lnTo>
                    <a:lnTo>
                      <a:pt x="9" y="44"/>
                    </a:lnTo>
                    <a:lnTo>
                      <a:pt x="8" y="42"/>
                    </a:lnTo>
                    <a:lnTo>
                      <a:pt x="5" y="40"/>
                    </a:lnTo>
                    <a:lnTo>
                      <a:pt x="5" y="36"/>
                    </a:lnTo>
                    <a:lnTo>
                      <a:pt x="9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8" y="28"/>
                    </a:lnTo>
                    <a:lnTo>
                      <a:pt x="16" y="20"/>
                    </a:lnTo>
                    <a:lnTo>
                      <a:pt x="10" y="4"/>
                    </a:lnTo>
                    <a:lnTo>
                      <a:pt x="30" y="3"/>
                    </a:lnTo>
                    <a:lnTo>
                      <a:pt x="35" y="0"/>
                    </a:lnTo>
                    <a:lnTo>
                      <a:pt x="43" y="1"/>
                    </a:lnTo>
                    <a:lnTo>
                      <a:pt x="53" y="9"/>
                    </a:lnTo>
                    <a:lnTo>
                      <a:pt x="55" y="11"/>
                    </a:lnTo>
                    <a:lnTo>
                      <a:pt x="58" y="9"/>
                    </a:lnTo>
                    <a:lnTo>
                      <a:pt x="60" y="9"/>
                    </a:lnTo>
                    <a:lnTo>
                      <a:pt x="61" y="13"/>
                    </a:lnTo>
                    <a:lnTo>
                      <a:pt x="64" y="12"/>
                    </a:lnTo>
                    <a:lnTo>
                      <a:pt x="64" y="9"/>
                    </a:lnTo>
                    <a:lnTo>
                      <a:pt x="75" y="8"/>
                    </a:lnTo>
                    <a:lnTo>
                      <a:pt x="94" y="22"/>
                    </a:lnTo>
                    <a:lnTo>
                      <a:pt x="95" y="2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5" name="Freeform 929"/>
              <p:cNvSpPr>
                <a:spLocks noChangeAspect="1"/>
              </p:cNvSpPr>
              <p:nvPr/>
            </p:nvSpPr>
            <p:spPr bwMode="gray">
              <a:xfrm>
                <a:off x="2059" y="1405"/>
                <a:ext cx="59" cy="52"/>
              </a:xfrm>
              <a:custGeom>
                <a:avLst/>
                <a:gdLst/>
                <a:ahLst/>
                <a:cxnLst>
                  <a:cxn ang="0">
                    <a:pos x="45" y="1"/>
                  </a:cxn>
                  <a:cxn ang="0">
                    <a:pos x="53" y="1"/>
                  </a:cxn>
                  <a:cxn ang="0">
                    <a:pos x="51" y="6"/>
                  </a:cxn>
                  <a:cxn ang="0">
                    <a:pos x="47" y="8"/>
                  </a:cxn>
                  <a:cxn ang="0">
                    <a:pos x="47" y="9"/>
                  </a:cxn>
                  <a:cxn ang="0">
                    <a:pos x="41" y="17"/>
                  </a:cxn>
                  <a:cxn ang="0">
                    <a:pos x="39" y="20"/>
                  </a:cxn>
                  <a:cxn ang="0">
                    <a:pos x="47" y="20"/>
                  </a:cxn>
                  <a:cxn ang="0">
                    <a:pos x="49" y="21"/>
                  </a:cxn>
                  <a:cxn ang="0">
                    <a:pos x="49" y="25"/>
                  </a:cxn>
                  <a:cxn ang="0">
                    <a:pos x="55" y="26"/>
                  </a:cxn>
                  <a:cxn ang="0">
                    <a:pos x="56" y="27"/>
                  </a:cxn>
                  <a:cxn ang="0">
                    <a:pos x="59" y="30"/>
                  </a:cxn>
                  <a:cxn ang="0">
                    <a:pos x="55" y="33"/>
                  </a:cxn>
                  <a:cxn ang="0">
                    <a:pos x="57" y="39"/>
                  </a:cxn>
                  <a:cxn ang="0">
                    <a:pos x="55" y="44"/>
                  </a:cxn>
                  <a:cxn ang="0">
                    <a:pos x="44" y="46"/>
                  </a:cxn>
                  <a:cxn ang="0">
                    <a:pos x="38" y="43"/>
                  </a:cxn>
                  <a:cxn ang="0">
                    <a:pos x="38" y="46"/>
                  </a:cxn>
                  <a:cxn ang="0">
                    <a:pos x="42" y="47"/>
                  </a:cxn>
                  <a:cxn ang="0">
                    <a:pos x="42" y="50"/>
                  </a:cxn>
                  <a:cxn ang="0">
                    <a:pos x="32" y="52"/>
                  </a:cxn>
                  <a:cxn ang="0">
                    <a:pos x="26" y="41"/>
                  </a:cxn>
                  <a:cxn ang="0">
                    <a:pos x="21" y="39"/>
                  </a:cxn>
                  <a:cxn ang="0">
                    <a:pos x="18" y="36"/>
                  </a:cxn>
                  <a:cxn ang="0">
                    <a:pos x="11" y="35"/>
                  </a:cxn>
                  <a:cxn ang="0">
                    <a:pos x="9" y="32"/>
                  </a:cxn>
                  <a:cxn ang="0">
                    <a:pos x="2" y="29"/>
                  </a:cxn>
                  <a:cxn ang="0">
                    <a:pos x="0" y="24"/>
                  </a:cxn>
                  <a:cxn ang="0">
                    <a:pos x="1" y="19"/>
                  </a:cxn>
                  <a:cxn ang="0">
                    <a:pos x="7" y="19"/>
                  </a:cxn>
                  <a:cxn ang="0">
                    <a:pos x="17" y="26"/>
                  </a:cxn>
                  <a:cxn ang="0">
                    <a:pos x="19" y="25"/>
                  </a:cxn>
                  <a:cxn ang="0">
                    <a:pos x="24" y="23"/>
                  </a:cxn>
                  <a:cxn ang="0">
                    <a:pos x="21" y="16"/>
                  </a:cxn>
                  <a:cxn ang="0">
                    <a:pos x="23" y="15"/>
                  </a:cxn>
                  <a:cxn ang="0">
                    <a:pos x="22" y="14"/>
                  </a:cxn>
                  <a:cxn ang="0">
                    <a:pos x="17" y="14"/>
                  </a:cxn>
                  <a:cxn ang="0">
                    <a:pos x="15" y="11"/>
                  </a:cxn>
                  <a:cxn ang="0">
                    <a:pos x="15" y="8"/>
                  </a:cxn>
                  <a:cxn ang="0">
                    <a:pos x="19" y="8"/>
                  </a:cxn>
                  <a:cxn ang="0">
                    <a:pos x="16" y="5"/>
                  </a:cxn>
                  <a:cxn ang="0">
                    <a:pos x="15" y="1"/>
                  </a:cxn>
                  <a:cxn ang="0">
                    <a:pos x="19" y="0"/>
                  </a:cxn>
                  <a:cxn ang="0">
                    <a:pos x="21" y="2"/>
                  </a:cxn>
                  <a:cxn ang="0">
                    <a:pos x="27" y="1"/>
                  </a:cxn>
                  <a:cxn ang="0">
                    <a:pos x="32" y="3"/>
                  </a:cxn>
                  <a:cxn ang="0">
                    <a:pos x="38" y="4"/>
                  </a:cxn>
                  <a:cxn ang="0">
                    <a:pos x="42" y="2"/>
                  </a:cxn>
                  <a:cxn ang="0">
                    <a:pos x="45" y="1"/>
                  </a:cxn>
                </a:cxnLst>
                <a:rect l="0" t="0" r="r" b="b"/>
                <a:pathLst>
                  <a:path w="59" h="52">
                    <a:moveTo>
                      <a:pt x="45" y="1"/>
                    </a:moveTo>
                    <a:lnTo>
                      <a:pt x="53" y="1"/>
                    </a:lnTo>
                    <a:lnTo>
                      <a:pt x="51" y="6"/>
                    </a:lnTo>
                    <a:lnTo>
                      <a:pt x="47" y="8"/>
                    </a:lnTo>
                    <a:lnTo>
                      <a:pt x="47" y="9"/>
                    </a:lnTo>
                    <a:lnTo>
                      <a:pt x="41" y="17"/>
                    </a:lnTo>
                    <a:lnTo>
                      <a:pt x="39" y="20"/>
                    </a:lnTo>
                    <a:lnTo>
                      <a:pt x="47" y="20"/>
                    </a:lnTo>
                    <a:lnTo>
                      <a:pt x="49" y="21"/>
                    </a:lnTo>
                    <a:lnTo>
                      <a:pt x="49" y="25"/>
                    </a:lnTo>
                    <a:lnTo>
                      <a:pt x="55" y="26"/>
                    </a:lnTo>
                    <a:lnTo>
                      <a:pt x="56" y="27"/>
                    </a:lnTo>
                    <a:lnTo>
                      <a:pt x="59" y="30"/>
                    </a:lnTo>
                    <a:lnTo>
                      <a:pt x="55" y="33"/>
                    </a:lnTo>
                    <a:lnTo>
                      <a:pt x="57" y="39"/>
                    </a:lnTo>
                    <a:lnTo>
                      <a:pt x="55" y="44"/>
                    </a:lnTo>
                    <a:lnTo>
                      <a:pt x="44" y="46"/>
                    </a:lnTo>
                    <a:lnTo>
                      <a:pt x="38" y="43"/>
                    </a:lnTo>
                    <a:lnTo>
                      <a:pt x="38" y="46"/>
                    </a:lnTo>
                    <a:lnTo>
                      <a:pt x="42" y="47"/>
                    </a:lnTo>
                    <a:lnTo>
                      <a:pt x="42" y="50"/>
                    </a:lnTo>
                    <a:lnTo>
                      <a:pt x="32" y="52"/>
                    </a:lnTo>
                    <a:lnTo>
                      <a:pt x="26" y="41"/>
                    </a:lnTo>
                    <a:lnTo>
                      <a:pt x="21" y="39"/>
                    </a:lnTo>
                    <a:lnTo>
                      <a:pt x="18" y="36"/>
                    </a:lnTo>
                    <a:lnTo>
                      <a:pt x="11" y="35"/>
                    </a:lnTo>
                    <a:lnTo>
                      <a:pt x="9" y="32"/>
                    </a:lnTo>
                    <a:lnTo>
                      <a:pt x="2" y="29"/>
                    </a:lnTo>
                    <a:lnTo>
                      <a:pt x="0" y="24"/>
                    </a:lnTo>
                    <a:lnTo>
                      <a:pt x="1" y="19"/>
                    </a:lnTo>
                    <a:lnTo>
                      <a:pt x="7" y="19"/>
                    </a:lnTo>
                    <a:lnTo>
                      <a:pt x="17" y="26"/>
                    </a:lnTo>
                    <a:lnTo>
                      <a:pt x="19" y="25"/>
                    </a:lnTo>
                    <a:lnTo>
                      <a:pt x="24" y="23"/>
                    </a:lnTo>
                    <a:lnTo>
                      <a:pt x="21" y="16"/>
                    </a:lnTo>
                    <a:lnTo>
                      <a:pt x="23" y="15"/>
                    </a:lnTo>
                    <a:lnTo>
                      <a:pt x="22" y="14"/>
                    </a:lnTo>
                    <a:lnTo>
                      <a:pt x="17" y="14"/>
                    </a:lnTo>
                    <a:lnTo>
                      <a:pt x="15" y="11"/>
                    </a:lnTo>
                    <a:lnTo>
                      <a:pt x="15" y="8"/>
                    </a:lnTo>
                    <a:lnTo>
                      <a:pt x="19" y="8"/>
                    </a:lnTo>
                    <a:lnTo>
                      <a:pt x="16" y="5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8" y="4"/>
                    </a:lnTo>
                    <a:lnTo>
                      <a:pt x="42" y="2"/>
                    </a:lnTo>
                    <a:lnTo>
                      <a:pt x="45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6" name="Freeform 930"/>
              <p:cNvSpPr>
                <a:spLocks noChangeAspect="1"/>
              </p:cNvSpPr>
              <p:nvPr/>
            </p:nvSpPr>
            <p:spPr bwMode="gray">
              <a:xfrm>
                <a:off x="2017" y="1408"/>
                <a:ext cx="23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" y="1"/>
                  </a:cxn>
                  <a:cxn ang="0">
                    <a:pos x="15" y="0"/>
                  </a:cxn>
                  <a:cxn ang="0">
                    <a:pos x="21" y="2"/>
                  </a:cxn>
                  <a:cxn ang="0">
                    <a:pos x="23" y="4"/>
                  </a:cxn>
                  <a:cxn ang="0">
                    <a:pos x="19" y="14"/>
                  </a:cxn>
                  <a:cxn ang="0">
                    <a:pos x="16" y="14"/>
                  </a:cxn>
                  <a:cxn ang="0">
                    <a:pos x="8" y="9"/>
                  </a:cxn>
                  <a:cxn ang="0">
                    <a:pos x="0" y="6"/>
                  </a:cxn>
                </a:cxnLst>
                <a:rect l="0" t="0" r="r" b="b"/>
                <a:pathLst>
                  <a:path w="23" h="14">
                    <a:moveTo>
                      <a:pt x="0" y="6"/>
                    </a:moveTo>
                    <a:lnTo>
                      <a:pt x="3" y="1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3" y="4"/>
                    </a:lnTo>
                    <a:lnTo>
                      <a:pt x="19" y="14"/>
                    </a:lnTo>
                    <a:lnTo>
                      <a:pt x="16" y="14"/>
                    </a:lnTo>
                    <a:lnTo>
                      <a:pt x="8" y="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7" name="Freeform 931"/>
              <p:cNvSpPr>
                <a:spLocks noChangeAspect="1"/>
              </p:cNvSpPr>
              <p:nvPr/>
            </p:nvSpPr>
            <p:spPr bwMode="gray">
              <a:xfrm>
                <a:off x="2028" y="1290"/>
                <a:ext cx="61" cy="3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25" y="6"/>
                  </a:cxn>
                  <a:cxn ang="0">
                    <a:pos x="27" y="12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7" y="7"/>
                  </a:cxn>
                  <a:cxn ang="0">
                    <a:pos x="44" y="9"/>
                  </a:cxn>
                  <a:cxn ang="0">
                    <a:pos x="42" y="14"/>
                  </a:cxn>
                  <a:cxn ang="0">
                    <a:pos x="52" y="17"/>
                  </a:cxn>
                  <a:cxn ang="0">
                    <a:pos x="52" y="20"/>
                  </a:cxn>
                  <a:cxn ang="0">
                    <a:pos x="61" y="27"/>
                  </a:cxn>
                  <a:cxn ang="0">
                    <a:pos x="58" y="33"/>
                  </a:cxn>
                  <a:cxn ang="0">
                    <a:pos x="50" y="34"/>
                  </a:cxn>
                  <a:cxn ang="0">
                    <a:pos x="44" y="29"/>
                  </a:cxn>
                  <a:cxn ang="0">
                    <a:pos x="44" y="27"/>
                  </a:cxn>
                  <a:cxn ang="0">
                    <a:pos x="38" y="27"/>
                  </a:cxn>
                  <a:cxn ang="0">
                    <a:pos x="32" y="24"/>
                  </a:cxn>
                  <a:cxn ang="0">
                    <a:pos x="27" y="26"/>
                  </a:cxn>
                  <a:cxn ang="0">
                    <a:pos x="23" y="24"/>
                  </a:cxn>
                  <a:cxn ang="0">
                    <a:pos x="12" y="25"/>
                  </a:cxn>
                  <a:cxn ang="0">
                    <a:pos x="8" y="22"/>
                  </a:cxn>
                  <a:cxn ang="0">
                    <a:pos x="9" y="19"/>
                  </a:cxn>
                  <a:cxn ang="0">
                    <a:pos x="21" y="19"/>
                  </a:cxn>
                  <a:cxn ang="0">
                    <a:pos x="17" y="16"/>
                  </a:cxn>
                  <a:cxn ang="0">
                    <a:pos x="18" y="14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11" y="14"/>
                  </a:cxn>
                  <a:cxn ang="0">
                    <a:pos x="7" y="13"/>
                  </a:cxn>
                  <a:cxn ang="0">
                    <a:pos x="6" y="9"/>
                  </a:cxn>
                  <a:cxn ang="0">
                    <a:pos x="0" y="8"/>
                  </a:cxn>
                  <a:cxn ang="0">
                    <a:pos x="1" y="1"/>
                  </a:cxn>
                </a:cxnLst>
                <a:rect l="0" t="0" r="r" b="b"/>
                <a:pathLst>
                  <a:path w="61" h="34">
                    <a:moveTo>
                      <a:pt x="1" y="1"/>
                    </a:moveTo>
                    <a:lnTo>
                      <a:pt x="11" y="2"/>
                    </a:lnTo>
                    <a:lnTo>
                      <a:pt x="18" y="0"/>
                    </a:lnTo>
                    <a:lnTo>
                      <a:pt x="25" y="6"/>
                    </a:lnTo>
                    <a:lnTo>
                      <a:pt x="27" y="12"/>
                    </a:lnTo>
                    <a:lnTo>
                      <a:pt x="31" y="12"/>
                    </a:lnTo>
                    <a:lnTo>
                      <a:pt x="31" y="9"/>
                    </a:lnTo>
                    <a:lnTo>
                      <a:pt x="37" y="7"/>
                    </a:lnTo>
                    <a:lnTo>
                      <a:pt x="44" y="9"/>
                    </a:lnTo>
                    <a:lnTo>
                      <a:pt x="42" y="14"/>
                    </a:lnTo>
                    <a:lnTo>
                      <a:pt x="52" y="17"/>
                    </a:lnTo>
                    <a:lnTo>
                      <a:pt x="52" y="20"/>
                    </a:lnTo>
                    <a:lnTo>
                      <a:pt x="61" y="27"/>
                    </a:lnTo>
                    <a:lnTo>
                      <a:pt x="58" y="33"/>
                    </a:lnTo>
                    <a:lnTo>
                      <a:pt x="50" y="34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38" y="27"/>
                    </a:lnTo>
                    <a:lnTo>
                      <a:pt x="32" y="24"/>
                    </a:lnTo>
                    <a:lnTo>
                      <a:pt x="27" y="26"/>
                    </a:lnTo>
                    <a:lnTo>
                      <a:pt x="23" y="24"/>
                    </a:lnTo>
                    <a:lnTo>
                      <a:pt x="12" y="25"/>
                    </a:lnTo>
                    <a:lnTo>
                      <a:pt x="8" y="22"/>
                    </a:lnTo>
                    <a:lnTo>
                      <a:pt x="9" y="19"/>
                    </a:lnTo>
                    <a:lnTo>
                      <a:pt x="21" y="19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11" y="14"/>
                    </a:lnTo>
                    <a:lnTo>
                      <a:pt x="7" y="13"/>
                    </a:lnTo>
                    <a:lnTo>
                      <a:pt x="6" y="9"/>
                    </a:lnTo>
                    <a:lnTo>
                      <a:pt x="0" y="8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8" name="Freeform 932"/>
              <p:cNvSpPr>
                <a:spLocks noChangeAspect="1"/>
              </p:cNvSpPr>
              <p:nvPr/>
            </p:nvSpPr>
            <p:spPr bwMode="gray">
              <a:xfrm>
                <a:off x="2055" y="1346"/>
                <a:ext cx="51" cy="33"/>
              </a:xfrm>
              <a:custGeom>
                <a:avLst/>
                <a:gdLst/>
                <a:ahLst/>
                <a:cxnLst>
                  <a:cxn ang="0">
                    <a:pos x="13" y="17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9" y="8"/>
                  </a:cxn>
                  <a:cxn ang="0">
                    <a:pos x="12" y="7"/>
                  </a:cxn>
                  <a:cxn ang="0">
                    <a:pos x="17" y="11"/>
                  </a:cxn>
                  <a:cxn ang="0">
                    <a:pos x="22" y="13"/>
                  </a:cxn>
                  <a:cxn ang="0">
                    <a:pos x="30" y="16"/>
                  </a:cxn>
                  <a:cxn ang="0">
                    <a:pos x="32" y="15"/>
                  </a:cxn>
                  <a:cxn ang="0">
                    <a:pos x="27" y="13"/>
                  </a:cxn>
                  <a:cxn ang="0">
                    <a:pos x="26" y="11"/>
                  </a:cxn>
                  <a:cxn ang="0">
                    <a:pos x="22" y="9"/>
                  </a:cxn>
                  <a:cxn ang="0">
                    <a:pos x="18" y="4"/>
                  </a:cxn>
                  <a:cxn ang="0">
                    <a:pos x="32" y="3"/>
                  </a:cxn>
                  <a:cxn ang="0">
                    <a:pos x="36" y="5"/>
                  </a:cxn>
                  <a:cxn ang="0">
                    <a:pos x="40" y="4"/>
                  </a:cxn>
                  <a:cxn ang="0">
                    <a:pos x="36" y="2"/>
                  </a:cxn>
                  <a:cxn ang="0">
                    <a:pos x="40" y="0"/>
                  </a:cxn>
                  <a:cxn ang="0">
                    <a:pos x="44" y="0"/>
                  </a:cxn>
                  <a:cxn ang="0">
                    <a:pos x="44" y="4"/>
                  </a:cxn>
                  <a:cxn ang="0">
                    <a:pos x="46" y="6"/>
                  </a:cxn>
                  <a:cxn ang="0">
                    <a:pos x="48" y="18"/>
                  </a:cxn>
                  <a:cxn ang="0">
                    <a:pos x="49" y="20"/>
                  </a:cxn>
                  <a:cxn ang="0">
                    <a:pos x="51" y="25"/>
                  </a:cxn>
                  <a:cxn ang="0">
                    <a:pos x="47" y="22"/>
                  </a:cxn>
                  <a:cxn ang="0">
                    <a:pos x="45" y="22"/>
                  </a:cxn>
                  <a:cxn ang="0">
                    <a:pos x="44" y="23"/>
                  </a:cxn>
                  <a:cxn ang="0">
                    <a:pos x="47" y="27"/>
                  </a:cxn>
                  <a:cxn ang="0">
                    <a:pos x="44" y="30"/>
                  </a:cxn>
                  <a:cxn ang="0">
                    <a:pos x="24" y="33"/>
                  </a:cxn>
                  <a:cxn ang="0">
                    <a:pos x="23" y="27"/>
                  </a:cxn>
                  <a:cxn ang="0">
                    <a:pos x="19" y="26"/>
                  </a:cxn>
                  <a:cxn ang="0">
                    <a:pos x="21" y="24"/>
                  </a:cxn>
                  <a:cxn ang="0">
                    <a:pos x="25" y="23"/>
                  </a:cxn>
                  <a:cxn ang="0">
                    <a:pos x="31" y="22"/>
                  </a:cxn>
                  <a:cxn ang="0">
                    <a:pos x="28" y="19"/>
                  </a:cxn>
                  <a:cxn ang="0">
                    <a:pos x="25" y="20"/>
                  </a:cxn>
                  <a:cxn ang="0">
                    <a:pos x="22" y="21"/>
                  </a:cxn>
                  <a:cxn ang="0">
                    <a:pos x="11" y="22"/>
                  </a:cxn>
                  <a:cxn ang="0">
                    <a:pos x="9" y="22"/>
                  </a:cxn>
                  <a:cxn ang="0">
                    <a:pos x="2" y="22"/>
                  </a:cxn>
                  <a:cxn ang="0">
                    <a:pos x="0" y="21"/>
                  </a:cxn>
                  <a:cxn ang="0">
                    <a:pos x="2" y="19"/>
                  </a:cxn>
                  <a:cxn ang="0">
                    <a:pos x="11" y="19"/>
                  </a:cxn>
                  <a:cxn ang="0">
                    <a:pos x="13" y="17"/>
                  </a:cxn>
                </a:cxnLst>
                <a:rect l="0" t="0" r="r" b="b"/>
                <a:pathLst>
                  <a:path w="51" h="33">
                    <a:moveTo>
                      <a:pt x="13" y="17"/>
                    </a:moveTo>
                    <a:lnTo>
                      <a:pt x="10" y="15"/>
                    </a:lnTo>
                    <a:lnTo>
                      <a:pt x="9" y="13"/>
                    </a:lnTo>
                    <a:lnTo>
                      <a:pt x="9" y="8"/>
                    </a:lnTo>
                    <a:lnTo>
                      <a:pt x="12" y="7"/>
                    </a:lnTo>
                    <a:lnTo>
                      <a:pt x="17" y="11"/>
                    </a:lnTo>
                    <a:lnTo>
                      <a:pt x="22" y="13"/>
                    </a:lnTo>
                    <a:lnTo>
                      <a:pt x="30" y="16"/>
                    </a:lnTo>
                    <a:lnTo>
                      <a:pt x="32" y="15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2" y="9"/>
                    </a:lnTo>
                    <a:lnTo>
                      <a:pt x="18" y="4"/>
                    </a:lnTo>
                    <a:lnTo>
                      <a:pt x="32" y="3"/>
                    </a:lnTo>
                    <a:lnTo>
                      <a:pt x="36" y="5"/>
                    </a:lnTo>
                    <a:lnTo>
                      <a:pt x="40" y="4"/>
                    </a:lnTo>
                    <a:lnTo>
                      <a:pt x="36" y="2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4" y="4"/>
                    </a:lnTo>
                    <a:lnTo>
                      <a:pt x="46" y="6"/>
                    </a:lnTo>
                    <a:lnTo>
                      <a:pt x="48" y="18"/>
                    </a:lnTo>
                    <a:lnTo>
                      <a:pt x="49" y="20"/>
                    </a:lnTo>
                    <a:lnTo>
                      <a:pt x="51" y="25"/>
                    </a:lnTo>
                    <a:lnTo>
                      <a:pt x="47" y="22"/>
                    </a:lnTo>
                    <a:lnTo>
                      <a:pt x="45" y="22"/>
                    </a:lnTo>
                    <a:lnTo>
                      <a:pt x="44" y="23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24" y="33"/>
                    </a:lnTo>
                    <a:lnTo>
                      <a:pt x="23" y="27"/>
                    </a:lnTo>
                    <a:lnTo>
                      <a:pt x="19" y="26"/>
                    </a:lnTo>
                    <a:lnTo>
                      <a:pt x="21" y="24"/>
                    </a:lnTo>
                    <a:lnTo>
                      <a:pt x="25" y="23"/>
                    </a:lnTo>
                    <a:lnTo>
                      <a:pt x="31" y="22"/>
                    </a:lnTo>
                    <a:lnTo>
                      <a:pt x="28" y="19"/>
                    </a:lnTo>
                    <a:lnTo>
                      <a:pt x="25" y="20"/>
                    </a:lnTo>
                    <a:lnTo>
                      <a:pt x="22" y="21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2" y="22"/>
                    </a:lnTo>
                    <a:lnTo>
                      <a:pt x="0" y="21"/>
                    </a:lnTo>
                    <a:lnTo>
                      <a:pt x="2" y="19"/>
                    </a:lnTo>
                    <a:lnTo>
                      <a:pt x="11" y="19"/>
                    </a:lnTo>
                    <a:lnTo>
                      <a:pt x="13" y="1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9" name="Freeform 933"/>
              <p:cNvSpPr>
                <a:spLocks noChangeAspect="1"/>
              </p:cNvSpPr>
              <p:nvPr/>
            </p:nvSpPr>
            <p:spPr bwMode="gray">
              <a:xfrm>
                <a:off x="2115" y="1367"/>
                <a:ext cx="27" cy="19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22" y="3"/>
                  </a:cxn>
                  <a:cxn ang="0">
                    <a:pos x="26" y="6"/>
                  </a:cxn>
                  <a:cxn ang="0">
                    <a:pos x="24" y="8"/>
                  </a:cxn>
                  <a:cxn ang="0">
                    <a:pos x="27" y="10"/>
                  </a:cxn>
                  <a:cxn ang="0">
                    <a:pos x="27" y="15"/>
                  </a:cxn>
                  <a:cxn ang="0">
                    <a:pos x="24" y="19"/>
                  </a:cxn>
                  <a:cxn ang="0">
                    <a:pos x="18" y="18"/>
                  </a:cxn>
                  <a:cxn ang="0">
                    <a:pos x="11" y="16"/>
                  </a:cxn>
                  <a:cxn ang="0">
                    <a:pos x="3" y="14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3"/>
                  </a:cxn>
                  <a:cxn ang="0">
                    <a:pos x="10" y="1"/>
                  </a:cxn>
                  <a:cxn ang="0">
                    <a:pos x="14" y="0"/>
                  </a:cxn>
                  <a:cxn ang="0">
                    <a:pos x="20" y="1"/>
                  </a:cxn>
                </a:cxnLst>
                <a:rect l="0" t="0" r="r" b="b"/>
                <a:pathLst>
                  <a:path w="27" h="19">
                    <a:moveTo>
                      <a:pt x="20" y="1"/>
                    </a:moveTo>
                    <a:lnTo>
                      <a:pt x="22" y="3"/>
                    </a:lnTo>
                    <a:lnTo>
                      <a:pt x="26" y="6"/>
                    </a:lnTo>
                    <a:lnTo>
                      <a:pt x="24" y="8"/>
                    </a:lnTo>
                    <a:lnTo>
                      <a:pt x="27" y="10"/>
                    </a:lnTo>
                    <a:lnTo>
                      <a:pt x="27" y="15"/>
                    </a:lnTo>
                    <a:lnTo>
                      <a:pt x="24" y="19"/>
                    </a:lnTo>
                    <a:lnTo>
                      <a:pt x="18" y="18"/>
                    </a:lnTo>
                    <a:lnTo>
                      <a:pt x="11" y="16"/>
                    </a:lnTo>
                    <a:lnTo>
                      <a:pt x="3" y="14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3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2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0" name="Freeform 934"/>
              <p:cNvSpPr>
                <a:spLocks noChangeAspect="1"/>
              </p:cNvSpPr>
              <p:nvPr/>
            </p:nvSpPr>
            <p:spPr bwMode="gray">
              <a:xfrm>
                <a:off x="2099" y="1301"/>
                <a:ext cx="32" cy="24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16" y="5"/>
                  </a:cxn>
                  <a:cxn ang="0">
                    <a:pos x="29" y="9"/>
                  </a:cxn>
                  <a:cxn ang="0">
                    <a:pos x="32" y="12"/>
                  </a:cxn>
                  <a:cxn ang="0">
                    <a:pos x="32" y="13"/>
                  </a:cxn>
                  <a:cxn ang="0">
                    <a:pos x="28" y="13"/>
                  </a:cxn>
                  <a:cxn ang="0">
                    <a:pos x="28" y="14"/>
                  </a:cxn>
                  <a:cxn ang="0">
                    <a:pos x="32" y="18"/>
                  </a:cxn>
                  <a:cxn ang="0">
                    <a:pos x="29" y="20"/>
                  </a:cxn>
                  <a:cxn ang="0">
                    <a:pos x="24" y="21"/>
                  </a:cxn>
                  <a:cxn ang="0">
                    <a:pos x="16" y="22"/>
                  </a:cxn>
                  <a:cxn ang="0">
                    <a:pos x="14" y="24"/>
                  </a:cxn>
                  <a:cxn ang="0">
                    <a:pos x="11" y="24"/>
                  </a:cxn>
                  <a:cxn ang="0">
                    <a:pos x="10" y="21"/>
                  </a:cxn>
                  <a:cxn ang="0">
                    <a:pos x="4" y="18"/>
                  </a:cxn>
                  <a:cxn ang="0">
                    <a:pos x="4" y="17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9" y="14"/>
                  </a:cxn>
                  <a:cxn ang="0">
                    <a:pos x="4" y="14"/>
                  </a:cxn>
                  <a:cxn ang="0">
                    <a:pos x="1" y="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14" y="1"/>
                  </a:cxn>
                </a:cxnLst>
                <a:rect l="0" t="0" r="r" b="b"/>
                <a:pathLst>
                  <a:path w="32" h="24">
                    <a:moveTo>
                      <a:pt x="14" y="1"/>
                    </a:moveTo>
                    <a:lnTo>
                      <a:pt x="16" y="5"/>
                    </a:lnTo>
                    <a:lnTo>
                      <a:pt x="29" y="9"/>
                    </a:lnTo>
                    <a:lnTo>
                      <a:pt x="32" y="12"/>
                    </a:lnTo>
                    <a:lnTo>
                      <a:pt x="32" y="13"/>
                    </a:lnTo>
                    <a:lnTo>
                      <a:pt x="28" y="13"/>
                    </a:lnTo>
                    <a:lnTo>
                      <a:pt x="28" y="14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4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1" y="24"/>
                    </a:lnTo>
                    <a:lnTo>
                      <a:pt x="10" y="21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9" y="14"/>
                    </a:lnTo>
                    <a:lnTo>
                      <a:pt x="4" y="14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14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1" name="Freeform 935"/>
              <p:cNvSpPr>
                <a:spLocks noChangeAspect="1"/>
              </p:cNvSpPr>
              <p:nvPr/>
            </p:nvSpPr>
            <p:spPr bwMode="gray">
              <a:xfrm>
                <a:off x="2124" y="1255"/>
                <a:ext cx="8" cy="2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8" y="1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5" y="1"/>
                  </a:cxn>
                </a:cxnLst>
                <a:rect l="0" t="0" r="r" b="b"/>
                <a:pathLst>
                  <a:path w="8" h="2">
                    <a:moveTo>
                      <a:pt x="5" y="1"/>
                    </a:moveTo>
                    <a:lnTo>
                      <a:pt x="8" y="1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2" name="Freeform 936"/>
              <p:cNvSpPr>
                <a:spLocks noChangeAspect="1"/>
              </p:cNvSpPr>
              <p:nvPr/>
            </p:nvSpPr>
            <p:spPr bwMode="gray">
              <a:xfrm>
                <a:off x="2085" y="1273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0"/>
                  </a:cxn>
                  <a:cxn ang="0">
                    <a:pos x="6" y="8"/>
                  </a:cxn>
                  <a:cxn ang="0">
                    <a:pos x="4" y="5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0" y="10"/>
                    </a:lnTo>
                    <a:lnTo>
                      <a:pt x="6" y="8"/>
                    </a:lnTo>
                    <a:lnTo>
                      <a:pt x="4" y="5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3" name="Freeform 937"/>
              <p:cNvSpPr>
                <a:spLocks noChangeAspect="1"/>
              </p:cNvSpPr>
              <p:nvPr/>
            </p:nvSpPr>
            <p:spPr bwMode="gray">
              <a:xfrm>
                <a:off x="2004" y="1502"/>
                <a:ext cx="25" cy="9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5" y="1"/>
                  </a:cxn>
                  <a:cxn ang="0">
                    <a:pos x="25" y="3"/>
                  </a:cxn>
                  <a:cxn ang="0">
                    <a:pos x="20" y="4"/>
                  </a:cxn>
                  <a:cxn ang="0">
                    <a:pos x="16" y="8"/>
                  </a:cxn>
                  <a:cxn ang="0">
                    <a:pos x="6" y="9"/>
                  </a:cxn>
                  <a:cxn ang="0">
                    <a:pos x="0" y="6"/>
                  </a:cxn>
                  <a:cxn ang="0">
                    <a:pos x="4" y="2"/>
                  </a:cxn>
                  <a:cxn ang="0">
                    <a:pos x="13" y="2"/>
                  </a:cxn>
                  <a:cxn ang="0">
                    <a:pos x="22" y="0"/>
                  </a:cxn>
                </a:cxnLst>
                <a:rect l="0" t="0" r="r" b="b"/>
                <a:pathLst>
                  <a:path w="25" h="9">
                    <a:moveTo>
                      <a:pt x="22" y="0"/>
                    </a:moveTo>
                    <a:lnTo>
                      <a:pt x="25" y="1"/>
                    </a:lnTo>
                    <a:lnTo>
                      <a:pt x="25" y="3"/>
                    </a:lnTo>
                    <a:lnTo>
                      <a:pt x="20" y="4"/>
                    </a:lnTo>
                    <a:lnTo>
                      <a:pt x="16" y="8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13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4" name="Freeform 938"/>
              <p:cNvSpPr>
                <a:spLocks noChangeAspect="1"/>
              </p:cNvSpPr>
              <p:nvPr/>
            </p:nvSpPr>
            <p:spPr bwMode="gray">
              <a:xfrm>
                <a:off x="2086" y="1485"/>
                <a:ext cx="39" cy="21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6" y="0"/>
                  </a:cxn>
                  <a:cxn ang="0">
                    <a:pos x="19" y="1"/>
                  </a:cxn>
                  <a:cxn ang="0">
                    <a:pos x="24" y="4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0" y="9"/>
                  </a:cxn>
                  <a:cxn ang="0">
                    <a:pos x="39" y="16"/>
                  </a:cxn>
                  <a:cxn ang="0">
                    <a:pos x="35" y="18"/>
                  </a:cxn>
                  <a:cxn ang="0">
                    <a:pos x="29" y="21"/>
                  </a:cxn>
                  <a:cxn ang="0">
                    <a:pos x="25" y="21"/>
                  </a:cxn>
                  <a:cxn ang="0">
                    <a:pos x="18" y="18"/>
                  </a:cxn>
                  <a:cxn ang="0">
                    <a:pos x="8" y="16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11" y="8"/>
                  </a:cxn>
                  <a:cxn ang="0">
                    <a:pos x="12" y="3"/>
                  </a:cxn>
                </a:cxnLst>
                <a:rect l="0" t="0" r="r" b="b"/>
                <a:pathLst>
                  <a:path w="39" h="21">
                    <a:moveTo>
                      <a:pt x="12" y="3"/>
                    </a:moveTo>
                    <a:lnTo>
                      <a:pt x="16" y="0"/>
                    </a:lnTo>
                    <a:lnTo>
                      <a:pt x="19" y="1"/>
                    </a:lnTo>
                    <a:lnTo>
                      <a:pt x="24" y="4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0" y="9"/>
                    </a:lnTo>
                    <a:lnTo>
                      <a:pt x="39" y="16"/>
                    </a:lnTo>
                    <a:lnTo>
                      <a:pt x="35" y="18"/>
                    </a:lnTo>
                    <a:lnTo>
                      <a:pt x="29" y="21"/>
                    </a:lnTo>
                    <a:lnTo>
                      <a:pt x="25" y="21"/>
                    </a:lnTo>
                    <a:lnTo>
                      <a:pt x="18" y="18"/>
                    </a:lnTo>
                    <a:lnTo>
                      <a:pt x="8" y="16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11" y="8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5" name="Freeform 939"/>
              <p:cNvSpPr>
                <a:spLocks noChangeAspect="1"/>
              </p:cNvSpPr>
              <p:nvPr/>
            </p:nvSpPr>
            <p:spPr bwMode="gray">
              <a:xfrm>
                <a:off x="2076" y="1499"/>
                <a:ext cx="4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2" y="4"/>
                  </a:cxn>
                  <a:cxn ang="0">
                    <a:pos x="0" y="3"/>
                  </a:cxn>
                </a:cxnLst>
                <a:rect l="0" t="0" r="r" b="b"/>
                <a:pathLst>
                  <a:path w="4" h="4">
                    <a:moveTo>
                      <a:pt x="0" y="3"/>
                    </a:moveTo>
                    <a:lnTo>
                      <a:pt x="2" y="1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2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6" name="Freeform 940"/>
              <p:cNvSpPr>
                <a:spLocks noChangeAspect="1"/>
              </p:cNvSpPr>
              <p:nvPr/>
            </p:nvSpPr>
            <p:spPr bwMode="gray">
              <a:xfrm>
                <a:off x="2062" y="1502"/>
                <a:ext cx="6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0" y="3"/>
                  </a:cxn>
                </a:cxnLst>
                <a:rect l="0" t="0" r="r" b="b"/>
                <a:pathLst>
                  <a:path w="6" h="4">
                    <a:moveTo>
                      <a:pt x="0" y="3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7" name="Freeform 941"/>
              <p:cNvSpPr>
                <a:spLocks noChangeAspect="1"/>
              </p:cNvSpPr>
              <p:nvPr/>
            </p:nvSpPr>
            <p:spPr bwMode="gray">
              <a:xfrm>
                <a:off x="2036" y="1506"/>
                <a:ext cx="7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0" y="1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8" name="Freeform 942"/>
              <p:cNvSpPr>
                <a:spLocks noChangeAspect="1"/>
              </p:cNvSpPr>
              <p:nvPr/>
            </p:nvSpPr>
            <p:spPr bwMode="gray">
              <a:xfrm>
                <a:off x="2091" y="1401"/>
                <a:ext cx="13" cy="6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3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0" y="4"/>
                  </a:cxn>
                  <a:cxn ang="0">
                    <a:pos x="6" y="6"/>
                  </a:cxn>
                  <a:cxn ang="0">
                    <a:pos x="0" y="5"/>
                  </a:cxn>
                </a:cxnLst>
                <a:rect l="0" t="0" r="r" b="b"/>
                <a:pathLst>
                  <a:path w="13" h="6">
                    <a:moveTo>
                      <a:pt x="0" y="5"/>
                    </a:moveTo>
                    <a:lnTo>
                      <a:pt x="0" y="3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3" y="1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9" name="Freeform 943"/>
              <p:cNvSpPr>
                <a:spLocks noChangeAspect="1"/>
              </p:cNvSpPr>
              <p:nvPr/>
            </p:nvSpPr>
            <p:spPr bwMode="gray">
              <a:xfrm>
                <a:off x="2110" y="1421"/>
                <a:ext cx="6" cy="5"/>
              </a:xfrm>
              <a:custGeom>
                <a:avLst/>
                <a:gdLst/>
                <a:ahLst/>
                <a:cxnLst>
                  <a:cxn ang="0">
                    <a:pos x="4" y="5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4" y="5"/>
                  </a:cxn>
                </a:cxnLst>
                <a:rect l="0" t="0" r="r" b="b"/>
                <a:pathLst>
                  <a:path w="6" h="5">
                    <a:moveTo>
                      <a:pt x="4" y="5"/>
                    </a:moveTo>
                    <a:lnTo>
                      <a:pt x="0" y="4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0" name="Freeform 944"/>
              <p:cNvSpPr>
                <a:spLocks noChangeAspect="1"/>
              </p:cNvSpPr>
              <p:nvPr/>
            </p:nvSpPr>
            <p:spPr bwMode="gray">
              <a:xfrm>
                <a:off x="2122" y="1388"/>
                <a:ext cx="4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4" y="1"/>
                  </a:cxn>
                  <a:cxn ang="0">
                    <a:pos x="2" y="3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4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1" name="Freeform 945"/>
              <p:cNvSpPr>
                <a:spLocks noChangeAspect="1"/>
              </p:cNvSpPr>
              <p:nvPr/>
            </p:nvSpPr>
            <p:spPr bwMode="gray">
              <a:xfrm>
                <a:off x="2057" y="1322"/>
                <a:ext cx="13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5" y="0"/>
                  </a:cxn>
                  <a:cxn ang="0">
                    <a:pos x="11" y="0"/>
                  </a:cxn>
                  <a:cxn ang="0">
                    <a:pos x="13" y="3"/>
                  </a:cxn>
                  <a:cxn ang="0">
                    <a:pos x="5" y="4"/>
                  </a:cxn>
                  <a:cxn ang="0">
                    <a:pos x="0" y="1"/>
                  </a:cxn>
                </a:cxnLst>
                <a:rect l="0" t="0" r="r" b="b"/>
                <a:pathLst>
                  <a:path w="13" h="4">
                    <a:moveTo>
                      <a:pt x="0" y="1"/>
                    </a:moveTo>
                    <a:lnTo>
                      <a:pt x="5" y="0"/>
                    </a:lnTo>
                    <a:lnTo>
                      <a:pt x="11" y="0"/>
                    </a:lnTo>
                    <a:lnTo>
                      <a:pt x="13" y="3"/>
                    </a:lnTo>
                    <a:lnTo>
                      <a:pt x="5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2" name="Freeform 946"/>
              <p:cNvSpPr>
                <a:spLocks noChangeAspect="1"/>
              </p:cNvSpPr>
              <p:nvPr/>
            </p:nvSpPr>
            <p:spPr bwMode="gray">
              <a:xfrm>
                <a:off x="2048" y="1316"/>
                <a:ext cx="5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1" y="2"/>
                  </a:cxn>
                  <a:cxn ang="0">
                    <a:pos x="0" y="1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lnTo>
                      <a:pt x="2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3" name="Freeform 947"/>
              <p:cNvSpPr>
                <a:spLocks noChangeAspect="1"/>
              </p:cNvSpPr>
              <p:nvPr/>
            </p:nvSpPr>
            <p:spPr bwMode="gray">
              <a:xfrm>
                <a:off x="2026" y="1326"/>
                <a:ext cx="1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15" y="7"/>
                  </a:cxn>
                  <a:cxn ang="0">
                    <a:pos x="16" y="13"/>
                  </a:cxn>
                  <a:cxn ang="0">
                    <a:pos x="8" y="13"/>
                  </a:cxn>
                  <a:cxn ang="0">
                    <a:pos x="2" y="5"/>
                  </a:cxn>
                  <a:cxn ang="0">
                    <a:pos x="0" y="0"/>
                  </a:cxn>
                </a:cxnLst>
                <a:rect l="0" t="0" r="r" b="b"/>
                <a:pathLst>
                  <a:path w="16" h="13">
                    <a:moveTo>
                      <a:pt x="0" y="0"/>
                    </a:moveTo>
                    <a:lnTo>
                      <a:pt x="5" y="0"/>
                    </a:lnTo>
                    <a:lnTo>
                      <a:pt x="15" y="7"/>
                    </a:lnTo>
                    <a:lnTo>
                      <a:pt x="16" y="13"/>
                    </a:lnTo>
                    <a:lnTo>
                      <a:pt x="8" y="13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4" name="Freeform 948"/>
              <p:cNvSpPr>
                <a:spLocks noChangeAspect="1"/>
              </p:cNvSpPr>
              <p:nvPr/>
            </p:nvSpPr>
            <p:spPr bwMode="gray">
              <a:xfrm>
                <a:off x="2034" y="1371"/>
                <a:ext cx="13" cy="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3" y="2"/>
                  </a:cxn>
                  <a:cxn ang="0">
                    <a:pos x="9" y="6"/>
                  </a:cxn>
                  <a:cxn ang="0">
                    <a:pos x="4" y="7"/>
                  </a:cxn>
                  <a:cxn ang="0">
                    <a:pos x="0" y="5"/>
                  </a:cxn>
                  <a:cxn ang="0">
                    <a:pos x="7" y="0"/>
                  </a:cxn>
                </a:cxnLst>
                <a:rect l="0" t="0" r="r" b="b"/>
                <a:pathLst>
                  <a:path w="13" h="7">
                    <a:moveTo>
                      <a:pt x="7" y="0"/>
                    </a:moveTo>
                    <a:lnTo>
                      <a:pt x="13" y="2"/>
                    </a:lnTo>
                    <a:lnTo>
                      <a:pt x="9" y="6"/>
                    </a:lnTo>
                    <a:lnTo>
                      <a:pt x="4" y="7"/>
                    </a:lnTo>
                    <a:lnTo>
                      <a:pt x="0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5" name="Freeform 949"/>
              <p:cNvSpPr>
                <a:spLocks noChangeAspect="1"/>
              </p:cNvSpPr>
              <p:nvPr/>
            </p:nvSpPr>
            <p:spPr bwMode="gray">
              <a:xfrm>
                <a:off x="2043" y="1356"/>
                <a:ext cx="16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" y="0"/>
                  </a:cxn>
                  <a:cxn ang="0">
                    <a:pos x="16" y="1"/>
                  </a:cxn>
                  <a:cxn ang="0">
                    <a:pos x="16" y="2"/>
                  </a:cxn>
                  <a:cxn ang="0">
                    <a:pos x="6" y="3"/>
                  </a:cxn>
                  <a:cxn ang="0">
                    <a:pos x="0" y="1"/>
                  </a:cxn>
                </a:cxnLst>
                <a:rect l="0" t="0" r="r" b="b"/>
                <a:pathLst>
                  <a:path w="16" h="3">
                    <a:moveTo>
                      <a:pt x="0" y="1"/>
                    </a:moveTo>
                    <a:lnTo>
                      <a:pt x="11" y="0"/>
                    </a:lnTo>
                    <a:lnTo>
                      <a:pt x="16" y="1"/>
                    </a:lnTo>
                    <a:lnTo>
                      <a:pt x="16" y="2"/>
                    </a:lnTo>
                    <a:lnTo>
                      <a:pt x="6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6" name="Freeform 950"/>
              <p:cNvSpPr>
                <a:spLocks noChangeAspect="1"/>
              </p:cNvSpPr>
              <p:nvPr/>
            </p:nvSpPr>
            <p:spPr bwMode="gray">
              <a:xfrm>
                <a:off x="2046" y="1359"/>
                <a:ext cx="1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" y="0"/>
                  </a:cxn>
                  <a:cxn ang="0">
                    <a:pos x="14" y="1"/>
                  </a:cxn>
                  <a:cxn ang="0">
                    <a:pos x="1" y="4"/>
                  </a:cxn>
                  <a:cxn ang="0">
                    <a:pos x="0" y="2"/>
                  </a:cxn>
                </a:cxnLst>
                <a:rect l="0" t="0" r="r" b="b"/>
                <a:pathLst>
                  <a:path w="14" h="4">
                    <a:moveTo>
                      <a:pt x="0" y="2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7" name="Freeform 951"/>
              <p:cNvSpPr>
                <a:spLocks noChangeAspect="1"/>
              </p:cNvSpPr>
              <p:nvPr/>
            </p:nvSpPr>
            <p:spPr bwMode="gray">
              <a:xfrm>
                <a:off x="2051" y="1362"/>
                <a:ext cx="9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2" y="3"/>
                  </a:cxn>
                  <a:cxn ang="0">
                    <a:pos x="0" y="1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lnTo>
                      <a:pt x="5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8" name="Freeform 952"/>
              <p:cNvSpPr>
                <a:spLocks noChangeAspect="1"/>
              </p:cNvSpPr>
              <p:nvPr/>
            </p:nvSpPr>
            <p:spPr bwMode="gray">
              <a:xfrm>
                <a:off x="2132" y="1315"/>
                <a:ext cx="3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9" name="Freeform 953"/>
              <p:cNvSpPr>
                <a:spLocks noChangeAspect="1"/>
              </p:cNvSpPr>
              <p:nvPr/>
            </p:nvSpPr>
            <p:spPr bwMode="gray">
              <a:xfrm>
                <a:off x="2109" y="1365"/>
                <a:ext cx="9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4" y="3"/>
                  </a:cxn>
                  <a:cxn ang="0">
                    <a:pos x="0" y="4"/>
                  </a:cxn>
                </a:cxnLst>
                <a:rect l="0" t="0" r="r" b="b"/>
                <a:pathLst>
                  <a:path w="9" h="4">
                    <a:moveTo>
                      <a:pt x="0" y="4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0" name="Freeform 954"/>
              <p:cNvSpPr>
                <a:spLocks noChangeAspect="1"/>
              </p:cNvSpPr>
              <p:nvPr/>
            </p:nvSpPr>
            <p:spPr bwMode="gray">
              <a:xfrm>
                <a:off x="2130" y="1362"/>
                <a:ext cx="5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1" name="Freeform 955"/>
              <p:cNvSpPr>
                <a:spLocks noChangeAspect="1"/>
              </p:cNvSpPr>
              <p:nvPr/>
            </p:nvSpPr>
            <p:spPr bwMode="gray">
              <a:xfrm>
                <a:off x="2126" y="1358"/>
                <a:ext cx="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4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1" y="0"/>
                    </a:lnTo>
                    <a:lnTo>
                      <a:pt x="4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2" name="Freeform 956"/>
              <p:cNvSpPr>
                <a:spLocks noChangeAspect="1"/>
              </p:cNvSpPr>
              <p:nvPr/>
            </p:nvSpPr>
            <p:spPr bwMode="gray">
              <a:xfrm>
                <a:off x="2081" y="1345"/>
                <a:ext cx="5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0" y="1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3" name="Freeform 957"/>
              <p:cNvSpPr>
                <a:spLocks noChangeAspect="1"/>
              </p:cNvSpPr>
              <p:nvPr/>
            </p:nvSpPr>
            <p:spPr bwMode="gray">
              <a:xfrm>
                <a:off x="2067" y="1346"/>
                <a:ext cx="10" cy="4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2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3" y="4"/>
                  </a:cxn>
                </a:cxnLst>
                <a:rect l="0" t="0" r="r" b="b"/>
                <a:pathLst>
                  <a:path w="10" h="4">
                    <a:moveTo>
                      <a:pt x="3" y="4"/>
                    </a:moveTo>
                    <a:lnTo>
                      <a:pt x="2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4" y="3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4" name="Freeform 958"/>
              <p:cNvSpPr>
                <a:spLocks noChangeAspect="1"/>
              </p:cNvSpPr>
              <p:nvPr/>
            </p:nvSpPr>
            <p:spPr bwMode="gray">
              <a:xfrm>
                <a:off x="2042" y="1349"/>
                <a:ext cx="11" cy="5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11" y="3"/>
                  </a:cxn>
                  <a:cxn ang="0">
                    <a:pos x="11" y="5"/>
                  </a:cxn>
                  <a:cxn ang="0">
                    <a:pos x="2" y="5"/>
                  </a:cxn>
                </a:cxnLst>
                <a:rect l="0" t="0" r="r" b="b"/>
                <a:pathLst>
                  <a:path w="11" h="5">
                    <a:moveTo>
                      <a:pt x="2" y="5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5" name="Freeform 959"/>
              <p:cNvSpPr>
                <a:spLocks noChangeAspect="1"/>
              </p:cNvSpPr>
              <p:nvPr/>
            </p:nvSpPr>
            <p:spPr bwMode="gray">
              <a:xfrm>
                <a:off x="1908" y="1416"/>
                <a:ext cx="166" cy="91"/>
              </a:xfrm>
              <a:custGeom>
                <a:avLst/>
                <a:gdLst/>
                <a:ahLst/>
                <a:cxnLst>
                  <a:cxn ang="0">
                    <a:pos x="118" y="4"/>
                  </a:cxn>
                  <a:cxn ang="0">
                    <a:pos x="126" y="10"/>
                  </a:cxn>
                  <a:cxn ang="0">
                    <a:pos x="129" y="30"/>
                  </a:cxn>
                  <a:cxn ang="0">
                    <a:pos x="133" y="45"/>
                  </a:cxn>
                  <a:cxn ang="0">
                    <a:pos x="148" y="51"/>
                  </a:cxn>
                  <a:cxn ang="0">
                    <a:pos x="154" y="58"/>
                  </a:cxn>
                  <a:cxn ang="0">
                    <a:pos x="166" y="68"/>
                  </a:cxn>
                  <a:cxn ang="0">
                    <a:pos x="161" y="69"/>
                  </a:cxn>
                  <a:cxn ang="0">
                    <a:pos x="154" y="69"/>
                  </a:cxn>
                  <a:cxn ang="0">
                    <a:pos x="145" y="70"/>
                  </a:cxn>
                  <a:cxn ang="0">
                    <a:pos x="145" y="77"/>
                  </a:cxn>
                  <a:cxn ang="0">
                    <a:pos x="154" y="76"/>
                  </a:cxn>
                  <a:cxn ang="0">
                    <a:pos x="150" y="83"/>
                  </a:cxn>
                  <a:cxn ang="0">
                    <a:pos x="134" y="85"/>
                  </a:cxn>
                  <a:cxn ang="0">
                    <a:pos x="126" y="82"/>
                  </a:cxn>
                  <a:cxn ang="0">
                    <a:pos x="116" y="76"/>
                  </a:cxn>
                  <a:cxn ang="0">
                    <a:pos x="111" y="81"/>
                  </a:cxn>
                  <a:cxn ang="0">
                    <a:pos x="94" y="84"/>
                  </a:cxn>
                  <a:cxn ang="0">
                    <a:pos x="78" y="89"/>
                  </a:cxn>
                  <a:cxn ang="0">
                    <a:pos x="48" y="86"/>
                  </a:cxn>
                  <a:cxn ang="0">
                    <a:pos x="45" y="77"/>
                  </a:cxn>
                  <a:cxn ang="0">
                    <a:pos x="23" y="76"/>
                  </a:cxn>
                  <a:cxn ang="0">
                    <a:pos x="12" y="65"/>
                  </a:cxn>
                  <a:cxn ang="0">
                    <a:pos x="42" y="60"/>
                  </a:cxn>
                  <a:cxn ang="0">
                    <a:pos x="64" y="60"/>
                  </a:cxn>
                  <a:cxn ang="0">
                    <a:pos x="55" y="54"/>
                  </a:cxn>
                  <a:cxn ang="0">
                    <a:pos x="42" y="51"/>
                  </a:cxn>
                  <a:cxn ang="0">
                    <a:pos x="20" y="55"/>
                  </a:cxn>
                  <a:cxn ang="0">
                    <a:pos x="5" y="45"/>
                  </a:cxn>
                  <a:cxn ang="0">
                    <a:pos x="24" y="42"/>
                  </a:cxn>
                  <a:cxn ang="0">
                    <a:pos x="25" y="36"/>
                  </a:cxn>
                  <a:cxn ang="0">
                    <a:pos x="9" y="39"/>
                  </a:cxn>
                  <a:cxn ang="0">
                    <a:pos x="7" y="35"/>
                  </a:cxn>
                  <a:cxn ang="0">
                    <a:pos x="0" y="27"/>
                  </a:cxn>
                  <a:cxn ang="0">
                    <a:pos x="7" y="21"/>
                  </a:cxn>
                  <a:cxn ang="0">
                    <a:pos x="5" y="13"/>
                  </a:cxn>
                  <a:cxn ang="0">
                    <a:pos x="16" y="10"/>
                  </a:cxn>
                  <a:cxn ang="0">
                    <a:pos x="36" y="0"/>
                  </a:cxn>
                  <a:cxn ang="0">
                    <a:pos x="44" y="6"/>
                  </a:cxn>
                  <a:cxn ang="0">
                    <a:pos x="40" y="15"/>
                  </a:cxn>
                  <a:cxn ang="0">
                    <a:pos x="47" y="14"/>
                  </a:cxn>
                  <a:cxn ang="0">
                    <a:pos x="50" y="9"/>
                  </a:cxn>
                  <a:cxn ang="0">
                    <a:pos x="68" y="12"/>
                  </a:cxn>
                  <a:cxn ang="0">
                    <a:pos x="64" y="20"/>
                  </a:cxn>
                  <a:cxn ang="0">
                    <a:pos x="70" y="21"/>
                  </a:cxn>
                  <a:cxn ang="0">
                    <a:pos x="75" y="16"/>
                  </a:cxn>
                  <a:cxn ang="0">
                    <a:pos x="81" y="16"/>
                  </a:cxn>
                  <a:cxn ang="0">
                    <a:pos x="78" y="8"/>
                  </a:cxn>
                  <a:cxn ang="0">
                    <a:pos x="92" y="15"/>
                  </a:cxn>
                  <a:cxn ang="0">
                    <a:pos x="96" y="32"/>
                  </a:cxn>
                  <a:cxn ang="0">
                    <a:pos x="107" y="27"/>
                  </a:cxn>
                  <a:cxn ang="0">
                    <a:pos x="101" y="16"/>
                  </a:cxn>
                  <a:cxn ang="0">
                    <a:pos x="100" y="6"/>
                  </a:cxn>
                  <a:cxn ang="0">
                    <a:pos x="103" y="1"/>
                  </a:cxn>
                  <a:cxn ang="0">
                    <a:pos x="110" y="3"/>
                  </a:cxn>
                </a:cxnLst>
                <a:rect l="0" t="0" r="r" b="b"/>
                <a:pathLst>
                  <a:path w="166" h="91">
                    <a:moveTo>
                      <a:pt x="115" y="2"/>
                    </a:moveTo>
                    <a:lnTo>
                      <a:pt x="118" y="4"/>
                    </a:lnTo>
                    <a:lnTo>
                      <a:pt x="118" y="6"/>
                    </a:lnTo>
                    <a:lnTo>
                      <a:pt x="126" y="10"/>
                    </a:lnTo>
                    <a:lnTo>
                      <a:pt x="126" y="22"/>
                    </a:lnTo>
                    <a:lnTo>
                      <a:pt x="129" y="30"/>
                    </a:lnTo>
                    <a:lnTo>
                      <a:pt x="135" y="36"/>
                    </a:lnTo>
                    <a:lnTo>
                      <a:pt x="133" y="45"/>
                    </a:lnTo>
                    <a:lnTo>
                      <a:pt x="145" y="52"/>
                    </a:lnTo>
                    <a:lnTo>
                      <a:pt x="148" y="51"/>
                    </a:lnTo>
                    <a:lnTo>
                      <a:pt x="153" y="52"/>
                    </a:lnTo>
                    <a:lnTo>
                      <a:pt x="154" y="58"/>
                    </a:lnTo>
                    <a:lnTo>
                      <a:pt x="166" y="65"/>
                    </a:lnTo>
                    <a:lnTo>
                      <a:pt x="166" y="68"/>
                    </a:lnTo>
                    <a:lnTo>
                      <a:pt x="165" y="69"/>
                    </a:lnTo>
                    <a:lnTo>
                      <a:pt x="161" y="69"/>
                    </a:lnTo>
                    <a:lnTo>
                      <a:pt x="158" y="70"/>
                    </a:lnTo>
                    <a:lnTo>
                      <a:pt x="154" y="69"/>
                    </a:lnTo>
                    <a:lnTo>
                      <a:pt x="151" y="72"/>
                    </a:lnTo>
                    <a:lnTo>
                      <a:pt x="145" y="70"/>
                    </a:lnTo>
                    <a:lnTo>
                      <a:pt x="143" y="72"/>
                    </a:lnTo>
                    <a:lnTo>
                      <a:pt x="145" y="77"/>
                    </a:lnTo>
                    <a:lnTo>
                      <a:pt x="151" y="75"/>
                    </a:lnTo>
                    <a:lnTo>
                      <a:pt x="154" y="76"/>
                    </a:lnTo>
                    <a:lnTo>
                      <a:pt x="156" y="82"/>
                    </a:lnTo>
                    <a:lnTo>
                      <a:pt x="150" y="83"/>
                    </a:lnTo>
                    <a:lnTo>
                      <a:pt x="142" y="86"/>
                    </a:lnTo>
                    <a:lnTo>
                      <a:pt x="134" y="85"/>
                    </a:lnTo>
                    <a:lnTo>
                      <a:pt x="129" y="86"/>
                    </a:lnTo>
                    <a:lnTo>
                      <a:pt x="126" y="82"/>
                    </a:lnTo>
                    <a:lnTo>
                      <a:pt x="118" y="80"/>
                    </a:lnTo>
                    <a:lnTo>
                      <a:pt x="116" y="76"/>
                    </a:lnTo>
                    <a:lnTo>
                      <a:pt x="112" y="76"/>
                    </a:lnTo>
                    <a:lnTo>
                      <a:pt x="111" y="81"/>
                    </a:lnTo>
                    <a:lnTo>
                      <a:pt x="105" y="84"/>
                    </a:lnTo>
                    <a:lnTo>
                      <a:pt x="94" y="84"/>
                    </a:lnTo>
                    <a:lnTo>
                      <a:pt x="84" y="89"/>
                    </a:lnTo>
                    <a:lnTo>
                      <a:pt x="78" y="89"/>
                    </a:lnTo>
                    <a:lnTo>
                      <a:pt x="54" y="91"/>
                    </a:lnTo>
                    <a:lnTo>
                      <a:pt x="48" y="86"/>
                    </a:lnTo>
                    <a:lnTo>
                      <a:pt x="48" y="80"/>
                    </a:lnTo>
                    <a:lnTo>
                      <a:pt x="45" y="77"/>
                    </a:lnTo>
                    <a:lnTo>
                      <a:pt x="32" y="77"/>
                    </a:lnTo>
                    <a:lnTo>
                      <a:pt x="23" y="76"/>
                    </a:lnTo>
                    <a:lnTo>
                      <a:pt x="12" y="69"/>
                    </a:lnTo>
                    <a:lnTo>
                      <a:pt x="12" y="65"/>
                    </a:lnTo>
                    <a:lnTo>
                      <a:pt x="21" y="62"/>
                    </a:lnTo>
                    <a:lnTo>
                      <a:pt x="42" y="60"/>
                    </a:lnTo>
                    <a:lnTo>
                      <a:pt x="53" y="61"/>
                    </a:lnTo>
                    <a:lnTo>
                      <a:pt x="64" y="60"/>
                    </a:lnTo>
                    <a:lnTo>
                      <a:pt x="65" y="58"/>
                    </a:lnTo>
                    <a:lnTo>
                      <a:pt x="55" y="54"/>
                    </a:lnTo>
                    <a:lnTo>
                      <a:pt x="51" y="54"/>
                    </a:lnTo>
                    <a:lnTo>
                      <a:pt x="42" y="51"/>
                    </a:lnTo>
                    <a:lnTo>
                      <a:pt x="29" y="55"/>
                    </a:lnTo>
                    <a:lnTo>
                      <a:pt x="20" y="55"/>
                    </a:lnTo>
                    <a:lnTo>
                      <a:pt x="10" y="52"/>
                    </a:lnTo>
                    <a:lnTo>
                      <a:pt x="5" y="45"/>
                    </a:lnTo>
                    <a:lnTo>
                      <a:pt x="13" y="42"/>
                    </a:lnTo>
                    <a:lnTo>
                      <a:pt x="24" y="42"/>
                    </a:lnTo>
                    <a:lnTo>
                      <a:pt x="29" y="37"/>
                    </a:lnTo>
                    <a:lnTo>
                      <a:pt x="25" y="36"/>
                    </a:lnTo>
                    <a:lnTo>
                      <a:pt x="12" y="37"/>
                    </a:lnTo>
                    <a:lnTo>
                      <a:pt x="9" y="39"/>
                    </a:lnTo>
                    <a:lnTo>
                      <a:pt x="7" y="38"/>
                    </a:lnTo>
                    <a:lnTo>
                      <a:pt x="7" y="35"/>
                    </a:lnTo>
                    <a:lnTo>
                      <a:pt x="1" y="34"/>
                    </a:lnTo>
                    <a:lnTo>
                      <a:pt x="0" y="27"/>
                    </a:lnTo>
                    <a:lnTo>
                      <a:pt x="7" y="24"/>
                    </a:lnTo>
                    <a:lnTo>
                      <a:pt x="7" y="21"/>
                    </a:lnTo>
                    <a:lnTo>
                      <a:pt x="1" y="19"/>
                    </a:lnTo>
                    <a:lnTo>
                      <a:pt x="5" y="13"/>
                    </a:lnTo>
                    <a:lnTo>
                      <a:pt x="12" y="11"/>
                    </a:lnTo>
                    <a:lnTo>
                      <a:pt x="16" y="10"/>
                    </a:lnTo>
                    <a:lnTo>
                      <a:pt x="29" y="3"/>
                    </a:lnTo>
                    <a:lnTo>
                      <a:pt x="36" y="0"/>
                    </a:lnTo>
                    <a:lnTo>
                      <a:pt x="42" y="2"/>
                    </a:lnTo>
                    <a:lnTo>
                      <a:pt x="44" y="6"/>
                    </a:lnTo>
                    <a:lnTo>
                      <a:pt x="39" y="11"/>
                    </a:lnTo>
                    <a:lnTo>
                      <a:pt x="40" y="15"/>
                    </a:lnTo>
                    <a:lnTo>
                      <a:pt x="44" y="12"/>
                    </a:lnTo>
                    <a:lnTo>
                      <a:pt x="47" y="14"/>
                    </a:lnTo>
                    <a:lnTo>
                      <a:pt x="50" y="12"/>
                    </a:lnTo>
                    <a:lnTo>
                      <a:pt x="50" y="9"/>
                    </a:lnTo>
                    <a:lnTo>
                      <a:pt x="53" y="7"/>
                    </a:lnTo>
                    <a:lnTo>
                      <a:pt x="68" y="12"/>
                    </a:lnTo>
                    <a:lnTo>
                      <a:pt x="69" y="17"/>
                    </a:lnTo>
                    <a:lnTo>
                      <a:pt x="64" y="20"/>
                    </a:lnTo>
                    <a:lnTo>
                      <a:pt x="64" y="21"/>
                    </a:lnTo>
                    <a:lnTo>
                      <a:pt x="70" y="21"/>
                    </a:lnTo>
                    <a:lnTo>
                      <a:pt x="72" y="18"/>
                    </a:lnTo>
                    <a:lnTo>
                      <a:pt x="75" y="16"/>
                    </a:lnTo>
                    <a:lnTo>
                      <a:pt x="80" y="18"/>
                    </a:lnTo>
                    <a:lnTo>
                      <a:pt x="81" y="16"/>
                    </a:lnTo>
                    <a:lnTo>
                      <a:pt x="79" y="11"/>
                    </a:lnTo>
                    <a:lnTo>
                      <a:pt x="78" y="8"/>
                    </a:lnTo>
                    <a:lnTo>
                      <a:pt x="84" y="8"/>
                    </a:lnTo>
                    <a:lnTo>
                      <a:pt x="92" y="15"/>
                    </a:lnTo>
                    <a:lnTo>
                      <a:pt x="94" y="22"/>
                    </a:lnTo>
                    <a:lnTo>
                      <a:pt x="96" y="32"/>
                    </a:lnTo>
                    <a:lnTo>
                      <a:pt x="100" y="34"/>
                    </a:lnTo>
                    <a:lnTo>
                      <a:pt x="107" y="27"/>
                    </a:lnTo>
                    <a:lnTo>
                      <a:pt x="103" y="24"/>
                    </a:lnTo>
                    <a:lnTo>
                      <a:pt x="101" y="16"/>
                    </a:lnTo>
                    <a:lnTo>
                      <a:pt x="102" y="12"/>
                    </a:lnTo>
                    <a:lnTo>
                      <a:pt x="100" y="6"/>
                    </a:lnTo>
                    <a:lnTo>
                      <a:pt x="100" y="1"/>
                    </a:lnTo>
                    <a:lnTo>
                      <a:pt x="103" y="1"/>
                    </a:lnTo>
                    <a:lnTo>
                      <a:pt x="106" y="3"/>
                    </a:lnTo>
                    <a:lnTo>
                      <a:pt x="110" y="3"/>
                    </a:lnTo>
                    <a:lnTo>
                      <a:pt x="115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6" name="Freeform 960"/>
              <p:cNvSpPr>
                <a:spLocks noChangeAspect="1"/>
              </p:cNvSpPr>
              <p:nvPr/>
            </p:nvSpPr>
            <p:spPr bwMode="gray">
              <a:xfrm>
                <a:off x="1917" y="1346"/>
                <a:ext cx="114" cy="46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85" y="6"/>
                  </a:cxn>
                  <a:cxn ang="0">
                    <a:pos x="88" y="13"/>
                  </a:cxn>
                  <a:cxn ang="0">
                    <a:pos x="94" y="18"/>
                  </a:cxn>
                  <a:cxn ang="0">
                    <a:pos x="100" y="17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13" y="23"/>
                  </a:cxn>
                  <a:cxn ang="0">
                    <a:pos x="97" y="34"/>
                  </a:cxn>
                  <a:cxn ang="0">
                    <a:pos x="91" y="34"/>
                  </a:cxn>
                  <a:cxn ang="0">
                    <a:pos x="86" y="32"/>
                  </a:cxn>
                  <a:cxn ang="0">
                    <a:pos x="79" y="34"/>
                  </a:cxn>
                  <a:cxn ang="0">
                    <a:pos x="62" y="43"/>
                  </a:cxn>
                  <a:cxn ang="0">
                    <a:pos x="40" y="46"/>
                  </a:cxn>
                  <a:cxn ang="0">
                    <a:pos x="41" y="38"/>
                  </a:cxn>
                  <a:cxn ang="0">
                    <a:pos x="48" y="35"/>
                  </a:cxn>
                  <a:cxn ang="0">
                    <a:pos x="61" y="30"/>
                  </a:cxn>
                  <a:cxn ang="0">
                    <a:pos x="54" y="30"/>
                  </a:cxn>
                  <a:cxn ang="0">
                    <a:pos x="45" y="30"/>
                  </a:cxn>
                  <a:cxn ang="0">
                    <a:pos x="35" y="31"/>
                  </a:cxn>
                  <a:cxn ang="0">
                    <a:pos x="40" y="27"/>
                  </a:cxn>
                  <a:cxn ang="0">
                    <a:pos x="28" y="28"/>
                  </a:cxn>
                  <a:cxn ang="0">
                    <a:pos x="26" y="33"/>
                  </a:cxn>
                  <a:cxn ang="0">
                    <a:pos x="20" y="33"/>
                  </a:cxn>
                  <a:cxn ang="0">
                    <a:pos x="12" y="28"/>
                  </a:cxn>
                  <a:cxn ang="0">
                    <a:pos x="0" y="27"/>
                  </a:cxn>
                  <a:cxn ang="0">
                    <a:pos x="15" y="23"/>
                  </a:cxn>
                  <a:cxn ang="0">
                    <a:pos x="20" y="20"/>
                  </a:cxn>
                  <a:cxn ang="0">
                    <a:pos x="7" y="19"/>
                  </a:cxn>
                  <a:cxn ang="0">
                    <a:pos x="18" y="17"/>
                  </a:cxn>
                  <a:cxn ang="0">
                    <a:pos x="20" y="15"/>
                  </a:cxn>
                  <a:cxn ang="0">
                    <a:pos x="11" y="13"/>
                  </a:cxn>
                  <a:cxn ang="0">
                    <a:pos x="19" y="10"/>
                  </a:cxn>
                  <a:cxn ang="0">
                    <a:pos x="25" y="10"/>
                  </a:cxn>
                  <a:cxn ang="0">
                    <a:pos x="24" y="6"/>
                  </a:cxn>
                  <a:cxn ang="0">
                    <a:pos x="34" y="10"/>
                  </a:cxn>
                  <a:cxn ang="0">
                    <a:pos x="57" y="18"/>
                  </a:cxn>
                  <a:cxn ang="0">
                    <a:pos x="69" y="22"/>
                  </a:cxn>
                  <a:cxn ang="0">
                    <a:pos x="82" y="23"/>
                  </a:cxn>
                  <a:cxn ang="0">
                    <a:pos x="73" y="19"/>
                  </a:cxn>
                  <a:cxn ang="0">
                    <a:pos x="79" y="14"/>
                  </a:cxn>
                  <a:cxn ang="0">
                    <a:pos x="68" y="10"/>
                  </a:cxn>
                  <a:cxn ang="0">
                    <a:pos x="69" y="7"/>
                  </a:cxn>
                  <a:cxn ang="0">
                    <a:pos x="76" y="2"/>
                  </a:cxn>
                </a:cxnLst>
                <a:rect l="0" t="0" r="r" b="b"/>
                <a:pathLst>
                  <a:path w="114" h="46">
                    <a:moveTo>
                      <a:pt x="76" y="2"/>
                    </a:moveTo>
                    <a:lnTo>
                      <a:pt x="79" y="0"/>
                    </a:lnTo>
                    <a:lnTo>
                      <a:pt x="85" y="0"/>
                    </a:lnTo>
                    <a:lnTo>
                      <a:pt x="85" y="6"/>
                    </a:lnTo>
                    <a:lnTo>
                      <a:pt x="89" y="8"/>
                    </a:lnTo>
                    <a:lnTo>
                      <a:pt x="88" y="13"/>
                    </a:lnTo>
                    <a:lnTo>
                      <a:pt x="92" y="13"/>
                    </a:lnTo>
                    <a:lnTo>
                      <a:pt x="94" y="18"/>
                    </a:lnTo>
                    <a:lnTo>
                      <a:pt x="96" y="17"/>
                    </a:lnTo>
                    <a:lnTo>
                      <a:pt x="100" y="17"/>
                    </a:lnTo>
                    <a:lnTo>
                      <a:pt x="100" y="20"/>
                    </a:lnTo>
                    <a:lnTo>
                      <a:pt x="103" y="20"/>
                    </a:lnTo>
                    <a:lnTo>
                      <a:pt x="102" y="15"/>
                    </a:lnTo>
                    <a:lnTo>
                      <a:pt x="106" y="15"/>
                    </a:lnTo>
                    <a:lnTo>
                      <a:pt x="114" y="18"/>
                    </a:lnTo>
                    <a:lnTo>
                      <a:pt x="113" y="23"/>
                    </a:lnTo>
                    <a:lnTo>
                      <a:pt x="109" y="31"/>
                    </a:lnTo>
                    <a:lnTo>
                      <a:pt x="97" y="34"/>
                    </a:lnTo>
                    <a:lnTo>
                      <a:pt x="94" y="32"/>
                    </a:lnTo>
                    <a:lnTo>
                      <a:pt x="91" y="34"/>
                    </a:lnTo>
                    <a:lnTo>
                      <a:pt x="86" y="34"/>
                    </a:lnTo>
                    <a:lnTo>
                      <a:pt x="86" y="32"/>
                    </a:lnTo>
                    <a:lnTo>
                      <a:pt x="81" y="31"/>
                    </a:lnTo>
                    <a:lnTo>
                      <a:pt x="79" y="34"/>
                    </a:lnTo>
                    <a:lnTo>
                      <a:pt x="65" y="39"/>
                    </a:lnTo>
                    <a:lnTo>
                      <a:pt x="62" y="43"/>
                    </a:lnTo>
                    <a:lnTo>
                      <a:pt x="47" y="46"/>
                    </a:lnTo>
                    <a:lnTo>
                      <a:pt x="40" y="46"/>
                    </a:lnTo>
                    <a:lnTo>
                      <a:pt x="32" y="39"/>
                    </a:lnTo>
                    <a:lnTo>
                      <a:pt x="41" y="38"/>
                    </a:lnTo>
                    <a:lnTo>
                      <a:pt x="44" y="35"/>
                    </a:lnTo>
                    <a:lnTo>
                      <a:pt x="48" y="35"/>
                    </a:lnTo>
                    <a:lnTo>
                      <a:pt x="58" y="34"/>
                    </a:lnTo>
                    <a:lnTo>
                      <a:pt x="61" y="30"/>
                    </a:lnTo>
                    <a:lnTo>
                      <a:pt x="61" y="29"/>
                    </a:lnTo>
                    <a:lnTo>
                      <a:pt x="54" y="30"/>
                    </a:lnTo>
                    <a:lnTo>
                      <a:pt x="50" y="31"/>
                    </a:lnTo>
                    <a:lnTo>
                      <a:pt x="45" y="30"/>
                    </a:lnTo>
                    <a:lnTo>
                      <a:pt x="40" y="32"/>
                    </a:lnTo>
                    <a:lnTo>
                      <a:pt x="35" y="31"/>
                    </a:lnTo>
                    <a:lnTo>
                      <a:pt x="35" y="28"/>
                    </a:lnTo>
                    <a:lnTo>
                      <a:pt x="40" y="27"/>
                    </a:lnTo>
                    <a:lnTo>
                      <a:pt x="37" y="26"/>
                    </a:lnTo>
                    <a:lnTo>
                      <a:pt x="28" y="28"/>
                    </a:lnTo>
                    <a:lnTo>
                      <a:pt x="32" y="31"/>
                    </a:lnTo>
                    <a:lnTo>
                      <a:pt x="26" y="33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5" y="32"/>
                    </a:lnTo>
                    <a:lnTo>
                      <a:pt x="12" y="28"/>
                    </a:lnTo>
                    <a:lnTo>
                      <a:pt x="5" y="29"/>
                    </a:lnTo>
                    <a:lnTo>
                      <a:pt x="0" y="27"/>
                    </a:lnTo>
                    <a:lnTo>
                      <a:pt x="3" y="24"/>
                    </a:lnTo>
                    <a:lnTo>
                      <a:pt x="15" y="23"/>
                    </a:lnTo>
                    <a:lnTo>
                      <a:pt x="22" y="21"/>
                    </a:lnTo>
                    <a:lnTo>
                      <a:pt x="20" y="20"/>
                    </a:lnTo>
                    <a:lnTo>
                      <a:pt x="11" y="21"/>
                    </a:lnTo>
                    <a:lnTo>
                      <a:pt x="7" y="19"/>
                    </a:lnTo>
                    <a:lnTo>
                      <a:pt x="12" y="17"/>
                    </a:lnTo>
                    <a:lnTo>
                      <a:pt x="18" y="17"/>
                    </a:lnTo>
                    <a:lnTo>
                      <a:pt x="23" y="16"/>
                    </a:lnTo>
                    <a:lnTo>
                      <a:pt x="20" y="15"/>
                    </a:lnTo>
                    <a:lnTo>
                      <a:pt x="12" y="15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9" y="10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0" y="7"/>
                    </a:lnTo>
                    <a:lnTo>
                      <a:pt x="24" y="6"/>
                    </a:lnTo>
                    <a:lnTo>
                      <a:pt x="32" y="7"/>
                    </a:lnTo>
                    <a:lnTo>
                      <a:pt x="34" y="10"/>
                    </a:lnTo>
                    <a:lnTo>
                      <a:pt x="46" y="10"/>
                    </a:lnTo>
                    <a:lnTo>
                      <a:pt x="57" y="18"/>
                    </a:lnTo>
                    <a:lnTo>
                      <a:pt x="59" y="21"/>
                    </a:lnTo>
                    <a:lnTo>
                      <a:pt x="69" y="22"/>
                    </a:lnTo>
                    <a:lnTo>
                      <a:pt x="77" y="25"/>
                    </a:lnTo>
                    <a:lnTo>
                      <a:pt x="82" y="23"/>
                    </a:lnTo>
                    <a:lnTo>
                      <a:pt x="81" y="19"/>
                    </a:lnTo>
                    <a:lnTo>
                      <a:pt x="73" y="19"/>
                    </a:lnTo>
                    <a:lnTo>
                      <a:pt x="71" y="17"/>
                    </a:lnTo>
                    <a:lnTo>
                      <a:pt x="79" y="14"/>
                    </a:lnTo>
                    <a:lnTo>
                      <a:pt x="77" y="11"/>
                    </a:lnTo>
                    <a:lnTo>
                      <a:pt x="68" y="10"/>
                    </a:lnTo>
                    <a:lnTo>
                      <a:pt x="67" y="8"/>
                    </a:lnTo>
                    <a:lnTo>
                      <a:pt x="69" y="7"/>
                    </a:lnTo>
                    <a:lnTo>
                      <a:pt x="76" y="6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7" name="Freeform 961"/>
              <p:cNvSpPr>
                <a:spLocks noChangeAspect="1"/>
              </p:cNvSpPr>
              <p:nvPr/>
            </p:nvSpPr>
            <p:spPr bwMode="gray">
              <a:xfrm>
                <a:off x="2269" y="1753"/>
                <a:ext cx="7" cy="12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7" y="0"/>
                  </a:cxn>
                  <a:cxn ang="0">
                    <a:pos x="7" y="3"/>
                  </a:cxn>
                  <a:cxn ang="0">
                    <a:pos x="5" y="9"/>
                  </a:cxn>
                  <a:cxn ang="0">
                    <a:pos x="2" y="12"/>
                  </a:cxn>
                  <a:cxn ang="0">
                    <a:pos x="0" y="9"/>
                  </a:cxn>
                  <a:cxn ang="0">
                    <a:pos x="3" y="6"/>
                  </a:cxn>
                  <a:cxn ang="0">
                    <a:pos x="4" y="1"/>
                  </a:cxn>
                </a:cxnLst>
                <a:rect l="0" t="0" r="r" b="b"/>
                <a:pathLst>
                  <a:path w="7" h="12">
                    <a:moveTo>
                      <a:pt x="4" y="1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5" y="9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8" name="Freeform 962"/>
              <p:cNvSpPr>
                <a:spLocks noChangeAspect="1"/>
              </p:cNvSpPr>
              <p:nvPr/>
            </p:nvSpPr>
            <p:spPr bwMode="gray">
              <a:xfrm>
                <a:off x="2251" y="1811"/>
                <a:ext cx="10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7" y="0"/>
                  </a:cxn>
                  <a:cxn ang="0">
                    <a:pos x="10" y="4"/>
                  </a:cxn>
                  <a:cxn ang="0">
                    <a:pos x="10" y="8"/>
                  </a:cxn>
                  <a:cxn ang="0">
                    <a:pos x="6" y="8"/>
                  </a:cxn>
                  <a:cxn ang="0">
                    <a:pos x="4" y="5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5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9" name="Freeform 963"/>
              <p:cNvSpPr>
                <a:spLocks noChangeAspect="1"/>
              </p:cNvSpPr>
              <p:nvPr/>
            </p:nvSpPr>
            <p:spPr bwMode="gray">
              <a:xfrm>
                <a:off x="2123" y="1326"/>
                <a:ext cx="26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21" y="5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0" y="1"/>
                  </a:cxn>
                </a:cxnLst>
                <a:rect l="0" t="0" r="r" b="b"/>
                <a:pathLst>
                  <a:path w="26" h="5">
                    <a:moveTo>
                      <a:pt x="0" y="1"/>
                    </a:moveTo>
                    <a:lnTo>
                      <a:pt x="4" y="0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1" y="5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0" name="Freeform 964"/>
              <p:cNvSpPr>
                <a:spLocks noChangeAspect="1"/>
              </p:cNvSpPr>
              <p:nvPr/>
            </p:nvSpPr>
            <p:spPr bwMode="gray">
              <a:xfrm>
                <a:off x="2277" y="1486"/>
                <a:ext cx="11" cy="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1" y="1"/>
                  </a:cxn>
                  <a:cxn ang="0">
                    <a:pos x="3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8" y="0"/>
                  </a:cxn>
                </a:cxnLst>
                <a:rect l="0" t="0" r="r" b="b"/>
                <a:pathLst>
                  <a:path w="11" h="4">
                    <a:moveTo>
                      <a:pt x="8" y="0"/>
                    </a:moveTo>
                    <a:lnTo>
                      <a:pt x="11" y="1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1" name="Freeform 965"/>
              <p:cNvSpPr>
                <a:spLocks noChangeAspect="1"/>
              </p:cNvSpPr>
              <p:nvPr/>
            </p:nvSpPr>
            <p:spPr bwMode="gray">
              <a:xfrm>
                <a:off x="2264" y="1486"/>
                <a:ext cx="9" cy="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2"/>
                  </a:cxn>
                  <a:cxn ang="0">
                    <a:pos x="3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9" y="0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lnTo>
                      <a:pt x="9" y="2"/>
                    </a:lnTo>
                    <a:lnTo>
                      <a:pt x="3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2" name="Freeform 966"/>
              <p:cNvSpPr>
                <a:spLocks noChangeAspect="1"/>
              </p:cNvSpPr>
              <p:nvPr/>
            </p:nvSpPr>
            <p:spPr bwMode="gray">
              <a:xfrm>
                <a:off x="2291" y="1491"/>
                <a:ext cx="5" cy="5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1" y="5"/>
                  </a:cxn>
                </a:cxnLst>
                <a:rect l="0" t="0" r="r" b="b"/>
                <a:pathLst>
                  <a:path w="5" h="5">
                    <a:moveTo>
                      <a:pt x="1" y="5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5" y="2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3" name="Freeform 967"/>
              <p:cNvSpPr>
                <a:spLocks noChangeAspect="1"/>
              </p:cNvSpPr>
              <p:nvPr/>
            </p:nvSpPr>
            <p:spPr bwMode="gray">
              <a:xfrm>
                <a:off x="2269" y="1493"/>
                <a:ext cx="14" cy="8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4" y="4"/>
                  </a:cxn>
                  <a:cxn ang="0">
                    <a:pos x="7" y="8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6" y="1"/>
                  </a:cxn>
                </a:cxnLst>
                <a:rect l="0" t="0" r="r" b="b"/>
                <a:pathLst>
                  <a:path w="14" h="8">
                    <a:moveTo>
                      <a:pt x="6" y="1"/>
                    </a:moveTo>
                    <a:lnTo>
                      <a:pt x="10" y="0"/>
                    </a:lnTo>
                    <a:lnTo>
                      <a:pt x="13" y="0"/>
                    </a:lnTo>
                    <a:lnTo>
                      <a:pt x="14" y="4"/>
                    </a:lnTo>
                    <a:lnTo>
                      <a:pt x="7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4" name="Freeform 968"/>
              <p:cNvSpPr>
                <a:spLocks noChangeAspect="1"/>
              </p:cNvSpPr>
              <p:nvPr/>
            </p:nvSpPr>
            <p:spPr bwMode="gray">
              <a:xfrm>
                <a:off x="2276" y="1505"/>
                <a:ext cx="3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4"/>
                  </a:cxn>
                  <a:cxn ang="0">
                    <a:pos x="0" y="3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5" name="Freeform 969"/>
              <p:cNvSpPr>
                <a:spLocks noChangeAspect="1"/>
              </p:cNvSpPr>
              <p:nvPr/>
            </p:nvSpPr>
            <p:spPr bwMode="gray">
              <a:xfrm>
                <a:off x="2204" y="1514"/>
                <a:ext cx="5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6" name="Freeform 970"/>
              <p:cNvSpPr>
                <a:spLocks noChangeAspect="1"/>
              </p:cNvSpPr>
              <p:nvPr/>
            </p:nvSpPr>
            <p:spPr bwMode="gray">
              <a:xfrm>
                <a:off x="2228" y="1550"/>
                <a:ext cx="7" cy="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3"/>
                  </a:cxn>
                  <a:cxn ang="0">
                    <a:pos x="7" y="4"/>
                  </a:cxn>
                  <a:cxn ang="0">
                    <a:pos x="7" y="7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7" h="7">
                    <a:moveTo>
                      <a:pt x="1" y="0"/>
                    </a:moveTo>
                    <a:lnTo>
                      <a:pt x="4" y="3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7" name="Freeform 971"/>
              <p:cNvSpPr>
                <a:spLocks noChangeAspect="1"/>
              </p:cNvSpPr>
              <p:nvPr/>
            </p:nvSpPr>
            <p:spPr bwMode="gray">
              <a:xfrm>
                <a:off x="2222" y="1551"/>
                <a:ext cx="5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5" y="10"/>
                  </a:cxn>
                  <a:cxn ang="0">
                    <a:pos x="2" y="10"/>
                  </a:cxn>
                  <a:cxn ang="0">
                    <a:pos x="0" y="2"/>
                  </a:cxn>
                </a:cxnLst>
                <a:rect l="0" t="0" r="r" b="b"/>
                <a:pathLst>
                  <a:path w="5" h="10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8" name="Freeform 972"/>
              <p:cNvSpPr>
                <a:spLocks noChangeAspect="1"/>
              </p:cNvSpPr>
              <p:nvPr/>
            </p:nvSpPr>
            <p:spPr bwMode="gray">
              <a:xfrm>
                <a:off x="2203" y="1557"/>
                <a:ext cx="60" cy="63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7" y="9"/>
                  </a:cxn>
                  <a:cxn ang="0">
                    <a:pos x="21" y="14"/>
                  </a:cxn>
                  <a:cxn ang="0">
                    <a:pos x="24" y="12"/>
                  </a:cxn>
                  <a:cxn ang="0">
                    <a:pos x="32" y="16"/>
                  </a:cxn>
                  <a:cxn ang="0">
                    <a:pos x="36" y="21"/>
                  </a:cxn>
                  <a:cxn ang="0">
                    <a:pos x="47" y="26"/>
                  </a:cxn>
                  <a:cxn ang="0">
                    <a:pos x="49" y="34"/>
                  </a:cxn>
                  <a:cxn ang="0">
                    <a:pos x="47" y="42"/>
                  </a:cxn>
                  <a:cxn ang="0">
                    <a:pos x="59" y="45"/>
                  </a:cxn>
                  <a:cxn ang="0">
                    <a:pos x="60" y="47"/>
                  </a:cxn>
                  <a:cxn ang="0">
                    <a:pos x="59" y="53"/>
                  </a:cxn>
                  <a:cxn ang="0">
                    <a:pos x="47" y="53"/>
                  </a:cxn>
                  <a:cxn ang="0">
                    <a:pos x="42" y="50"/>
                  </a:cxn>
                  <a:cxn ang="0">
                    <a:pos x="41" y="45"/>
                  </a:cxn>
                  <a:cxn ang="0">
                    <a:pos x="38" y="42"/>
                  </a:cxn>
                  <a:cxn ang="0">
                    <a:pos x="34" y="43"/>
                  </a:cxn>
                  <a:cxn ang="0">
                    <a:pos x="30" y="50"/>
                  </a:cxn>
                  <a:cxn ang="0">
                    <a:pos x="26" y="51"/>
                  </a:cxn>
                  <a:cxn ang="0">
                    <a:pos x="19" y="60"/>
                  </a:cxn>
                  <a:cxn ang="0">
                    <a:pos x="14" y="63"/>
                  </a:cxn>
                  <a:cxn ang="0">
                    <a:pos x="13" y="51"/>
                  </a:cxn>
                  <a:cxn ang="0">
                    <a:pos x="1" y="50"/>
                  </a:cxn>
                  <a:cxn ang="0">
                    <a:pos x="0" y="47"/>
                  </a:cxn>
                  <a:cxn ang="0">
                    <a:pos x="9" y="27"/>
                  </a:cxn>
                  <a:cxn ang="0">
                    <a:pos x="9" y="9"/>
                  </a:cxn>
                  <a:cxn ang="0">
                    <a:pos x="10" y="4"/>
                  </a:cxn>
                </a:cxnLst>
                <a:rect l="0" t="0" r="r" b="b"/>
                <a:pathLst>
                  <a:path w="60" h="63">
                    <a:moveTo>
                      <a:pt x="10" y="4"/>
                    </a:moveTo>
                    <a:lnTo>
                      <a:pt x="12" y="0"/>
                    </a:lnTo>
                    <a:lnTo>
                      <a:pt x="15" y="1"/>
                    </a:lnTo>
                    <a:lnTo>
                      <a:pt x="17" y="9"/>
                    </a:lnTo>
                    <a:lnTo>
                      <a:pt x="21" y="14"/>
                    </a:lnTo>
                    <a:lnTo>
                      <a:pt x="24" y="12"/>
                    </a:lnTo>
                    <a:lnTo>
                      <a:pt x="32" y="16"/>
                    </a:lnTo>
                    <a:lnTo>
                      <a:pt x="36" y="21"/>
                    </a:lnTo>
                    <a:lnTo>
                      <a:pt x="47" y="26"/>
                    </a:lnTo>
                    <a:lnTo>
                      <a:pt x="49" y="34"/>
                    </a:lnTo>
                    <a:lnTo>
                      <a:pt x="47" y="42"/>
                    </a:lnTo>
                    <a:lnTo>
                      <a:pt x="59" y="45"/>
                    </a:lnTo>
                    <a:lnTo>
                      <a:pt x="60" y="47"/>
                    </a:lnTo>
                    <a:lnTo>
                      <a:pt x="59" y="53"/>
                    </a:lnTo>
                    <a:lnTo>
                      <a:pt x="47" y="53"/>
                    </a:lnTo>
                    <a:lnTo>
                      <a:pt x="42" y="50"/>
                    </a:lnTo>
                    <a:lnTo>
                      <a:pt x="41" y="45"/>
                    </a:lnTo>
                    <a:lnTo>
                      <a:pt x="38" y="42"/>
                    </a:lnTo>
                    <a:lnTo>
                      <a:pt x="34" y="43"/>
                    </a:lnTo>
                    <a:lnTo>
                      <a:pt x="30" y="50"/>
                    </a:lnTo>
                    <a:lnTo>
                      <a:pt x="26" y="51"/>
                    </a:lnTo>
                    <a:lnTo>
                      <a:pt x="19" y="60"/>
                    </a:lnTo>
                    <a:lnTo>
                      <a:pt x="14" y="63"/>
                    </a:lnTo>
                    <a:lnTo>
                      <a:pt x="13" y="51"/>
                    </a:lnTo>
                    <a:lnTo>
                      <a:pt x="1" y="50"/>
                    </a:lnTo>
                    <a:lnTo>
                      <a:pt x="0" y="47"/>
                    </a:lnTo>
                    <a:lnTo>
                      <a:pt x="9" y="27"/>
                    </a:lnTo>
                    <a:lnTo>
                      <a:pt x="9" y="9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9" name="Freeform 973"/>
              <p:cNvSpPr>
                <a:spLocks noChangeAspect="1"/>
              </p:cNvSpPr>
              <p:nvPr/>
            </p:nvSpPr>
            <p:spPr bwMode="gray">
              <a:xfrm>
                <a:off x="2235" y="1622"/>
                <a:ext cx="15" cy="1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4" y="5"/>
                  </a:cxn>
                  <a:cxn ang="0">
                    <a:pos x="6" y="13"/>
                  </a:cxn>
                  <a:cxn ang="0">
                    <a:pos x="0" y="14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15" y="0"/>
                  </a:cxn>
                </a:cxnLst>
                <a:rect l="0" t="0" r="r" b="b"/>
                <a:pathLst>
                  <a:path w="15" h="14">
                    <a:moveTo>
                      <a:pt x="15" y="0"/>
                    </a:moveTo>
                    <a:lnTo>
                      <a:pt x="14" y="5"/>
                    </a:lnTo>
                    <a:lnTo>
                      <a:pt x="6" y="13"/>
                    </a:lnTo>
                    <a:lnTo>
                      <a:pt x="0" y="14"/>
                    </a:lnTo>
                    <a:lnTo>
                      <a:pt x="0" y="5"/>
                    </a:lnTo>
                    <a:lnTo>
                      <a:pt x="6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0" name="Freeform 974"/>
              <p:cNvSpPr>
                <a:spLocks noChangeAspect="1"/>
              </p:cNvSpPr>
              <p:nvPr/>
            </p:nvSpPr>
            <p:spPr bwMode="gray">
              <a:xfrm>
                <a:off x="2266" y="1635"/>
                <a:ext cx="9" cy="1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7"/>
                  </a:cxn>
                  <a:cxn ang="0">
                    <a:pos x="6" y="12"/>
                  </a:cxn>
                  <a:cxn ang="0">
                    <a:pos x="5" y="17"/>
                  </a:cxn>
                  <a:cxn ang="0">
                    <a:pos x="0" y="13"/>
                  </a:cxn>
                  <a:cxn ang="0">
                    <a:pos x="1" y="4"/>
                  </a:cxn>
                  <a:cxn ang="0">
                    <a:pos x="3" y="1"/>
                  </a:cxn>
                  <a:cxn ang="0">
                    <a:pos x="8" y="0"/>
                  </a:cxn>
                </a:cxnLst>
                <a:rect l="0" t="0" r="r" b="b"/>
                <a:pathLst>
                  <a:path w="9" h="17">
                    <a:moveTo>
                      <a:pt x="8" y="0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5" y="17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1" name="Freeform 975"/>
              <p:cNvSpPr>
                <a:spLocks noChangeAspect="1"/>
              </p:cNvSpPr>
              <p:nvPr/>
            </p:nvSpPr>
            <p:spPr bwMode="gray">
              <a:xfrm>
                <a:off x="2281" y="1614"/>
                <a:ext cx="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8" y="3"/>
                  </a:cxn>
                  <a:cxn ang="0">
                    <a:pos x="5" y="7"/>
                  </a:cxn>
                  <a:cxn ang="0">
                    <a:pos x="2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5" y="0"/>
                    </a:lnTo>
                    <a:lnTo>
                      <a:pt x="8" y="3"/>
                    </a:lnTo>
                    <a:lnTo>
                      <a:pt x="5" y="7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2" name="Freeform 976"/>
              <p:cNvSpPr>
                <a:spLocks noChangeAspect="1"/>
              </p:cNvSpPr>
              <p:nvPr/>
            </p:nvSpPr>
            <p:spPr bwMode="gray">
              <a:xfrm>
                <a:off x="2290" y="1608"/>
                <a:ext cx="8" cy="7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7"/>
                  </a:cxn>
                  <a:cxn ang="0">
                    <a:pos x="4" y="7"/>
                  </a:cxn>
                  <a:cxn ang="0">
                    <a:pos x="1" y="4"/>
                  </a:cxn>
                </a:cxnLst>
                <a:rect l="0" t="0" r="r" b="b"/>
                <a:pathLst>
                  <a:path w="8" h="7">
                    <a:moveTo>
                      <a:pt x="1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8" y="4"/>
                    </a:lnTo>
                    <a:lnTo>
                      <a:pt x="8" y="7"/>
                    </a:lnTo>
                    <a:lnTo>
                      <a:pt x="4" y="7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3" name="Freeform 977"/>
              <p:cNvSpPr>
                <a:spLocks noChangeAspect="1"/>
              </p:cNvSpPr>
              <p:nvPr/>
            </p:nvSpPr>
            <p:spPr bwMode="gray">
              <a:xfrm>
                <a:off x="2286" y="1599"/>
                <a:ext cx="4" cy="5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5">
                    <a:moveTo>
                      <a:pt x="4" y="3"/>
                    </a:move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4" name="Rectangle 978"/>
              <p:cNvSpPr>
                <a:spLocks noChangeAspect="1" noChangeArrowheads="1"/>
              </p:cNvSpPr>
              <p:nvPr/>
            </p:nvSpPr>
            <p:spPr bwMode="gray">
              <a:xfrm>
                <a:off x="2202" y="1479"/>
                <a:ext cx="6" cy="1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5" name="Freeform 979"/>
              <p:cNvSpPr>
                <a:spLocks noChangeAspect="1"/>
              </p:cNvSpPr>
              <p:nvPr/>
            </p:nvSpPr>
            <p:spPr bwMode="gray">
              <a:xfrm>
                <a:off x="2172" y="1344"/>
                <a:ext cx="6" cy="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6" y="6"/>
                  </a:cxn>
                  <a:cxn ang="0">
                    <a:pos x="3" y="7"/>
                  </a:cxn>
                  <a:cxn ang="0">
                    <a:pos x="1" y="7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6" h="7">
                    <a:moveTo>
                      <a:pt x="1" y="0"/>
                    </a:moveTo>
                    <a:lnTo>
                      <a:pt x="5" y="0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1" y="7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6" name="Freeform 980"/>
              <p:cNvSpPr>
                <a:spLocks noChangeAspect="1"/>
              </p:cNvSpPr>
              <p:nvPr/>
            </p:nvSpPr>
            <p:spPr bwMode="gray">
              <a:xfrm>
                <a:off x="2169" y="1329"/>
                <a:ext cx="10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7" y="2"/>
                  </a:cxn>
                  <a:cxn ang="0">
                    <a:pos x="10" y="6"/>
                  </a:cxn>
                  <a:cxn ang="0">
                    <a:pos x="7" y="8"/>
                  </a:cxn>
                  <a:cxn ang="0">
                    <a:pos x="0" y="5"/>
                  </a:cxn>
                  <a:cxn ang="0">
                    <a:pos x="1" y="0"/>
                  </a:cxn>
                </a:cxnLst>
                <a:rect l="0" t="0" r="r" b="b"/>
                <a:pathLst>
                  <a:path w="10" h="8">
                    <a:moveTo>
                      <a:pt x="1" y="0"/>
                    </a:moveTo>
                    <a:lnTo>
                      <a:pt x="7" y="2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0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7" name="Freeform 981"/>
              <p:cNvSpPr>
                <a:spLocks noChangeAspect="1"/>
              </p:cNvSpPr>
              <p:nvPr/>
            </p:nvSpPr>
            <p:spPr bwMode="gray">
              <a:xfrm>
                <a:off x="2166" y="1335"/>
                <a:ext cx="5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0" y="1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8" name="Freeform 982"/>
              <p:cNvSpPr>
                <a:spLocks noChangeAspect="1"/>
              </p:cNvSpPr>
              <p:nvPr/>
            </p:nvSpPr>
            <p:spPr bwMode="gray">
              <a:xfrm>
                <a:off x="2208" y="1296"/>
                <a:ext cx="1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2"/>
                  </a:cxn>
                  <a:cxn ang="0">
                    <a:pos x="12" y="0"/>
                  </a:cxn>
                  <a:cxn ang="0">
                    <a:pos x="14" y="1"/>
                  </a:cxn>
                  <a:cxn ang="0">
                    <a:pos x="8" y="4"/>
                  </a:cxn>
                  <a:cxn ang="0">
                    <a:pos x="0" y="4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lnTo>
                      <a:pt x="4" y="2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8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9" name="Freeform 983"/>
              <p:cNvSpPr>
                <a:spLocks noChangeAspect="1"/>
              </p:cNvSpPr>
              <p:nvPr/>
            </p:nvSpPr>
            <p:spPr bwMode="gray">
              <a:xfrm>
                <a:off x="2123" y="1398"/>
                <a:ext cx="49" cy="45"/>
              </a:xfrm>
              <a:custGeom>
                <a:avLst/>
                <a:gdLst/>
                <a:ahLst/>
                <a:cxnLst>
                  <a:cxn ang="0">
                    <a:pos x="5" y="45"/>
                  </a:cxn>
                  <a:cxn ang="0">
                    <a:pos x="4" y="35"/>
                  </a:cxn>
                  <a:cxn ang="0">
                    <a:pos x="0" y="28"/>
                  </a:cxn>
                  <a:cxn ang="0">
                    <a:pos x="1" y="26"/>
                  </a:cxn>
                  <a:cxn ang="0">
                    <a:pos x="0" y="10"/>
                  </a:cxn>
                  <a:cxn ang="0">
                    <a:pos x="3" y="9"/>
                  </a:cxn>
                  <a:cxn ang="0">
                    <a:pos x="7" y="10"/>
                  </a:cxn>
                  <a:cxn ang="0">
                    <a:pos x="7" y="8"/>
                  </a:cxn>
                  <a:cxn ang="0">
                    <a:pos x="2" y="5"/>
                  </a:cxn>
                  <a:cxn ang="0">
                    <a:pos x="10" y="1"/>
                  </a:cxn>
                  <a:cxn ang="0">
                    <a:pos x="16" y="2"/>
                  </a:cxn>
                  <a:cxn ang="0">
                    <a:pos x="25" y="0"/>
                  </a:cxn>
                  <a:cxn ang="0">
                    <a:pos x="32" y="4"/>
                  </a:cxn>
                  <a:cxn ang="0">
                    <a:pos x="36" y="3"/>
                  </a:cxn>
                  <a:cxn ang="0">
                    <a:pos x="49" y="4"/>
                  </a:cxn>
                  <a:cxn ang="0">
                    <a:pos x="49" y="9"/>
                  </a:cxn>
                  <a:cxn ang="0">
                    <a:pos x="33" y="31"/>
                  </a:cxn>
                  <a:cxn ang="0">
                    <a:pos x="28" y="30"/>
                  </a:cxn>
                  <a:cxn ang="0">
                    <a:pos x="22" y="30"/>
                  </a:cxn>
                  <a:cxn ang="0">
                    <a:pos x="17" y="29"/>
                  </a:cxn>
                  <a:cxn ang="0">
                    <a:pos x="13" y="30"/>
                  </a:cxn>
                  <a:cxn ang="0">
                    <a:pos x="19" y="36"/>
                  </a:cxn>
                  <a:cxn ang="0">
                    <a:pos x="13" y="45"/>
                  </a:cxn>
                  <a:cxn ang="0">
                    <a:pos x="8" y="45"/>
                  </a:cxn>
                  <a:cxn ang="0">
                    <a:pos x="5" y="45"/>
                  </a:cxn>
                </a:cxnLst>
                <a:rect l="0" t="0" r="r" b="b"/>
                <a:pathLst>
                  <a:path w="49" h="45">
                    <a:moveTo>
                      <a:pt x="5" y="45"/>
                    </a:moveTo>
                    <a:lnTo>
                      <a:pt x="4" y="35"/>
                    </a:lnTo>
                    <a:lnTo>
                      <a:pt x="0" y="28"/>
                    </a:lnTo>
                    <a:lnTo>
                      <a:pt x="1" y="26"/>
                    </a:lnTo>
                    <a:lnTo>
                      <a:pt x="0" y="10"/>
                    </a:lnTo>
                    <a:lnTo>
                      <a:pt x="3" y="9"/>
                    </a:lnTo>
                    <a:lnTo>
                      <a:pt x="7" y="10"/>
                    </a:lnTo>
                    <a:lnTo>
                      <a:pt x="7" y="8"/>
                    </a:lnTo>
                    <a:lnTo>
                      <a:pt x="2" y="5"/>
                    </a:lnTo>
                    <a:lnTo>
                      <a:pt x="10" y="1"/>
                    </a:lnTo>
                    <a:lnTo>
                      <a:pt x="16" y="2"/>
                    </a:lnTo>
                    <a:lnTo>
                      <a:pt x="25" y="0"/>
                    </a:lnTo>
                    <a:lnTo>
                      <a:pt x="32" y="4"/>
                    </a:lnTo>
                    <a:lnTo>
                      <a:pt x="36" y="3"/>
                    </a:lnTo>
                    <a:lnTo>
                      <a:pt x="49" y="4"/>
                    </a:lnTo>
                    <a:lnTo>
                      <a:pt x="49" y="9"/>
                    </a:lnTo>
                    <a:lnTo>
                      <a:pt x="33" y="31"/>
                    </a:lnTo>
                    <a:lnTo>
                      <a:pt x="28" y="30"/>
                    </a:lnTo>
                    <a:lnTo>
                      <a:pt x="22" y="30"/>
                    </a:lnTo>
                    <a:lnTo>
                      <a:pt x="17" y="29"/>
                    </a:lnTo>
                    <a:lnTo>
                      <a:pt x="13" y="30"/>
                    </a:lnTo>
                    <a:lnTo>
                      <a:pt x="19" y="36"/>
                    </a:lnTo>
                    <a:lnTo>
                      <a:pt x="13" y="45"/>
                    </a:lnTo>
                    <a:lnTo>
                      <a:pt x="8" y="45"/>
                    </a:lnTo>
                    <a:lnTo>
                      <a:pt x="5" y="4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0" name="Freeform 984"/>
              <p:cNvSpPr>
                <a:spLocks noChangeAspect="1"/>
              </p:cNvSpPr>
              <p:nvPr/>
            </p:nvSpPr>
            <p:spPr bwMode="gray">
              <a:xfrm>
                <a:off x="2110" y="1340"/>
                <a:ext cx="163" cy="52"/>
              </a:xfrm>
              <a:custGeom>
                <a:avLst/>
                <a:gdLst/>
                <a:ahLst/>
                <a:cxnLst>
                  <a:cxn ang="0">
                    <a:pos x="115" y="27"/>
                  </a:cxn>
                  <a:cxn ang="0">
                    <a:pos x="129" y="24"/>
                  </a:cxn>
                  <a:cxn ang="0">
                    <a:pos x="143" y="23"/>
                  </a:cxn>
                  <a:cxn ang="0">
                    <a:pos x="150" y="27"/>
                  </a:cxn>
                  <a:cxn ang="0">
                    <a:pos x="161" y="29"/>
                  </a:cxn>
                  <a:cxn ang="0">
                    <a:pos x="156" y="35"/>
                  </a:cxn>
                  <a:cxn ang="0">
                    <a:pos x="162" y="38"/>
                  </a:cxn>
                  <a:cxn ang="0">
                    <a:pos x="158" y="43"/>
                  </a:cxn>
                  <a:cxn ang="0">
                    <a:pos x="152" y="42"/>
                  </a:cxn>
                  <a:cxn ang="0">
                    <a:pos x="152" y="49"/>
                  </a:cxn>
                  <a:cxn ang="0">
                    <a:pos x="142" y="52"/>
                  </a:cxn>
                  <a:cxn ang="0">
                    <a:pos x="130" y="42"/>
                  </a:cxn>
                  <a:cxn ang="0">
                    <a:pos x="123" y="50"/>
                  </a:cxn>
                  <a:cxn ang="0">
                    <a:pos x="113" y="45"/>
                  </a:cxn>
                  <a:cxn ang="0">
                    <a:pos x="108" y="48"/>
                  </a:cxn>
                  <a:cxn ang="0">
                    <a:pos x="80" y="50"/>
                  </a:cxn>
                  <a:cxn ang="0">
                    <a:pos x="78" y="43"/>
                  </a:cxn>
                  <a:cxn ang="0">
                    <a:pos x="59" y="44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45" y="30"/>
                  </a:cxn>
                  <a:cxn ang="0">
                    <a:pos x="42" y="23"/>
                  </a:cxn>
                  <a:cxn ang="0">
                    <a:pos x="30" y="16"/>
                  </a:cxn>
                  <a:cxn ang="0">
                    <a:pos x="18" y="15"/>
                  </a:cxn>
                  <a:cxn ang="0">
                    <a:pos x="11" y="11"/>
                  </a:cxn>
                  <a:cxn ang="0">
                    <a:pos x="0" y="4"/>
                  </a:cxn>
                  <a:cxn ang="0">
                    <a:pos x="13" y="0"/>
                  </a:cxn>
                  <a:cxn ang="0">
                    <a:pos x="28" y="1"/>
                  </a:cxn>
                  <a:cxn ang="0">
                    <a:pos x="31" y="12"/>
                  </a:cxn>
                  <a:cxn ang="0">
                    <a:pos x="42" y="8"/>
                  </a:cxn>
                  <a:cxn ang="0">
                    <a:pos x="55" y="6"/>
                  </a:cxn>
                  <a:cxn ang="0">
                    <a:pos x="61" y="10"/>
                  </a:cxn>
                  <a:cxn ang="0">
                    <a:pos x="52" y="11"/>
                  </a:cxn>
                  <a:cxn ang="0">
                    <a:pos x="60" y="12"/>
                  </a:cxn>
                  <a:cxn ang="0">
                    <a:pos x="73" y="15"/>
                  </a:cxn>
                  <a:cxn ang="0">
                    <a:pos x="65" y="18"/>
                  </a:cxn>
                  <a:cxn ang="0">
                    <a:pos x="51" y="16"/>
                  </a:cxn>
                  <a:cxn ang="0">
                    <a:pos x="53" y="23"/>
                  </a:cxn>
                  <a:cxn ang="0">
                    <a:pos x="63" y="22"/>
                  </a:cxn>
                  <a:cxn ang="0">
                    <a:pos x="69" y="27"/>
                  </a:cxn>
                  <a:cxn ang="0">
                    <a:pos x="77" y="31"/>
                  </a:cxn>
                  <a:cxn ang="0">
                    <a:pos x="80" y="26"/>
                  </a:cxn>
                  <a:cxn ang="0">
                    <a:pos x="90" y="30"/>
                  </a:cxn>
                  <a:cxn ang="0">
                    <a:pos x="93" y="27"/>
                  </a:cxn>
                  <a:cxn ang="0">
                    <a:pos x="100" y="32"/>
                  </a:cxn>
                  <a:cxn ang="0">
                    <a:pos x="101" y="28"/>
                  </a:cxn>
                </a:cxnLst>
                <a:rect l="0" t="0" r="r" b="b"/>
                <a:pathLst>
                  <a:path w="163" h="52">
                    <a:moveTo>
                      <a:pt x="111" y="29"/>
                    </a:moveTo>
                    <a:lnTo>
                      <a:pt x="115" y="27"/>
                    </a:lnTo>
                    <a:lnTo>
                      <a:pt x="126" y="22"/>
                    </a:lnTo>
                    <a:lnTo>
                      <a:pt x="129" y="24"/>
                    </a:lnTo>
                    <a:lnTo>
                      <a:pt x="134" y="23"/>
                    </a:lnTo>
                    <a:lnTo>
                      <a:pt x="143" y="23"/>
                    </a:lnTo>
                    <a:lnTo>
                      <a:pt x="149" y="25"/>
                    </a:lnTo>
                    <a:lnTo>
                      <a:pt x="150" y="27"/>
                    </a:lnTo>
                    <a:lnTo>
                      <a:pt x="157" y="26"/>
                    </a:lnTo>
                    <a:lnTo>
                      <a:pt x="161" y="29"/>
                    </a:lnTo>
                    <a:lnTo>
                      <a:pt x="161" y="33"/>
                    </a:lnTo>
                    <a:lnTo>
                      <a:pt x="156" y="35"/>
                    </a:lnTo>
                    <a:lnTo>
                      <a:pt x="155" y="37"/>
                    </a:lnTo>
                    <a:lnTo>
                      <a:pt x="162" y="38"/>
                    </a:lnTo>
                    <a:lnTo>
                      <a:pt x="163" y="42"/>
                    </a:lnTo>
                    <a:lnTo>
                      <a:pt x="158" y="43"/>
                    </a:lnTo>
                    <a:lnTo>
                      <a:pt x="155" y="40"/>
                    </a:lnTo>
                    <a:lnTo>
                      <a:pt x="152" y="42"/>
                    </a:lnTo>
                    <a:lnTo>
                      <a:pt x="155" y="46"/>
                    </a:lnTo>
                    <a:lnTo>
                      <a:pt x="152" y="49"/>
                    </a:lnTo>
                    <a:lnTo>
                      <a:pt x="145" y="48"/>
                    </a:lnTo>
                    <a:lnTo>
                      <a:pt x="142" y="52"/>
                    </a:lnTo>
                    <a:lnTo>
                      <a:pt x="132" y="49"/>
                    </a:lnTo>
                    <a:lnTo>
                      <a:pt x="130" y="42"/>
                    </a:lnTo>
                    <a:lnTo>
                      <a:pt x="126" y="42"/>
                    </a:lnTo>
                    <a:lnTo>
                      <a:pt x="123" y="50"/>
                    </a:lnTo>
                    <a:lnTo>
                      <a:pt x="115" y="49"/>
                    </a:lnTo>
                    <a:lnTo>
                      <a:pt x="113" y="45"/>
                    </a:lnTo>
                    <a:lnTo>
                      <a:pt x="109" y="44"/>
                    </a:lnTo>
                    <a:lnTo>
                      <a:pt x="108" y="48"/>
                    </a:lnTo>
                    <a:lnTo>
                      <a:pt x="99" y="50"/>
                    </a:lnTo>
                    <a:lnTo>
                      <a:pt x="80" y="50"/>
                    </a:lnTo>
                    <a:lnTo>
                      <a:pt x="82" y="46"/>
                    </a:lnTo>
                    <a:lnTo>
                      <a:pt x="78" y="43"/>
                    </a:lnTo>
                    <a:lnTo>
                      <a:pt x="68" y="48"/>
                    </a:lnTo>
                    <a:lnTo>
                      <a:pt x="59" y="44"/>
                    </a:lnTo>
                    <a:lnTo>
                      <a:pt x="51" y="46"/>
                    </a:lnTo>
                    <a:lnTo>
                      <a:pt x="47" y="44"/>
                    </a:lnTo>
                    <a:lnTo>
                      <a:pt x="46" y="37"/>
                    </a:lnTo>
                    <a:lnTo>
                      <a:pt x="50" y="36"/>
                    </a:lnTo>
                    <a:lnTo>
                      <a:pt x="49" y="33"/>
                    </a:lnTo>
                    <a:lnTo>
                      <a:pt x="45" y="30"/>
                    </a:lnTo>
                    <a:lnTo>
                      <a:pt x="48" y="26"/>
                    </a:lnTo>
                    <a:lnTo>
                      <a:pt x="42" y="23"/>
                    </a:lnTo>
                    <a:lnTo>
                      <a:pt x="38" y="16"/>
                    </a:lnTo>
                    <a:lnTo>
                      <a:pt x="30" y="16"/>
                    </a:lnTo>
                    <a:lnTo>
                      <a:pt x="27" y="16"/>
                    </a:lnTo>
                    <a:lnTo>
                      <a:pt x="18" y="15"/>
                    </a:lnTo>
                    <a:lnTo>
                      <a:pt x="16" y="12"/>
                    </a:lnTo>
                    <a:lnTo>
                      <a:pt x="11" y="11"/>
                    </a:lnTo>
                    <a:lnTo>
                      <a:pt x="8" y="8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25" y="2"/>
                    </a:lnTo>
                    <a:lnTo>
                      <a:pt x="28" y="1"/>
                    </a:lnTo>
                    <a:lnTo>
                      <a:pt x="32" y="1"/>
                    </a:lnTo>
                    <a:lnTo>
                      <a:pt x="31" y="12"/>
                    </a:lnTo>
                    <a:lnTo>
                      <a:pt x="35" y="12"/>
                    </a:lnTo>
                    <a:lnTo>
                      <a:pt x="42" y="8"/>
                    </a:lnTo>
                    <a:lnTo>
                      <a:pt x="50" y="9"/>
                    </a:lnTo>
                    <a:lnTo>
                      <a:pt x="55" y="6"/>
                    </a:lnTo>
                    <a:lnTo>
                      <a:pt x="60" y="8"/>
                    </a:lnTo>
                    <a:lnTo>
                      <a:pt x="61" y="10"/>
                    </a:lnTo>
                    <a:lnTo>
                      <a:pt x="55" y="10"/>
                    </a:lnTo>
                    <a:lnTo>
                      <a:pt x="52" y="11"/>
                    </a:lnTo>
                    <a:lnTo>
                      <a:pt x="55" y="13"/>
                    </a:lnTo>
                    <a:lnTo>
                      <a:pt x="60" y="12"/>
                    </a:lnTo>
                    <a:lnTo>
                      <a:pt x="64" y="14"/>
                    </a:lnTo>
                    <a:lnTo>
                      <a:pt x="73" y="15"/>
                    </a:lnTo>
                    <a:lnTo>
                      <a:pt x="73" y="17"/>
                    </a:lnTo>
                    <a:lnTo>
                      <a:pt x="65" y="18"/>
                    </a:lnTo>
                    <a:lnTo>
                      <a:pt x="59" y="16"/>
                    </a:lnTo>
                    <a:lnTo>
                      <a:pt x="51" y="16"/>
                    </a:lnTo>
                    <a:lnTo>
                      <a:pt x="57" y="19"/>
                    </a:lnTo>
                    <a:lnTo>
                      <a:pt x="53" y="23"/>
                    </a:lnTo>
                    <a:lnTo>
                      <a:pt x="56" y="24"/>
                    </a:lnTo>
                    <a:lnTo>
                      <a:pt x="63" y="22"/>
                    </a:lnTo>
                    <a:lnTo>
                      <a:pt x="68" y="22"/>
                    </a:lnTo>
                    <a:lnTo>
                      <a:pt x="69" y="27"/>
                    </a:lnTo>
                    <a:lnTo>
                      <a:pt x="73" y="30"/>
                    </a:lnTo>
                    <a:lnTo>
                      <a:pt x="77" y="31"/>
                    </a:lnTo>
                    <a:lnTo>
                      <a:pt x="76" y="26"/>
                    </a:lnTo>
                    <a:lnTo>
                      <a:pt x="80" y="26"/>
                    </a:lnTo>
                    <a:lnTo>
                      <a:pt x="83" y="29"/>
                    </a:lnTo>
                    <a:lnTo>
                      <a:pt x="90" y="30"/>
                    </a:lnTo>
                    <a:lnTo>
                      <a:pt x="89" y="27"/>
                    </a:lnTo>
                    <a:lnTo>
                      <a:pt x="93" y="27"/>
                    </a:lnTo>
                    <a:lnTo>
                      <a:pt x="95" y="30"/>
                    </a:lnTo>
                    <a:lnTo>
                      <a:pt x="100" y="32"/>
                    </a:lnTo>
                    <a:lnTo>
                      <a:pt x="103" y="31"/>
                    </a:lnTo>
                    <a:lnTo>
                      <a:pt x="101" y="28"/>
                    </a:lnTo>
                    <a:lnTo>
                      <a:pt x="111" y="2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1" name="Freeform 985"/>
              <p:cNvSpPr>
                <a:spLocks noChangeAspect="1"/>
              </p:cNvSpPr>
              <p:nvPr/>
            </p:nvSpPr>
            <p:spPr bwMode="gray">
              <a:xfrm>
                <a:off x="2118" y="1238"/>
                <a:ext cx="105" cy="80"/>
              </a:xfrm>
              <a:custGeom>
                <a:avLst/>
                <a:gdLst/>
                <a:ahLst/>
                <a:cxnLst>
                  <a:cxn ang="0">
                    <a:pos x="39" y="2"/>
                  </a:cxn>
                  <a:cxn ang="0">
                    <a:pos x="47" y="10"/>
                  </a:cxn>
                  <a:cxn ang="0">
                    <a:pos x="56" y="21"/>
                  </a:cxn>
                  <a:cxn ang="0">
                    <a:pos x="67" y="29"/>
                  </a:cxn>
                  <a:cxn ang="0">
                    <a:pos x="75" y="36"/>
                  </a:cxn>
                  <a:cxn ang="0">
                    <a:pos x="71" y="30"/>
                  </a:cxn>
                  <a:cxn ang="0">
                    <a:pos x="82" y="27"/>
                  </a:cxn>
                  <a:cxn ang="0">
                    <a:pos x="81" y="35"/>
                  </a:cxn>
                  <a:cxn ang="0">
                    <a:pos x="86" y="47"/>
                  </a:cxn>
                  <a:cxn ang="0">
                    <a:pos x="104" y="48"/>
                  </a:cxn>
                  <a:cxn ang="0">
                    <a:pos x="98" y="56"/>
                  </a:cxn>
                  <a:cxn ang="0">
                    <a:pos x="83" y="66"/>
                  </a:cxn>
                  <a:cxn ang="0">
                    <a:pos x="78" y="62"/>
                  </a:cxn>
                  <a:cxn ang="0">
                    <a:pos x="79" y="68"/>
                  </a:cxn>
                  <a:cxn ang="0">
                    <a:pos x="73" y="70"/>
                  </a:cxn>
                  <a:cxn ang="0">
                    <a:pos x="73" y="74"/>
                  </a:cxn>
                  <a:cxn ang="0">
                    <a:pos x="62" y="72"/>
                  </a:cxn>
                  <a:cxn ang="0">
                    <a:pos x="57" y="69"/>
                  </a:cxn>
                  <a:cxn ang="0">
                    <a:pos x="62" y="77"/>
                  </a:cxn>
                  <a:cxn ang="0">
                    <a:pos x="54" y="78"/>
                  </a:cxn>
                  <a:cxn ang="0">
                    <a:pos x="35" y="77"/>
                  </a:cxn>
                  <a:cxn ang="0">
                    <a:pos x="29" y="70"/>
                  </a:cxn>
                  <a:cxn ang="0">
                    <a:pos x="29" y="65"/>
                  </a:cxn>
                  <a:cxn ang="0">
                    <a:pos x="19" y="60"/>
                  </a:cxn>
                  <a:cxn ang="0">
                    <a:pos x="41" y="56"/>
                  </a:cxn>
                  <a:cxn ang="0">
                    <a:pos x="37" y="53"/>
                  </a:cxn>
                  <a:cxn ang="0">
                    <a:pos x="48" y="51"/>
                  </a:cxn>
                  <a:cxn ang="0">
                    <a:pos x="36" y="48"/>
                  </a:cxn>
                  <a:cxn ang="0">
                    <a:pos x="9" y="50"/>
                  </a:cxn>
                  <a:cxn ang="0">
                    <a:pos x="20" y="46"/>
                  </a:cxn>
                  <a:cxn ang="0">
                    <a:pos x="15" y="44"/>
                  </a:cxn>
                  <a:cxn ang="0">
                    <a:pos x="4" y="40"/>
                  </a:cxn>
                  <a:cxn ang="0">
                    <a:pos x="5" y="32"/>
                  </a:cxn>
                  <a:cxn ang="0">
                    <a:pos x="21" y="35"/>
                  </a:cxn>
                  <a:cxn ang="0">
                    <a:pos x="13" y="32"/>
                  </a:cxn>
                  <a:cxn ang="0">
                    <a:pos x="11" y="26"/>
                  </a:cxn>
                  <a:cxn ang="0">
                    <a:pos x="7" y="23"/>
                  </a:cxn>
                  <a:cxn ang="0">
                    <a:pos x="15" y="20"/>
                  </a:cxn>
                  <a:cxn ang="0">
                    <a:pos x="27" y="21"/>
                  </a:cxn>
                  <a:cxn ang="0">
                    <a:pos x="15" y="10"/>
                  </a:cxn>
                  <a:cxn ang="0">
                    <a:pos x="21" y="13"/>
                  </a:cxn>
                  <a:cxn ang="0">
                    <a:pos x="21" y="8"/>
                  </a:cxn>
                  <a:cxn ang="0">
                    <a:pos x="29" y="5"/>
                  </a:cxn>
                  <a:cxn ang="0">
                    <a:pos x="18" y="2"/>
                  </a:cxn>
                  <a:cxn ang="0">
                    <a:pos x="31" y="0"/>
                  </a:cxn>
                </a:cxnLst>
                <a:rect l="0" t="0" r="r" b="b"/>
                <a:pathLst>
                  <a:path w="105" h="80">
                    <a:moveTo>
                      <a:pt x="31" y="0"/>
                    </a:moveTo>
                    <a:lnTo>
                      <a:pt x="39" y="2"/>
                    </a:lnTo>
                    <a:lnTo>
                      <a:pt x="46" y="6"/>
                    </a:lnTo>
                    <a:lnTo>
                      <a:pt x="47" y="10"/>
                    </a:lnTo>
                    <a:lnTo>
                      <a:pt x="50" y="15"/>
                    </a:lnTo>
                    <a:lnTo>
                      <a:pt x="56" y="21"/>
                    </a:lnTo>
                    <a:lnTo>
                      <a:pt x="67" y="24"/>
                    </a:lnTo>
                    <a:lnTo>
                      <a:pt x="67" y="29"/>
                    </a:lnTo>
                    <a:lnTo>
                      <a:pt x="69" y="33"/>
                    </a:lnTo>
                    <a:lnTo>
                      <a:pt x="75" y="36"/>
                    </a:lnTo>
                    <a:lnTo>
                      <a:pt x="77" y="33"/>
                    </a:lnTo>
                    <a:lnTo>
                      <a:pt x="71" y="30"/>
                    </a:lnTo>
                    <a:lnTo>
                      <a:pt x="74" y="26"/>
                    </a:lnTo>
                    <a:lnTo>
                      <a:pt x="82" y="27"/>
                    </a:lnTo>
                    <a:lnTo>
                      <a:pt x="83" y="32"/>
                    </a:lnTo>
                    <a:lnTo>
                      <a:pt x="81" y="35"/>
                    </a:lnTo>
                    <a:lnTo>
                      <a:pt x="87" y="37"/>
                    </a:lnTo>
                    <a:lnTo>
                      <a:pt x="86" y="47"/>
                    </a:lnTo>
                    <a:lnTo>
                      <a:pt x="98" y="47"/>
                    </a:lnTo>
                    <a:lnTo>
                      <a:pt x="104" y="48"/>
                    </a:lnTo>
                    <a:lnTo>
                      <a:pt x="105" y="55"/>
                    </a:lnTo>
                    <a:lnTo>
                      <a:pt x="98" y="56"/>
                    </a:lnTo>
                    <a:lnTo>
                      <a:pt x="87" y="61"/>
                    </a:lnTo>
                    <a:lnTo>
                      <a:pt x="83" y="66"/>
                    </a:lnTo>
                    <a:lnTo>
                      <a:pt x="80" y="66"/>
                    </a:lnTo>
                    <a:lnTo>
                      <a:pt x="78" y="62"/>
                    </a:lnTo>
                    <a:lnTo>
                      <a:pt x="75" y="63"/>
                    </a:lnTo>
                    <a:lnTo>
                      <a:pt x="79" y="68"/>
                    </a:lnTo>
                    <a:lnTo>
                      <a:pt x="77" y="72"/>
                    </a:lnTo>
                    <a:lnTo>
                      <a:pt x="73" y="70"/>
                    </a:lnTo>
                    <a:lnTo>
                      <a:pt x="71" y="71"/>
                    </a:lnTo>
                    <a:lnTo>
                      <a:pt x="73" y="74"/>
                    </a:lnTo>
                    <a:lnTo>
                      <a:pt x="68" y="79"/>
                    </a:lnTo>
                    <a:lnTo>
                      <a:pt x="62" y="72"/>
                    </a:lnTo>
                    <a:lnTo>
                      <a:pt x="61" y="70"/>
                    </a:lnTo>
                    <a:lnTo>
                      <a:pt x="57" y="69"/>
                    </a:lnTo>
                    <a:lnTo>
                      <a:pt x="56" y="72"/>
                    </a:lnTo>
                    <a:lnTo>
                      <a:pt x="62" y="77"/>
                    </a:lnTo>
                    <a:lnTo>
                      <a:pt x="54" y="75"/>
                    </a:lnTo>
                    <a:lnTo>
                      <a:pt x="54" y="78"/>
                    </a:lnTo>
                    <a:lnTo>
                      <a:pt x="52" y="80"/>
                    </a:lnTo>
                    <a:lnTo>
                      <a:pt x="35" y="77"/>
                    </a:lnTo>
                    <a:lnTo>
                      <a:pt x="35" y="74"/>
                    </a:lnTo>
                    <a:lnTo>
                      <a:pt x="29" y="70"/>
                    </a:lnTo>
                    <a:lnTo>
                      <a:pt x="23" y="64"/>
                    </a:lnTo>
                    <a:lnTo>
                      <a:pt x="29" y="65"/>
                    </a:lnTo>
                    <a:lnTo>
                      <a:pt x="28" y="62"/>
                    </a:lnTo>
                    <a:lnTo>
                      <a:pt x="19" y="60"/>
                    </a:lnTo>
                    <a:lnTo>
                      <a:pt x="29" y="54"/>
                    </a:lnTo>
                    <a:lnTo>
                      <a:pt x="41" y="56"/>
                    </a:lnTo>
                    <a:lnTo>
                      <a:pt x="51" y="55"/>
                    </a:lnTo>
                    <a:lnTo>
                      <a:pt x="37" y="53"/>
                    </a:lnTo>
                    <a:lnTo>
                      <a:pt x="48" y="52"/>
                    </a:lnTo>
                    <a:lnTo>
                      <a:pt x="48" y="51"/>
                    </a:lnTo>
                    <a:lnTo>
                      <a:pt x="39" y="50"/>
                    </a:lnTo>
                    <a:lnTo>
                      <a:pt x="36" y="48"/>
                    </a:lnTo>
                    <a:lnTo>
                      <a:pt x="19" y="50"/>
                    </a:lnTo>
                    <a:lnTo>
                      <a:pt x="9" y="50"/>
                    </a:lnTo>
                    <a:lnTo>
                      <a:pt x="9" y="47"/>
                    </a:lnTo>
                    <a:lnTo>
                      <a:pt x="20" y="46"/>
                    </a:lnTo>
                    <a:lnTo>
                      <a:pt x="22" y="42"/>
                    </a:lnTo>
                    <a:lnTo>
                      <a:pt x="15" y="44"/>
                    </a:lnTo>
                    <a:lnTo>
                      <a:pt x="7" y="44"/>
                    </a:lnTo>
                    <a:lnTo>
                      <a:pt x="4" y="40"/>
                    </a:lnTo>
                    <a:lnTo>
                      <a:pt x="2" y="33"/>
                    </a:lnTo>
                    <a:lnTo>
                      <a:pt x="5" y="32"/>
                    </a:lnTo>
                    <a:lnTo>
                      <a:pt x="10" y="35"/>
                    </a:lnTo>
                    <a:lnTo>
                      <a:pt x="21" y="35"/>
                    </a:lnTo>
                    <a:lnTo>
                      <a:pt x="21" y="32"/>
                    </a:lnTo>
                    <a:lnTo>
                      <a:pt x="13" y="32"/>
                    </a:lnTo>
                    <a:lnTo>
                      <a:pt x="0" y="26"/>
                    </a:lnTo>
                    <a:lnTo>
                      <a:pt x="11" y="26"/>
                    </a:lnTo>
                    <a:lnTo>
                      <a:pt x="11" y="25"/>
                    </a:lnTo>
                    <a:lnTo>
                      <a:pt x="7" y="23"/>
                    </a:lnTo>
                    <a:lnTo>
                      <a:pt x="7" y="21"/>
                    </a:lnTo>
                    <a:lnTo>
                      <a:pt x="15" y="20"/>
                    </a:lnTo>
                    <a:lnTo>
                      <a:pt x="23" y="22"/>
                    </a:lnTo>
                    <a:lnTo>
                      <a:pt x="27" y="21"/>
                    </a:lnTo>
                    <a:lnTo>
                      <a:pt x="13" y="15"/>
                    </a:lnTo>
                    <a:lnTo>
                      <a:pt x="15" y="10"/>
                    </a:lnTo>
                    <a:lnTo>
                      <a:pt x="19" y="10"/>
                    </a:lnTo>
                    <a:lnTo>
                      <a:pt x="21" y="13"/>
                    </a:lnTo>
                    <a:lnTo>
                      <a:pt x="26" y="12"/>
                    </a:lnTo>
                    <a:lnTo>
                      <a:pt x="21" y="8"/>
                    </a:lnTo>
                    <a:lnTo>
                      <a:pt x="33" y="7"/>
                    </a:lnTo>
                    <a:lnTo>
                      <a:pt x="29" y="5"/>
                    </a:lnTo>
                    <a:lnTo>
                      <a:pt x="19" y="5"/>
                    </a:lnTo>
                    <a:lnTo>
                      <a:pt x="18" y="2"/>
                    </a:lnTo>
                    <a:lnTo>
                      <a:pt x="26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2" name="Freeform 986"/>
              <p:cNvSpPr>
                <a:spLocks noChangeAspect="1"/>
              </p:cNvSpPr>
              <p:nvPr/>
            </p:nvSpPr>
            <p:spPr bwMode="gray">
              <a:xfrm>
                <a:off x="2308" y="1504"/>
                <a:ext cx="3" cy="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3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3" name="Freeform 987"/>
              <p:cNvSpPr>
                <a:spLocks noChangeAspect="1"/>
              </p:cNvSpPr>
              <p:nvPr/>
            </p:nvSpPr>
            <p:spPr bwMode="gray">
              <a:xfrm>
                <a:off x="2317" y="1514"/>
                <a:ext cx="8" cy="4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8" y="4"/>
                  </a:cxn>
                  <a:cxn ang="0">
                    <a:pos x="3" y="4"/>
                  </a:cxn>
                </a:cxnLst>
                <a:rect l="0" t="0" r="r" b="b"/>
                <a:pathLst>
                  <a:path w="8" h="4">
                    <a:moveTo>
                      <a:pt x="3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8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4" name="Freeform 988"/>
              <p:cNvSpPr>
                <a:spLocks noChangeAspect="1"/>
              </p:cNvSpPr>
              <p:nvPr/>
            </p:nvSpPr>
            <p:spPr bwMode="gray">
              <a:xfrm>
                <a:off x="2373" y="1674"/>
                <a:ext cx="5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4" y="5"/>
                  </a:cxn>
                  <a:cxn ang="0">
                    <a:pos x="0" y="6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4" y="5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5" name="Freeform 989"/>
              <p:cNvSpPr>
                <a:spLocks noChangeAspect="1"/>
              </p:cNvSpPr>
              <p:nvPr/>
            </p:nvSpPr>
            <p:spPr bwMode="gray">
              <a:xfrm>
                <a:off x="2335" y="1332"/>
                <a:ext cx="7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7" y="2"/>
                  </a:cxn>
                  <a:cxn ang="0">
                    <a:pos x="3" y="3"/>
                  </a:cxn>
                  <a:cxn ang="0">
                    <a:pos x="0" y="1"/>
                  </a:cxn>
                </a:cxnLst>
                <a:rect l="0" t="0" r="r" b="b"/>
                <a:pathLst>
                  <a:path w="7" h="3">
                    <a:moveTo>
                      <a:pt x="0" y="1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7" y="2"/>
                    </a:lnTo>
                    <a:lnTo>
                      <a:pt x="3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6" name="Freeform 990"/>
              <p:cNvSpPr>
                <a:spLocks noChangeAspect="1"/>
              </p:cNvSpPr>
              <p:nvPr/>
            </p:nvSpPr>
            <p:spPr bwMode="gray">
              <a:xfrm>
                <a:off x="2436" y="1908"/>
                <a:ext cx="10" cy="19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0" y="13"/>
                  </a:cxn>
                  <a:cxn ang="0">
                    <a:pos x="4" y="7"/>
                  </a:cxn>
                  <a:cxn ang="0">
                    <a:pos x="6" y="0"/>
                  </a:cxn>
                  <a:cxn ang="0">
                    <a:pos x="10" y="1"/>
                  </a:cxn>
                  <a:cxn ang="0">
                    <a:pos x="9" y="8"/>
                  </a:cxn>
                  <a:cxn ang="0">
                    <a:pos x="4" y="15"/>
                  </a:cxn>
                  <a:cxn ang="0">
                    <a:pos x="1" y="19"/>
                  </a:cxn>
                </a:cxnLst>
                <a:rect l="0" t="0" r="r" b="b"/>
                <a:pathLst>
                  <a:path w="10" h="19">
                    <a:moveTo>
                      <a:pt x="1" y="19"/>
                    </a:moveTo>
                    <a:lnTo>
                      <a:pt x="0" y="13"/>
                    </a:lnTo>
                    <a:lnTo>
                      <a:pt x="4" y="7"/>
                    </a:lnTo>
                    <a:lnTo>
                      <a:pt x="6" y="0"/>
                    </a:lnTo>
                    <a:lnTo>
                      <a:pt x="10" y="1"/>
                    </a:lnTo>
                    <a:lnTo>
                      <a:pt x="9" y="8"/>
                    </a:lnTo>
                    <a:lnTo>
                      <a:pt x="4" y="15"/>
                    </a:lnTo>
                    <a:lnTo>
                      <a:pt x="1" y="1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7" name="Freeform 991"/>
              <p:cNvSpPr>
                <a:spLocks noChangeAspect="1"/>
              </p:cNvSpPr>
              <p:nvPr/>
            </p:nvSpPr>
            <p:spPr bwMode="gray">
              <a:xfrm>
                <a:off x="2442" y="1921"/>
                <a:ext cx="8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5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4"/>
                  </a:cxn>
                  <a:cxn ang="0">
                    <a:pos x="3" y="8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1" y="5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4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8" name="Freeform 992"/>
              <p:cNvSpPr>
                <a:spLocks noChangeAspect="1"/>
              </p:cNvSpPr>
              <p:nvPr/>
            </p:nvSpPr>
            <p:spPr bwMode="gray">
              <a:xfrm>
                <a:off x="2409" y="1909"/>
                <a:ext cx="20" cy="14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18" y="14"/>
                  </a:cxn>
                  <a:cxn ang="0">
                    <a:pos x="10" y="13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5"/>
                  </a:cxn>
                  <a:cxn ang="0">
                    <a:pos x="7" y="9"/>
                  </a:cxn>
                  <a:cxn ang="0">
                    <a:pos x="20" y="8"/>
                  </a:cxn>
                </a:cxnLst>
                <a:rect l="0" t="0" r="r" b="b"/>
                <a:pathLst>
                  <a:path w="20" h="14">
                    <a:moveTo>
                      <a:pt x="20" y="8"/>
                    </a:moveTo>
                    <a:lnTo>
                      <a:pt x="18" y="14"/>
                    </a:lnTo>
                    <a:lnTo>
                      <a:pt x="10" y="13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5"/>
                    </a:lnTo>
                    <a:lnTo>
                      <a:pt x="7" y="9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9" name="Freeform 993"/>
              <p:cNvSpPr>
                <a:spLocks noChangeAspect="1"/>
              </p:cNvSpPr>
              <p:nvPr/>
            </p:nvSpPr>
            <p:spPr bwMode="gray">
              <a:xfrm>
                <a:off x="2431" y="1898"/>
                <a:ext cx="7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6" y="3"/>
                  </a:cxn>
                  <a:cxn ang="0">
                    <a:pos x="3" y="4"/>
                  </a:cxn>
                  <a:cxn ang="0">
                    <a:pos x="2" y="7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2" y="3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6" y="3"/>
                    </a:lnTo>
                    <a:lnTo>
                      <a:pt x="3" y="4"/>
                    </a:lnTo>
                    <a:lnTo>
                      <a:pt x="2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0" name="Freeform 994"/>
              <p:cNvSpPr>
                <a:spLocks noChangeAspect="1"/>
              </p:cNvSpPr>
              <p:nvPr/>
            </p:nvSpPr>
            <p:spPr bwMode="gray">
              <a:xfrm>
                <a:off x="2413" y="1864"/>
                <a:ext cx="22" cy="1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22" y="12"/>
                  </a:cxn>
                  <a:cxn ang="0">
                    <a:pos x="20" y="15"/>
                  </a:cxn>
                  <a:cxn ang="0">
                    <a:pos x="10" y="14"/>
                  </a:cxn>
                  <a:cxn ang="0">
                    <a:pos x="3" y="9"/>
                  </a:cxn>
                  <a:cxn ang="0">
                    <a:pos x="0" y="4"/>
                  </a:cxn>
                </a:cxnLst>
                <a:rect l="0" t="0" r="r" b="b"/>
                <a:pathLst>
                  <a:path w="22" h="15">
                    <a:moveTo>
                      <a:pt x="0" y="4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22" y="12"/>
                    </a:lnTo>
                    <a:lnTo>
                      <a:pt x="20" y="15"/>
                    </a:lnTo>
                    <a:lnTo>
                      <a:pt x="10" y="14"/>
                    </a:lnTo>
                    <a:lnTo>
                      <a:pt x="3" y="9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1" name="Freeform 995"/>
              <p:cNvSpPr>
                <a:spLocks noChangeAspect="1"/>
              </p:cNvSpPr>
              <p:nvPr/>
            </p:nvSpPr>
            <p:spPr bwMode="gray">
              <a:xfrm>
                <a:off x="2176" y="1405"/>
                <a:ext cx="261" cy="242"/>
              </a:xfrm>
              <a:custGeom>
                <a:avLst/>
                <a:gdLst/>
                <a:ahLst/>
                <a:cxnLst>
                  <a:cxn ang="0">
                    <a:pos x="33" y="22"/>
                  </a:cxn>
                  <a:cxn ang="0">
                    <a:pos x="47" y="53"/>
                  </a:cxn>
                  <a:cxn ang="0">
                    <a:pos x="53" y="34"/>
                  </a:cxn>
                  <a:cxn ang="0">
                    <a:pos x="49" y="11"/>
                  </a:cxn>
                  <a:cxn ang="0">
                    <a:pos x="76" y="2"/>
                  </a:cxn>
                  <a:cxn ang="0">
                    <a:pos x="86" y="21"/>
                  </a:cxn>
                  <a:cxn ang="0">
                    <a:pos x="87" y="33"/>
                  </a:cxn>
                  <a:cxn ang="0">
                    <a:pos x="107" y="39"/>
                  </a:cxn>
                  <a:cxn ang="0">
                    <a:pos x="109" y="25"/>
                  </a:cxn>
                  <a:cxn ang="0">
                    <a:pos x="133" y="36"/>
                  </a:cxn>
                  <a:cxn ang="0">
                    <a:pos x="137" y="48"/>
                  </a:cxn>
                  <a:cxn ang="0">
                    <a:pos x="149" y="51"/>
                  </a:cxn>
                  <a:cxn ang="0">
                    <a:pos x="166" y="44"/>
                  </a:cxn>
                  <a:cxn ang="0">
                    <a:pos x="172" y="59"/>
                  </a:cxn>
                  <a:cxn ang="0">
                    <a:pos x="178" y="62"/>
                  </a:cxn>
                  <a:cxn ang="0">
                    <a:pos x="190" y="76"/>
                  </a:cxn>
                  <a:cxn ang="0">
                    <a:pos x="207" y="82"/>
                  </a:cxn>
                  <a:cxn ang="0">
                    <a:pos x="198" y="91"/>
                  </a:cxn>
                  <a:cxn ang="0">
                    <a:pos x="201" y="100"/>
                  </a:cxn>
                  <a:cxn ang="0">
                    <a:pos x="227" y="113"/>
                  </a:cxn>
                  <a:cxn ang="0">
                    <a:pos x="246" y="124"/>
                  </a:cxn>
                  <a:cxn ang="0">
                    <a:pos x="257" y="127"/>
                  </a:cxn>
                  <a:cxn ang="0">
                    <a:pos x="247" y="158"/>
                  </a:cxn>
                  <a:cxn ang="0">
                    <a:pos x="237" y="168"/>
                  </a:cxn>
                  <a:cxn ang="0">
                    <a:pos x="227" y="144"/>
                  </a:cxn>
                  <a:cxn ang="0">
                    <a:pos x="206" y="144"/>
                  </a:cxn>
                  <a:cxn ang="0">
                    <a:pos x="203" y="158"/>
                  </a:cxn>
                  <a:cxn ang="0">
                    <a:pos x="227" y="186"/>
                  </a:cxn>
                  <a:cxn ang="0">
                    <a:pos x="234" y="209"/>
                  </a:cxn>
                  <a:cxn ang="0">
                    <a:pos x="229" y="227"/>
                  </a:cxn>
                  <a:cxn ang="0">
                    <a:pos x="203" y="205"/>
                  </a:cxn>
                  <a:cxn ang="0">
                    <a:pos x="201" y="217"/>
                  </a:cxn>
                  <a:cxn ang="0">
                    <a:pos x="199" y="237"/>
                  </a:cxn>
                  <a:cxn ang="0">
                    <a:pos x="177" y="223"/>
                  </a:cxn>
                  <a:cxn ang="0">
                    <a:pos x="166" y="202"/>
                  </a:cxn>
                  <a:cxn ang="0">
                    <a:pos x="143" y="181"/>
                  </a:cxn>
                  <a:cxn ang="0">
                    <a:pos x="128" y="181"/>
                  </a:cxn>
                  <a:cxn ang="0">
                    <a:pos x="112" y="168"/>
                  </a:cxn>
                  <a:cxn ang="0">
                    <a:pos x="135" y="165"/>
                  </a:cxn>
                  <a:cxn ang="0">
                    <a:pos x="139" y="143"/>
                  </a:cxn>
                  <a:cxn ang="0">
                    <a:pos x="157" y="115"/>
                  </a:cxn>
                  <a:cxn ang="0">
                    <a:pos x="141" y="101"/>
                  </a:cxn>
                  <a:cxn ang="0">
                    <a:pos x="125" y="98"/>
                  </a:cxn>
                  <a:cxn ang="0">
                    <a:pos x="120" y="85"/>
                  </a:cxn>
                  <a:cxn ang="0">
                    <a:pos x="105" y="68"/>
                  </a:cxn>
                  <a:cxn ang="0">
                    <a:pos x="102" y="76"/>
                  </a:cxn>
                  <a:cxn ang="0">
                    <a:pos x="82" y="79"/>
                  </a:cxn>
                  <a:cxn ang="0">
                    <a:pos x="69" y="75"/>
                  </a:cxn>
                  <a:cxn ang="0">
                    <a:pos x="59" y="77"/>
                  </a:cxn>
                  <a:cxn ang="0">
                    <a:pos x="34" y="69"/>
                  </a:cxn>
                  <a:cxn ang="0">
                    <a:pos x="6" y="60"/>
                  </a:cxn>
                  <a:cxn ang="0">
                    <a:pos x="25" y="57"/>
                  </a:cxn>
                  <a:cxn ang="0">
                    <a:pos x="2" y="41"/>
                  </a:cxn>
                  <a:cxn ang="0">
                    <a:pos x="7" y="23"/>
                  </a:cxn>
                  <a:cxn ang="0">
                    <a:pos x="36" y="0"/>
                  </a:cxn>
                </a:cxnLst>
                <a:rect l="0" t="0" r="r" b="b"/>
                <a:pathLst>
                  <a:path w="261" h="242">
                    <a:moveTo>
                      <a:pt x="46" y="2"/>
                    </a:moveTo>
                    <a:lnTo>
                      <a:pt x="49" y="3"/>
                    </a:lnTo>
                    <a:lnTo>
                      <a:pt x="44" y="9"/>
                    </a:lnTo>
                    <a:lnTo>
                      <a:pt x="42" y="11"/>
                    </a:lnTo>
                    <a:lnTo>
                      <a:pt x="33" y="22"/>
                    </a:lnTo>
                    <a:lnTo>
                      <a:pt x="34" y="24"/>
                    </a:lnTo>
                    <a:lnTo>
                      <a:pt x="34" y="40"/>
                    </a:lnTo>
                    <a:lnTo>
                      <a:pt x="42" y="44"/>
                    </a:lnTo>
                    <a:lnTo>
                      <a:pt x="42" y="53"/>
                    </a:lnTo>
                    <a:lnTo>
                      <a:pt x="47" y="53"/>
                    </a:lnTo>
                    <a:lnTo>
                      <a:pt x="48" y="47"/>
                    </a:lnTo>
                    <a:lnTo>
                      <a:pt x="43" y="41"/>
                    </a:lnTo>
                    <a:lnTo>
                      <a:pt x="42" y="34"/>
                    </a:lnTo>
                    <a:lnTo>
                      <a:pt x="46" y="32"/>
                    </a:lnTo>
                    <a:lnTo>
                      <a:pt x="53" y="34"/>
                    </a:lnTo>
                    <a:lnTo>
                      <a:pt x="54" y="32"/>
                    </a:lnTo>
                    <a:lnTo>
                      <a:pt x="46" y="28"/>
                    </a:lnTo>
                    <a:lnTo>
                      <a:pt x="44" y="17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53" y="9"/>
                    </a:lnTo>
                    <a:lnTo>
                      <a:pt x="57" y="11"/>
                    </a:lnTo>
                    <a:lnTo>
                      <a:pt x="57" y="7"/>
                    </a:lnTo>
                    <a:lnTo>
                      <a:pt x="71" y="2"/>
                    </a:lnTo>
                    <a:lnTo>
                      <a:pt x="76" y="2"/>
                    </a:lnTo>
                    <a:lnTo>
                      <a:pt x="80" y="4"/>
                    </a:lnTo>
                    <a:lnTo>
                      <a:pt x="80" y="8"/>
                    </a:lnTo>
                    <a:lnTo>
                      <a:pt x="84" y="12"/>
                    </a:lnTo>
                    <a:lnTo>
                      <a:pt x="85" y="18"/>
                    </a:lnTo>
                    <a:lnTo>
                      <a:pt x="86" y="21"/>
                    </a:lnTo>
                    <a:lnTo>
                      <a:pt x="88" y="25"/>
                    </a:lnTo>
                    <a:lnTo>
                      <a:pt x="84" y="28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87" y="33"/>
                    </a:lnTo>
                    <a:lnTo>
                      <a:pt x="92" y="31"/>
                    </a:lnTo>
                    <a:lnTo>
                      <a:pt x="98" y="31"/>
                    </a:lnTo>
                    <a:lnTo>
                      <a:pt x="99" y="35"/>
                    </a:lnTo>
                    <a:lnTo>
                      <a:pt x="102" y="39"/>
                    </a:lnTo>
                    <a:lnTo>
                      <a:pt x="107" y="39"/>
                    </a:lnTo>
                    <a:lnTo>
                      <a:pt x="108" y="33"/>
                    </a:lnTo>
                    <a:lnTo>
                      <a:pt x="111" y="33"/>
                    </a:lnTo>
                    <a:lnTo>
                      <a:pt x="112" y="31"/>
                    </a:lnTo>
                    <a:lnTo>
                      <a:pt x="105" y="29"/>
                    </a:lnTo>
                    <a:lnTo>
                      <a:pt x="109" y="25"/>
                    </a:lnTo>
                    <a:lnTo>
                      <a:pt x="120" y="25"/>
                    </a:lnTo>
                    <a:lnTo>
                      <a:pt x="124" y="26"/>
                    </a:lnTo>
                    <a:lnTo>
                      <a:pt x="128" y="26"/>
                    </a:lnTo>
                    <a:lnTo>
                      <a:pt x="137" y="29"/>
                    </a:lnTo>
                    <a:lnTo>
                      <a:pt x="133" y="36"/>
                    </a:lnTo>
                    <a:lnTo>
                      <a:pt x="136" y="40"/>
                    </a:lnTo>
                    <a:lnTo>
                      <a:pt x="141" y="36"/>
                    </a:lnTo>
                    <a:lnTo>
                      <a:pt x="145" y="37"/>
                    </a:lnTo>
                    <a:lnTo>
                      <a:pt x="138" y="43"/>
                    </a:lnTo>
                    <a:lnTo>
                      <a:pt x="137" y="48"/>
                    </a:lnTo>
                    <a:lnTo>
                      <a:pt x="141" y="49"/>
                    </a:lnTo>
                    <a:lnTo>
                      <a:pt x="145" y="44"/>
                    </a:lnTo>
                    <a:lnTo>
                      <a:pt x="149" y="45"/>
                    </a:lnTo>
                    <a:lnTo>
                      <a:pt x="146" y="49"/>
                    </a:lnTo>
                    <a:lnTo>
                      <a:pt x="149" y="51"/>
                    </a:lnTo>
                    <a:lnTo>
                      <a:pt x="151" y="50"/>
                    </a:lnTo>
                    <a:lnTo>
                      <a:pt x="153" y="51"/>
                    </a:lnTo>
                    <a:lnTo>
                      <a:pt x="157" y="49"/>
                    </a:lnTo>
                    <a:lnTo>
                      <a:pt x="158" y="44"/>
                    </a:lnTo>
                    <a:lnTo>
                      <a:pt x="166" y="44"/>
                    </a:lnTo>
                    <a:lnTo>
                      <a:pt x="171" y="48"/>
                    </a:lnTo>
                    <a:lnTo>
                      <a:pt x="173" y="56"/>
                    </a:lnTo>
                    <a:lnTo>
                      <a:pt x="162" y="59"/>
                    </a:lnTo>
                    <a:lnTo>
                      <a:pt x="165" y="63"/>
                    </a:lnTo>
                    <a:lnTo>
                      <a:pt x="172" y="59"/>
                    </a:lnTo>
                    <a:lnTo>
                      <a:pt x="173" y="61"/>
                    </a:lnTo>
                    <a:lnTo>
                      <a:pt x="170" y="64"/>
                    </a:lnTo>
                    <a:lnTo>
                      <a:pt x="169" y="69"/>
                    </a:lnTo>
                    <a:lnTo>
                      <a:pt x="173" y="69"/>
                    </a:lnTo>
                    <a:lnTo>
                      <a:pt x="178" y="62"/>
                    </a:lnTo>
                    <a:lnTo>
                      <a:pt x="186" y="61"/>
                    </a:lnTo>
                    <a:lnTo>
                      <a:pt x="196" y="66"/>
                    </a:lnTo>
                    <a:lnTo>
                      <a:pt x="190" y="72"/>
                    </a:lnTo>
                    <a:lnTo>
                      <a:pt x="181" y="74"/>
                    </a:lnTo>
                    <a:lnTo>
                      <a:pt x="190" y="76"/>
                    </a:lnTo>
                    <a:lnTo>
                      <a:pt x="190" y="78"/>
                    </a:lnTo>
                    <a:lnTo>
                      <a:pt x="196" y="76"/>
                    </a:lnTo>
                    <a:lnTo>
                      <a:pt x="200" y="72"/>
                    </a:lnTo>
                    <a:lnTo>
                      <a:pt x="209" y="79"/>
                    </a:lnTo>
                    <a:lnTo>
                      <a:pt x="207" y="82"/>
                    </a:lnTo>
                    <a:lnTo>
                      <a:pt x="203" y="82"/>
                    </a:lnTo>
                    <a:lnTo>
                      <a:pt x="199" y="84"/>
                    </a:lnTo>
                    <a:lnTo>
                      <a:pt x="211" y="87"/>
                    </a:lnTo>
                    <a:lnTo>
                      <a:pt x="213" y="90"/>
                    </a:lnTo>
                    <a:lnTo>
                      <a:pt x="198" y="91"/>
                    </a:lnTo>
                    <a:lnTo>
                      <a:pt x="202" y="93"/>
                    </a:lnTo>
                    <a:lnTo>
                      <a:pt x="201" y="97"/>
                    </a:lnTo>
                    <a:lnTo>
                      <a:pt x="190" y="94"/>
                    </a:lnTo>
                    <a:lnTo>
                      <a:pt x="189" y="97"/>
                    </a:lnTo>
                    <a:lnTo>
                      <a:pt x="201" y="100"/>
                    </a:lnTo>
                    <a:lnTo>
                      <a:pt x="209" y="105"/>
                    </a:lnTo>
                    <a:lnTo>
                      <a:pt x="214" y="113"/>
                    </a:lnTo>
                    <a:lnTo>
                      <a:pt x="220" y="110"/>
                    </a:lnTo>
                    <a:lnTo>
                      <a:pt x="227" y="110"/>
                    </a:lnTo>
                    <a:lnTo>
                      <a:pt x="227" y="113"/>
                    </a:lnTo>
                    <a:lnTo>
                      <a:pt x="231" y="114"/>
                    </a:lnTo>
                    <a:lnTo>
                      <a:pt x="235" y="117"/>
                    </a:lnTo>
                    <a:lnTo>
                      <a:pt x="234" y="122"/>
                    </a:lnTo>
                    <a:lnTo>
                      <a:pt x="243" y="121"/>
                    </a:lnTo>
                    <a:lnTo>
                      <a:pt x="246" y="124"/>
                    </a:lnTo>
                    <a:lnTo>
                      <a:pt x="243" y="126"/>
                    </a:lnTo>
                    <a:lnTo>
                      <a:pt x="244" y="128"/>
                    </a:lnTo>
                    <a:lnTo>
                      <a:pt x="253" y="123"/>
                    </a:lnTo>
                    <a:lnTo>
                      <a:pt x="258" y="125"/>
                    </a:lnTo>
                    <a:lnTo>
                      <a:pt x="257" y="127"/>
                    </a:lnTo>
                    <a:lnTo>
                      <a:pt x="261" y="129"/>
                    </a:lnTo>
                    <a:lnTo>
                      <a:pt x="260" y="138"/>
                    </a:lnTo>
                    <a:lnTo>
                      <a:pt x="252" y="139"/>
                    </a:lnTo>
                    <a:lnTo>
                      <a:pt x="254" y="153"/>
                    </a:lnTo>
                    <a:lnTo>
                      <a:pt x="247" y="158"/>
                    </a:lnTo>
                    <a:lnTo>
                      <a:pt x="242" y="153"/>
                    </a:lnTo>
                    <a:lnTo>
                      <a:pt x="242" y="159"/>
                    </a:lnTo>
                    <a:lnTo>
                      <a:pt x="245" y="168"/>
                    </a:lnTo>
                    <a:lnTo>
                      <a:pt x="242" y="174"/>
                    </a:lnTo>
                    <a:lnTo>
                      <a:pt x="237" y="168"/>
                    </a:lnTo>
                    <a:lnTo>
                      <a:pt x="234" y="167"/>
                    </a:lnTo>
                    <a:lnTo>
                      <a:pt x="230" y="164"/>
                    </a:lnTo>
                    <a:lnTo>
                      <a:pt x="224" y="155"/>
                    </a:lnTo>
                    <a:lnTo>
                      <a:pt x="228" y="147"/>
                    </a:lnTo>
                    <a:lnTo>
                      <a:pt x="227" y="144"/>
                    </a:lnTo>
                    <a:lnTo>
                      <a:pt x="219" y="144"/>
                    </a:lnTo>
                    <a:lnTo>
                      <a:pt x="217" y="140"/>
                    </a:lnTo>
                    <a:lnTo>
                      <a:pt x="211" y="132"/>
                    </a:lnTo>
                    <a:lnTo>
                      <a:pt x="203" y="136"/>
                    </a:lnTo>
                    <a:lnTo>
                      <a:pt x="206" y="144"/>
                    </a:lnTo>
                    <a:lnTo>
                      <a:pt x="208" y="148"/>
                    </a:lnTo>
                    <a:lnTo>
                      <a:pt x="204" y="151"/>
                    </a:lnTo>
                    <a:lnTo>
                      <a:pt x="198" y="145"/>
                    </a:lnTo>
                    <a:lnTo>
                      <a:pt x="196" y="150"/>
                    </a:lnTo>
                    <a:lnTo>
                      <a:pt x="203" y="158"/>
                    </a:lnTo>
                    <a:lnTo>
                      <a:pt x="207" y="161"/>
                    </a:lnTo>
                    <a:lnTo>
                      <a:pt x="209" y="166"/>
                    </a:lnTo>
                    <a:lnTo>
                      <a:pt x="215" y="175"/>
                    </a:lnTo>
                    <a:lnTo>
                      <a:pt x="220" y="176"/>
                    </a:lnTo>
                    <a:lnTo>
                      <a:pt x="227" y="186"/>
                    </a:lnTo>
                    <a:lnTo>
                      <a:pt x="227" y="190"/>
                    </a:lnTo>
                    <a:lnTo>
                      <a:pt x="230" y="193"/>
                    </a:lnTo>
                    <a:lnTo>
                      <a:pt x="230" y="197"/>
                    </a:lnTo>
                    <a:lnTo>
                      <a:pt x="234" y="203"/>
                    </a:lnTo>
                    <a:lnTo>
                      <a:pt x="234" y="209"/>
                    </a:lnTo>
                    <a:lnTo>
                      <a:pt x="228" y="208"/>
                    </a:lnTo>
                    <a:lnTo>
                      <a:pt x="227" y="211"/>
                    </a:lnTo>
                    <a:lnTo>
                      <a:pt x="232" y="215"/>
                    </a:lnTo>
                    <a:lnTo>
                      <a:pt x="229" y="220"/>
                    </a:lnTo>
                    <a:lnTo>
                      <a:pt x="229" y="227"/>
                    </a:lnTo>
                    <a:lnTo>
                      <a:pt x="225" y="227"/>
                    </a:lnTo>
                    <a:lnTo>
                      <a:pt x="219" y="217"/>
                    </a:lnTo>
                    <a:lnTo>
                      <a:pt x="213" y="209"/>
                    </a:lnTo>
                    <a:lnTo>
                      <a:pt x="207" y="210"/>
                    </a:lnTo>
                    <a:lnTo>
                      <a:pt x="203" y="205"/>
                    </a:lnTo>
                    <a:lnTo>
                      <a:pt x="200" y="205"/>
                    </a:lnTo>
                    <a:lnTo>
                      <a:pt x="195" y="198"/>
                    </a:lnTo>
                    <a:lnTo>
                      <a:pt x="192" y="199"/>
                    </a:lnTo>
                    <a:lnTo>
                      <a:pt x="191" y="204"/>
                    </a:lnTo>
                    <a:lnTo>
                      <a:pt x="201" y="217"/>
                    </a:lnTo>
                    <a:lnTo>
                      <a:pt x="206" y="225"/>
                    </a:lnTo>
                    <a:lnTo>
                      <a:pt x="216" y="232"/>
                    </a:lnTo>
                    <a:lnTo>
                      <a:pt x="219" y="240"/>
                    </a:lnTo>
                    <a:lnTo>
                      <a:pt x="214" y="242"/>
                    </a:lnTo>
                    <a:lnTo>
                      <a:pt x="199" y="237"/>
                    </a:lnTo>
                    <a:lnTo>
                      <a:pt x="194" y="237"/>
                    </a:lnTo>
                    <a:lnTo>
                      <a:pt x="186" y="231"/>
                    </a:lnTo>
                    <a:lnTo>
                      <a:pt x="187" y="223"/>
                    </a:lnTo>
                    <a:lnTo>
                      <a:pt x="182" y="222"/>
                    </a:lnTo>
                    <a:lnTo>
                      <a:pt x="177" y="223"/>
                    </a:lnTo>
                    <a:lnTo>
                      <a:pt x="169" y="215"/>
                    </a:lnTo>
                    <a:lnTo>
                      <a:pt x="165" y="213"/>
                    </a:lnTo>
                    <a:lnTo>
                      <a:pt x="164" y="207"/>
                    </a:lnTo>
                    <a:lnTo>
                      <a:pt x="168" y="207"/>
                    </a:lnTo>
                    <a:lnTo>
                      <a:pt x="166" y="202"/>
                    </a:lnTo>
                    <a:lnTo>
                      <a:pt x="160" y="201"/>
                    </a:lnTo>
                    <a:lnTo>
                      <a:pt x="153" y="194"/>
                    </a:lnTo>
                    <a:lnTo>
                      <a:pt x="152" y="183"/>
                    </a:lnTo>
                    <a:lnTo>
                      <a:pt x="145" y="183"/>
                    </a:lnTo>
                    <a:lnTo>
                      <a:pt x="143" y="181"/>
                    </a:lnTo>
                    <a:lnTo>
                      <a:pt x="139" y="180"/>
                    </a:lnTo>
                    <a:lnTo>
                      <a:pt x="140" y="185"/>
                    </a:lnTo>
                    <a:lnTo>
                      <a:pt x="138" y="188"/>
                    </a:lnTo>
                    <a:lnTo>
                      <a:pt x="131" y="180"/>
                    </a:lnTo>
                    <a:lnTo>
                      <a:pt x="128" y="181"/>
                    </a:lnTo>
                    <a:lnTo>
                      <a:pt x="123" y="189"/>
                    </a:lnTo>
                    <a:lnTo>
                      <a:pt x="114" y="188"/>
                    </a:lnTo>
                    <a:lnTo>
                      <a:pt x="106" y="182"/>
                    </a:lnTo>
                    <a:lnTo>
                      <a:pt x="107" y="173"/>
                    </a:lnTo>
                    <a:lnTo>
                      <a:pt x="112" y="168"/>
                    </a:lnTo>
                    <a:lnTo>
                      <a:pt x="112" y="164"/>
                    </a:lnTo>
                    <a:lnTo>
                      <a:pt x="116" y="161"/>
                    </a:lnTo>
                    <a:lnTo>
                      <a:pt x="120" y="163"/>
                    </a:lnTo>
                    <a:lnTo>
                      <a:pt x="124" y="166"/>
                    </a:lnTo>
                    <a:lnTo>
                      <a:pt x="135" y="165"/>
                    </a:lnTo>
                    <a:lnTo>
                      <a:pt x="143" y="160"/>
                    </a:lnTo>
                    <a:lnTo>
                      <a:pt x="147" y="162"/>
                    </a:lnTo>
                    <a:lnTo>
                      <a:pt x="147" y="156"/>
                    </a:lnTo>
                    <a:lnTo>
                      <a:pt x="141" y="150"/>
                    </a:lnTo>
                    <a:lnTo>
                      <a:pt x="139" y="143"/>
                    </a:lnTo>
                    <a:lnTo>
                      <a:pt x="152" y="132"/>
                    </a:lnTo>
                    <a:lnTo>
                      <a:pt x="155" y="127"/>
                    </a:lnTo>
                    <a:lnTo>
                      <a:pt x="160" y="126"/>
                    </a:lnTo>
                    <a:lnTo>
                      <a:pt x="160" y="118"/>
                    </a:lnTo>
                    <a:lnTo>
                      <a:pt x="157" y="115"/>
                    </a:lnTo>
                    <a:lnTo>
                      <a:pt x="156" y="112"/>
                    </a:lnTo>
                    <a:lnTo>
                      <a:pt x="155" y="109"/>
                    </a:lnTo>
                    <a:lnTo>
                      <a:pt x="149" y="105"/>
                    </a:lnTo>
                    <a:lnTo>
                      <a:pt x="147" y="100"/>
                    </a:lnTo>
                    <a:lnTo>
                      <a:pt x="141" y="101"/>
                    </a:lnTo>
                    <a:lnTo>
                      <a:pt x="137" y="96"/>
                    </a:lnTo>
                    <a:lnTo>
                      <a:pt x="139" y="93"/>
                    </a:lnTo>
                    <a:lnTo>
                      <a:pt x="135" y="93"/>
                    </a:lnTo>
                    <a:lnTo>
                      <a:pt x="129" y="97"/>
                    </a:lnTo>
                    <a:lnTo>
                      <a:pt x="125" y="98"/>
                    </a:lnTo>
                    <a:lnTo>
                      <a:pt x="120" y="98"/>
                    </a:lnTo>
                    <a:lnTo>
                      <a:pt x="120" y="94"/>
                    </a:lnTo>
                    <a:lnTo>
                      <a:pt x="131" y="91"/>
                    </a:lnTo>
                    <a:lnTo>
                      <a:pt x="130" y="89"/>
                    </a:lnTo>
                    <a:lnTo>
                      <a:pt x="120" y="85"/>
                    </a:lnTo>
                    <a:lnTo>
                      <a:pt x="117" y="80"/>
                    </a:lnTo>
                    <a:lnTo>
                      <a:pt x="113" y="78"/>
                    </a:lnTo>
                    <a:lnTo>
                      <a:pt x="114" y="73"/>
                    </a:lnTo>
                    <a:lnTo>
                      <a:pt x="109" y="68"/>
                    </a:lnTo>
                    <a:lnTo>
                      <a:pt x="105" y="68"/>
                    </a:lnTo>
                    <a:lnTo>
                      <a:pt x="101" y="63"/>
                    </a:lnTo>
                    <a:lnTo>
                      <a:pt x="96" y="65"/>
                    </a:lnTo>
                    <a:lnTo>
                      <a:pt x="96" y="68"/>
                    </a:lnTo>
                    <a:lnTo>
                      <a:pt x="104" y="73"/>
                    </a:lnTo>
                    <a:lnTo>
                      <a:pt x="102" y="76"/>
                    </a:lnTo>
                    <a:lnTo>
                      <a:pt x="94" y="77"/>
                    </a:lnTo>
                    <a:lnTo>
                      <a:pt x="87" y="73"/>
                    </a:lnTo>
                    <a:lnTo>
                      <a:pt x="82" y="75"/>
                    </a:lnTo>
                    <a:lnTo>
                      <a:pt x="84" y="76"/>
                    </a:lnTo>
                    <a:lnTo>
                      <a:pt x="82" y="79"/>
                    </a:lnTo>
                    <a:lnTo>
                      <a:pt x="76" y="76"/>
                    </a:lnTo>
                    <a:lnTo>
                      <a:pt x="72" y="73"/>
                    </a:lnTo>
                    <a:lnTo>
                      <a:pt x="69" y="71"/>
                    </a:lnTo>
                    <a:lnTo>
                      <a:pt x="67" y="73"/>
                    </a:lnTo>
                    <a:lnTo>
                      <a:pt x="69" y="75"/>
                    </a:lnTo>
                    <a:lnTo>
                      <a:pt x="72" y="77"/>
                    </a:lnTo>
                    <a:lnTo>
                      <a:pt x="72" y="80"/>
                    </a:lnTo>
                    <a:lnTo>
                      <a:pt x="67" y="78"/>
                    </a:lnTo>
                    <a:lnTo>
                      <a:pt x="63" y="77"/>
                    </a:lnTo>
                    <a:lnTo>
                      <a:pt x="59" y="77"/>
                    </a:lnTo>
                    <a:lnTo>
                      <a:pt x="53" y="74"/>
                    </a:lnTo>
                    <a:lnTo>
                      <a:pt x="47" y="74"/>
                    </a:lnTo>
                    <a:lnTo>
                      <a:pt x="40" y="75"/>
                    </a:lnTo>
                    <a:lnTo>
                      <a:pt x="35" y="73"/>
                    </a:lnTo>
                    <a:lnTo>
                      <a:pt x="34" y="69"/>
                    </a:lnTo>
                    <a:lnTo>
                      <a:pt x="31" y="68"/>
                    </a:lnTo>
                    <a:lnTo>
                      <a:pt x="26" y="72"/>
                    </a:lnTo>
                    <a:lnTo>
                      <a:pt x="21" y="72"/>
                    </a:lnTo>
                    <a:lnTo>
                      <a:pt x="17" y="68"/>
                    </a:lnTo>
                    <a:lnTo>
                      <a:pt x="6" y="60"/>
                    </a:lnTo>
                    <a:lnTo>
                      <a:pt x="5" y="55"/>
                    </a:lnTo>
                    <a:lnTo>
                      <a:pt x="9" y="54"/>
                    </a:lnTo>
                    <a:lnTo>
                      <a:pt x="15" y="56"/>
                    </a:lnTo>
                    <a:lnTo>
                      <a:pt x="20" y="56"/>
                    </a:lnTo>
                    <a:lnTo>
                      <a:pt x="25" y="57"/>
                    </a:lnTo>
                    <a:lnTo>
                      <a:pt x="24" y="54"/>
                    </a:lnTo>
                    <a:lnTo>
                      <a:pt x="15" y="52"/>
                    </a:lnTo>
                    <a:lnTo>
                      <a:pt x="4" y="50"/>
                    </a:lnTo>
                    <a:lnTo>
                      <a:pt x="0" y="45"/>
                    </a:lnTo>
                    <a:lnTo>
                      <a:pt x="2" y="41"/>
                    </a:lnTo>
                    <a:lnTo>
                      <a:pt x="1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7" y="16"/>
                    </a:lnTo>
                    <a:lnTo>
                      <a:pt x="15" y="8"/>
                    </a:lnTo>
                    <a:lnTo>
                      <a:pt x="17" y="8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2" name="Freeform 996"/>
              <p:cNvSpPr>
                <a:spLocks noChangeAspect="1"/>
              </p:cNvSpPr>
              <p:nvPr/>
            </p:nvSpPr>
            <p:spPr bwMode="gray">
              <a:xfrm>
                <a:off x="2262" y="1408"/>
                <a:ext cx="44" cy="2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8" y="2"/>
                  </a:cxn>
                  <a:cxn ang="0">
                    <a:pos x="21" y="0"/>
                  </a:cxn>
                  <a:cxn ang="0">
                    <a:pos x="30" y="5"/>
                  </a:cxn>
                  <a:cxn ang="0">
                    <a:pos x="34" y="6"/>
                  </a:cxn>
                  <a:cxn ang="0">
                    <a:pos x="38" y="9"/>
                  </a:cxn>
                  <a:cxn ang="0">
                    <a:pos x="37" y="14"/>
                  </a:cxn>
                  <a:cxn ang="0">
                    <a:pos x="44" y="17"/>
                  </a:cxn>
                  <a:cxn ang="0">
                    <a:pos x="42" y="20"/>
                  </a:cxn>
                  <a:cxn ang="0">
                    <a:pos x="30" y="17"/>
                  </a:cxn>
                  <a:cxn ang="0">
                    <a:pos x="15" y="18"/>
                  </a:cxn>
                  <a:cxn ang="0">
                    <a:pos x="14" y="20"/>
                  </a:cxn>
                  <a:cxn ang="0">
                    <a:pos x="10" y="22"/>
                  </a:cxn>
                  <a:cxn ang="0">
                    <a:pos x="6" y="20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0" y="2"/>
                  </a:cxn>
                </a:cxnLst>
                <a:rect l="0" t="0" r="r" b="b"/>
                <a:pathLst>
                  <a:path w="44" h="22">
                    <a:moveTo>
                      <a:pt x="0" y="2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21" y="0"/>
                    </a:lnTo>
                    <a:lnTo>
                      <a:pt x="30" y="5"/>
                    </a:lnTo>
                    <a:lnTo>
                      <a:pt x="34" y="6"/>
                    </a:lnTo>
                    <a:lnTo>
                      <a:pt x="38" y="9"/>
                    </a:lnTo>
                    <a:lnTo>
                      <a:pt x="37" y="14"/>
                    </a:lnTo>
                    <a:lnTo>
                      <a:pt x="44" y="17"/>
                    </a:lnTo>
                    <a:lnTo>
                      <a:pt x="42" y="20"/>
                    </a:lnTo>
                    <a:lnTo>
                      <a:pt x="30" y="17"/>
                    </a:lnTo>
                    <a:lnTo>
                      <a:pt x="15" y="18"/>
                    </a:lnTo>
                    <a:lnTo>
                      <a:pt x="14" y="20"/>
                    </a:lnTo>
                    <a:lnTo>
                      <a:pt x="10" y="22"/>
                    </a:lnTo>
                    <a:lnTo>
                      <a:pt x="6" y="20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3" name="Freeform 997"/>
              <p:cNvSpPr>
                <a:spLocks noChangeAspect="1"/>
              </p:cNvSpPr>
              <p:nvPr/>
            </p:nvSpPr>
            <p:spPr bwMode="gray">
              <a:xfrm>
                <a:off x="2292" y="1511"/>
                <a:ext cx="20" cy="1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9" y="8"/>
                  </a:cxn>
                  <a:cxn ang="0">
                    <a:pos x="20" y="11"/>
                  </a:cxn>
                  <a:cxn ang="0">
                    <a:pos x="12" y="16"/>
                  </a:cxn>
                  <a:cxn ang="0">
                    <a:pos x="4" y="17"/>
                  </a:cxn>
                  <a:cxn ang="0">
                    <a:pos x="1" y="15"/>
                  </a:cxn>
                  <a:cxn ang="0">
                    <a:pos x="0" y="6"/>
                  </a:cxn>
                  <a:cxn ang="0">
                    <a:pos x="8" y="0"/>
                  </a:cxn>
                </a:cxnLst>
                <a:rect l="0" t="0" r="r" b="b"/>
                <a:pathLst>
                  <a:path w="20" h="17">
                    <a:moveTo>
                      <a:pt x="8" y="0"/>
                    </a:moveTo>
                    <a:lnTo>
                      <a:pt x="18" y="1"/>
                    </a:lnTo>
                    <a:lnTo>
                      <a:pt x="18" y="6"/>
                    </a:lnTo>
                    <a:lnTo>
                      <a:pt x="19" y="8"/>
                    </a:lnTo>
                    <a:lnTo>
                      <a:pt x="20" y="11"/>
                    </a:lnTo>
                    <a:lnTo>
                      <a:pt x="12" y="16"/>
                    </a:lnTo>
                    <a:lnTo>
                      <a:pt x="4" y="17"/>
                    </a:lnTo>
                    <a:lnTo>
                      <a:pt x="1" y="15"/>
                    </a:lnTo>
                    <a:lnTo>
                      <a:pt x="0" y="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4" name="Freeform 998"/>
              <p:cNvSpPr>
                <a:spLocks noChangeAspect="1"/>
              </p:cNvSpPr>
              <p:nvPr/>
            </p:nvSpPr>
            <p:spPr bwMode="gray">
              <a:xfrm>
                <a:off x="2158" y="1180"/>
                <a:ext cx="286" cy="177"/>
              </a:xfrm>
              <a:custGeom>
                <a:avLst/>
                <a:gdLst/>
                <a:ahLst/>
                <a:cxnLst>
                  <a:cxn ang="0">
                    <a:pos x="55" y="151"/>
                  </a:cxn>
                  <a:cxn ang="0">
                    <a:pos x="85" y="140"/>
                  </a:cxn>
                  <a:cxn ang="0">
                    <a:pos x="70" y="136"/>
                  </a:cxn>
                  <a:cxn ang="0">
                    <a:pos x="54" y="133"/>
                  </a:cxn>
                  <a:cxn ang="0">
                    <a:pos x="62" y="122"/>
                  </a:cxn>
                  <a:cxn ang="0">
                    <a:pos x="87" y="121"/>
                  </a:cxn>
                  <a:cxn ang="0">
                    <a:pos x="69" y="107"/>
                  </a:cxn>
                  <a:cxn ang="0">
                    <a:pos x="66" y="88"/>
                  </a:cxn>
                  <a:cxn ang="0">
                    <a:pos x="102" y="103"/>
                  </a:cxn>
                  <a:cxn ang="0">
                    <a:pos x="102" y="82"/>
                  </a:cxn>
                  <a:cxn ang="0">
                    <a:pos x="133" y="75"/>
                  </a:cxn>
                  <a:cxn ang="0">
                    <a:pos x="129" y="57"/>
                  </a:cxn>
                  <a:cxn ang="0">
                    <a:pos x="95" y="79"/>
                  </a:cxn>
                  <a:cxn ang="0">
                    <a:pos x="75" y="74"/>
                  </a:cxn>
                  <a:cxn ang="0">
                    <a:pos x="63" y="71"/>
                  </a:cxn>
                  <a:cxn ang="0">
                    <a:pos x="44" y="79"/>
                  </a:cxn>
                  <a:cxn ang="0">
                    <a:pos x="66" y="62"/>
                  </a:cxn>
                  <a:cxn ang="0">
                    <a:pos x="23" y="62"/>
                  </a:cxn>
                  <a:cxn ang="0">
                    <a:pos x="15" y="57"/>
                  </a:cxn>
                  <a:cxn ang="0">
                    <a:pos x="8" y="45"/>
                  </a:cxn>
                  <a:cxn ang="0">
                    <a:pos x="46" y="40"/>
                  </a:cxn>
                  <a:cxn ang="0">
                    <a:pos x="52" y="34"/>
                  </a:cxn>
                  <a:cxn ang="0">
                    <a:pos x="76" y="35"/>
                  </a:cxn>
                  <a:cxn ang="0">
                    <a:pos x="103" y="38"/>
                  </a:cxn>
                  <a:cxn ang="0">
                    <a:pos x="90" y="21"/>
                  </a:cxn>
                  <a:cxn ang="0">
                    <a:pos x="102" y="20"/>
                  </a:cxn>
                  <a:cxn ang="0">
                    <a:pos x="115" y="14"/>
                  </a:cxn>
                  <a:cxn ang="0">
                    <a:pos x="129" y="11"/>
                  </a:cxn>
                  <a:cxn ang="0">
                    <a:pos x="130" y="8"/>
                  </a:cxn>
                  <a:cxn ang="0">
                    <a:pos x="175" y="16"/>
                  </a:cxn>
                  <a:cxn ang="0">
                    <a:pos x="176" y="3"/>
                  </a:cxn>
                  <a:cxn ang="0">
                    <a:pos x="200" y="3"/>
                  </a:cxn>
                  <a:cxn ang="0">
                    <a:pos x="212" y="17"/>
                  </a:cxn>
                  <a:cxn ang="0">
                    <a:pos x="248" y="7"/>
                  </a:cxn>
                  <a:cxn ang="0">
                    <a:pos x="259" y="12"/>
                  </a:cxn>
                  <a:cxn ang="0">
                    <a:pos x="278" y="36"/>
                  </a:cxn>
                  <a:cxn ang="0">
                    <a:pos x="241" y="49"/>
                  </a:cxn>
                  <a:cxn ang="0">
                    <a:pos x="221" y="54"/>
                  </a:cxn>
                  <a:cxn ang="0">
                    <a:pos x="197" y="62"/>
                  </a:cxn>
                  <a:cxn ang="0">
                    <a:pos x="236" y="56"/>
                  </a:cxn>
                  <a:cxn ang="0">
                    <a:pos x="242" y="60"/>
                  </a:cxn>
                  <a:cxn ang="0">
                    <a:pos x="201" y="86"/>
                  </a:cxn>
                  <a:cxn ang="0">
                    <a:pos x="190" y="91"/>
                  </a:cxn>
                  <a:cxn ang="0">
                    <a:pos x="192" y="95"/>
                  </a:cxn>
                  <a:cxn ang="0">
                    <a:pos x="158" y="100"/>
                  </a:cxn>
                  <a:cxn ang="0">
                    <a:pos x="149" y="110"/>
                  </a:cxn>
                  <a:cxn ang="0">
                    <a:pos x="131" y="112"/>
                  </a:cxn>
                  <a:cxn ang="0">
                    <a:pos x="138" y="115"/>
                  </a:cxn>
                  <a:cxn ang="0">
                    <a:pos x="131" y="120"/>
                  </a:cxn>
                  <a:cxn ang="0">
                    <a:pos x="144" y="129"/>
                  </a:cxn>
                  <a:cxn ang="0">
                    <a:pos x="145" y="138"/>
                  </a:cxn>
                  <a:cxn ang="0">
                    <a:pos x="121" y="154"/>
                  </a:cxn>
                  <a:cxn ang="0">
                    <a:pos x="107" y="157"/>
                  </a:cxn>
                  <a:cxn ang="0">
                    <a:pos x="120" y="164"/>
                  </a:cxn>
                  <a:cxn ang="0">
                    <a:pos x="107" y="177"/>
                  </a:cxn>
                  <a:cxn ang="0">
                    <a:pos x="92" y="172"/>
                  </a:cxn>
                  <a:cxn ang="0">
                    <a:pos x="77" y="169"/>
                  </a:cxn>
                  <a:cxn ang="0">
                    <a:pos x="66" y="175"/>
                  </a:cxn>
                  <a:cxn ang="0">
                    <a:pos x="41" y="171"/>
                  </a:cxn>
                  <a:cxn ang="0">
                    <a:pos x="29" y="170"/>
                  </a:cxn>
                  <a:cxn ang="0">
                    <a:pos x="43" y="159"/>
                  </a:cxn>
                </a:cxnLst>
                <a:rect l="0" t="0" r="r" b="b"/>
                <a:pathLst>
                  <a:path w="286" h="177">
                    <a:moveTo>
                      <a:pt x="47" y="154"/>
                    </a:moveTo>
                    <a:lnTo>
                      <a:pt x="36" y="152"/>
                    </a:lnTo>
                    <a:lnTo>
                      <a:pt x="33" y="145"/>
                    </a:lnTo>
                    <a:lnTo>
                      <a:pt x="39" y="144"/>
                    </a:lnTo>
                    <a:lnTo>
                      <a:pt x="45" y="142"/>
                    </a:lnTo>
                    <a:lnTo>
                      <a:pt x="52" y="145"/>
                    </a:lnTo>
                    <a:lnTo>
                      <a:pt x="55" y="151"/>
                    </a:lnTo>
                    <a:lnTo>
                      <a:pt x="67" y="154"/>
                    </a:lnTo>
                    <a:lnTo>
                      <a:pt x="73" y="153"/>
                    </a:lnTo>
                    <a:lnTo>
                      <a:pt x="77" y="153"/>
                    </a:lnTo>
                    <a:lnTo>
                      <a:pt x="86" y="144"/>
                    </a:lnTo>
                    <a:lnTo>
                      <a:pt x="91" y="142"/>
                    </a:lnTo>
                    <a:lnTo>
                      <a:pt x="89" y="139"/>
                    </a:lnTo>
                    <a:lnTo>
                      <a:pt x="85" y="140"/>
                    </a:lnTo>
                    <a:lnTo>
                      <a:pt x="79" y="148"/>
                    </a:lnTo>
                    <a:lnTo>
                      <a:pt x="70" y="150"/>
                    </a:lnTo>
                    <a:lnTo>
                      <a:pt x="62" y="147"/>
                    </a:lnTo>
                    <a:lnTo>
                      <a:pt x="60" y="142"/>
                    </a:lnTo>
                    <a:lnTo>
                      <a:pt x="66" y="141"/>
                    </a:lnTo>
                    <a:lnTo>
                      <a:pt x="66" y="138"/>
                    </a:lnTo>
                    <a:lnTo>
                      <a:pt x="70" y="136"/>
                    </a:lnTo>
                    <a:lnTo>
                      <a:pt x="68" y="130"/>
                    </a:lnTo>
                    <a:lnTo>
                      <a:pt x="64" y="130"/>
                    </a:lnTo>
                    <a:lnTo>
                      <a:pt x="64" y="133"/>
                    </a:lnTo>
                    <a:lnTo>
                      <a:pt x="60" y="137"/>
                    </a:lnTo>
                    <a:lnTo>
                      <a:pt x="54" y="138"/>
                    </a:lnTo>
                    <a:lnTo>
                      <a:pt x="56" y="134"/>
                    </a:lnTo>
                    <a:lnTo>
                      <a:pt x="54" y="133"/>
                    </a:lnTo>
                    <a:lnTo>
                      <a:pt x="51" y="137"/>
                    </a:lnTo>
                    <a:lnTo>
                      <a:pt x="43" y="137"/>
                    </a:lnTo>
                    <a:lnTo>
                      <a:pt x="43" y="131"/>
                    </a:lnTo>
                    <a:lnTo>
                      <a:pt x="48" y="123"/>
                    </a:lnTo>
                    <a:lnTo>
                      <a:pt x="51" y="122"/>
                    </a:lnTo>
                    <a:lnTo>
                      <a:pt x="55" y="123"/>
                    </a:lnTo>
                    <a:lnTo>
                      <a:pt x="62" y="122"/>
                    </a:lnTo>
                    <a:lnTo>
                      <a:pt x="69" y="123"/>
                    </a:lnTo>
                    <a:lnTo>
                      <a:pt x="79" y="123"/>
                    </a:lnTo>
                    <a:lnTo>
                      <a:pt x="88" y="126"/>
                    </a:lnTo>
                    <a:lnTo>
                      <a:pt x="90" y="124"/>
                    </a:lnTo>
                    <a:lnTo>
                      <a:pt x="98" y="123"/>
                    </a:lnTo>
                    <a:lnTo>
                      <a:pt x="98" y="120"/>
                    </a:lnTo>
                    <a:lnTo>
                      <a:pt x="87" y="121"/>
                    </a:lnTo>
                    <a:lnTo>
                      <a:pt x="75" y="121"/>
                    </a:lnTo>
                    <a:lnTo>
                      <a:pt x="66" y="119"/>
                    </a:lnTo>
                    <a:lnTo>
                      <a:pt x="69" y="117"/>
                    </a:lnTo>
                    <a:lnTo>
                      <a:pt x="76" y="118"/>
                    </a:lnTo>
                    <a:lnTo>
                      <a:pt x="77" y="115"/>
                    </a:lnTo>
                    <a:lnTo>
                      <a:pt x="70" y="111"/>
                    </a:lnTo>
                    <a:lnTo>
                      <a:pt x="69" y="107"/>
                    </a:lnTo>
                    <a:lnTo>
                      <a:pt x="62" y="102"/>
                    </a:lnTo>
                    <a:lnTo>
                      <a:pt x="50" y="98"/>
                    </a:lnTo>
                    <a:lnTo>
                      <a:pt x="50" y="97"/>
                    </a:lnTo>
                    <a:lnTo>
                      <a:pt x="58" y="96"/>
                    </a:lnTo>
                    <a:lnTo>
                      <a:pt x="50" y="91"/>
                    </a:lnTo>
                    <a:lnTo>
                      <a:pt x="52" y="87"/>
                    </a:lnTo>
                    <a:lnTo>
                      <a:pt x="66" y="88"/>
                    </a:lnTo>
                    <a:lnTo>
                      <a:pt x="77" y="89"/>
                    </a:lnTo>
                    <a:lnTo>
                      <a:pt x="89" y="99"/>
                    </a:lnTo>
                    <a:lnTo>
                      <a:pt x="94" y="106"/>
                    </a:lnTo>
                    <a:lnTo>
                      <a:pt x="106" y="106"/>
                    </a:lnTo>
                    <a:lnTo>
                      <a:pt x="111" y="103"/>
                    </a:lnTo>
                    <a:lnTo>
                      <a:pt x="108" y="102"/>
                    </a:lnTo>
                    <a:lnTo>
                      <a:pt x="102" y="103"/>
                    </a:lnTo>
                    <a:lnTo>
                      <a:pt x="97" y="102"/>
                    </a:lnTo>
                    <a:lnTo>
                      <a:pt x="94" y="96"/>
                    </a:lnTo>
                    <a:lnTo>
                      <a:pt x="89" y="91"/>
                    </a:lnTo>
                    <a:lnTo>
                      <a:pt x="82" y="88"/>
                    </a:lnTo>
                    <a:lnTo>
                      <a:pt x="82" y="85"/>
                    </a:lnTo>
                    <a:lnTo>
                      <a:pt x="94" y="85"/>
                    </a:lnTo>
                    <a:lnTo>
                      <a:pt x="102" y="82"/>
                    </a:lnTo>
                    <a:lnTo>
                      <a:pt x="109" y="82"/>
                    </a:lnTo>
                    <a:lnTo>
                      <a:pt x="118" y="80"/>
                    </a:lnTo>
                    <a:lnTo>
                      <a:pt x="119" y="79"/>
                    </a:lnTo>
                    <a:lnTo>
                      <a:pt x="112" y="79"/>
                    </a:lnTo>
                    <a:lnTo>
                      <a:pt x="108" y="78"/>
                    </a:lnTo>
                    <a:lnTo>
                      <a:pt x="121" y="74"/>
                    </a:lnTo>
                    <a:lnTo>
                      <a:pt x="133" y="75"/>
                    </a:lnTo>
                    <a:lnTo>
                      <a:pt x="142" y="72"/>
                    </a:lnTo>
                    <a:lnTo>
                      <a:pt x="140" y="70"/>
                    </a:lnTo>
                    <a:lnTo>
                      <a:pt x="129" y="70"/>
                    </a:lnTo>
                    <a:lnTo>
                      <a:pt x="119" y="72"/>
                    </a:lnTo>
                    <a:lnTo>
                      <a:pt x="122" y="65"/>
                    </a:lnTo>
                    <a:lnTo>
                      <a:pt x="130" y="59"/>
                    </a:lnTo>
                    <a:lnTo>
                      <a:pt x="129" y="57"/>
                    </a:lnTo>
                    <a:lnTo>
                      <a:pt x="125" y="58"/>
                    </a:lnTo>
                    <a:lnTo>
                      <a:pt x="119" y="60"/>
                    </a:lnTo>
                    <a:lnTo>
                      <a:pt x="117" y="64"/>
                    </a:lnTo>
                    <a:lnTo>
                      <a:pt x="109" y="65"/>
                    </a:lnTo>
                    <a:lnTo>
                      <a:pt x="114" y="70"/>
                    </a:lnTo>
                    <a:lnTo>
                      <a:pt x="102" y="77"/>
                    </a:lnTo>
                    <a:lnTo>
                      <a:pt x="95" y="79"/>
                    </a:lnTo>
                    <a:lnTo>
                      <a:pt x="82" y="81"/>
                    </a:lnTo>
                    <a:lnTo>
                      <a:pt x="80" y="79"/>
                    </a:lnTo>
                    <a:lnTo>
                      <a:pt x="88" y="77"/>
                    </a:lnTo>
                    <a:lnTo>
                      <a:pt x="89" y="75"/>
                    </a:lnTo>
                    <a:lnTo>
                      <a:pt x="82" y="75"/>
                    </a:lnTo>
                    <a:lnTo>
                      <a:pt x="76" y="78"/>
                    </a:lnTo>
                    <a:lnTo>
                      <a:pt x="75" y="74"/>
                    </a:lnTo>
                    <a:lnTo>
                      <a:pt x="71" y="75"/>
                    </a:lnTo>
                    <a:lnTo>
                      <a:pt x="71" y="80"/>
                    </a:lnTo>
                    <a:lnTo>
                      <a:pt x="67" y="82"/>
                    </a:lnTo>
                    <a:lnTo>
                      <a:pt x="53" y="81"/>
                    </a:lnTo>
                    <a:lnTo>
                      <a:pt x="53" y="79"/>
                    </a:lnTo>
                    <a:lnTo>
                      <a:pt x="56" y="75"/>
                    </a:lnTo>
                    <a:lnTo>
                      <a:pt x="63" y="71"/>
                    </a:lnTo>
                    <a:lnTo>
                      <a:pt x="85" y="67"/>
                    </a:lnTo>
                    <a:lnTo>
                      <a:pt x="84" y="65"/>
                    </a:lnTo>
                    <a:lnTo>
                      <a:pt x="71" y="66"/>
                    </a:lnTo>
                    <a:lnTo>
                      <a:pt x="59" y="70"/>
                    </a:lnTo>
                    <a:lnTo>
                      <a:pt x="51" y="74"/>
                    </a:lnTo>
                    <a:lnTo>
                      <a:pt x="47" y="78"/>
                    </a:lnTo>
                    <a:lnTo>
                      <a:pt x="44" y="79"/>
                    </a:lnTo>
                    <a:lnTo>
                      <a:pt x="36" y="76"/>
                    </a:lnTo>
                    <a:lnTo>
                      <a:pt x="27" y="75"/>
                    </a:lnTo>
                    <a:lnTo>
                      <a:pt x="24" y="72"/>
                    </a:lnTo>
                    <a:lnTo>
                      <a:pt x="36" y="69"/>
                    </a:lnTo>
                    <a:lnTo>
                      <a:pt x="49" y="69"/>
                    </a:lnTo>
                    <a:lnTo>
                      <a:pt x="57" y="67"/>
                    </a:lnTo>
                    <a:lnTo>
                      <a:pt x="66" y="62"/>
                    </a:lnTo>
                    <a:lnTo>
                      <a:pt x="64" y="61"/>
                    </a:lnTo>
                    <a:lnTo>
                      <a:pt x="60" y="61"/>
                    </a:lnTo>
                    <a:lnTo>
                      <a:pt x="49" y="67"/>
                    </a:lnTo>
                    <a:lnTo>
                      <a:pt x="35" y="68"/>
                    </a:lnTo>
                    <a:lnTo>
                      <a:pt x="21" y="67"/>
                    </a:lnTo>
                    <a:lnTo>
                      <a:pt x="19" y="63"/>
                    </a:lnTo>
                    <a:lnTo>
                      <a:pt x="23" y="62"/>
                    </a:lnTo>
                    <a:lnTo>
                      <a:pt x="23" y="60"/>
                    </a:lnTo>
                    <a:lnTo>
                      <a:pt x="30" y="57"/>
                    </a:lnTo>
                    <a:lnTo>
                      <a:pt x="41" y="54"/>
                    </a:lnTo>
                    <a:lnTo>
                      <a:pt x="43" y="53"/>
                    </a:lnTo>
                    <a:lnTo>
                      <a:pt x="35" y="52"/>
                    </a:lnTo>
                    <a:lnTo>
                      <a:pt x="26" y="56"/>
                    </a:lnTo>
                    <a:lnTo>
                      <a:pt x="15" y="57"/>
                    </a:lnTo>
                    <a:lnTo>
                      <a:pt x="14" y="54"/>
                    </a:lnTo>
                    <a:lnTo>
                      <a:pt x="20" y="52"/>
                    </a:lnTo>
                    <a:lnTo>
                      <a:pt x="20" y="51"/>
                    </a:lnTo>
                    <a:lnTo>
                      <a:pt x="13" y="52"/>
                    </a:lnTo>
                    <a:lnTo>
                      <a:pt x="5" y="51"/>
                    </a:lnTo>
                    <a:lnTo>
                      <a:pt x="0" y="49"/>
                    </a:lnTo>
                    <a:lnTo>
                      <a:pt x="8" y="45"/>
                    </a:lnTo>
                    <a:lnTo>
                      <a:pt x="12" y="40"/>
                    </a:lnTo>
                    <a:lnTo>
                      <a:pt x="22" y="43"/>
                    </a:lnTo>
                    <a:lnTo>
                      <a:pt x="24" y="38"/>
                    </a:lnTo>
                    <a:lnTo>
                      <a:pt x="31" y="35"/>
                    </a:lnTo>
                    <a:lnTo>
                      <a:pt x="38" y="35"/>
                    </a:lnTo>
                    <a:lnTo>
                      <a:pt x="41" y="38"/>
                    </a:lnTo>
                    <a:lnTo>
                      <a:pt x="46" y="40"/>
                    </a:lnTo>
                    <a:lnTo>
                      <a:pt x="45" y="38"/>
                    </a:lnTo>
                    <a:lnTo>
                      <a:pt x="47" y="37"/>
                    </a:lnTo>
                    <a:lnTo>
                      <a:pt x="52" y="39"/>
                    </a:lnTo>
                    <a:lnTo>
                      <a:pt x="58" y="40"/>
                    </a:lnTo>
                    <a:lnTo>
                      <a:pt x="64" y="38"/>
                    </a:lnTo>
                    <a:lnTo>
                      <a:pt x="62" y="35"/>
                    </a:lnTo>
                    <a:lnTo>
                      <a:pt x="52" y="34"/>
                    </a:lnTo>
                    <a:lnTo>
                      <a:pt x="46" y="31"/>
                    </a:lnTo>
                    <a:lnTo>
                      <a:pt x="47" y="29"/>
                    </a:lnTo>
                    <a:lnTo>
                      <a:pt x="55" y="29"/>
                    </a:lnTo>
                    <a:lnTo>
                      <a:pt x="52" y="23"/>
                    </a:lnTo>
                    <a:lnTo>
                      <a:pt x="57" y="22"/>
                    </a:lnTo>
                    <a:lnTo>
                      <a:pt x="66" y="26"/>
                    </a:lnTo>
                    <a:lnTo>
                      <a:pt x="76" y="35"/>
                    </a:lnTo>
                    <a:lnTo>
                      <a:pt x="83" y="35"/>
                    </a:lnTo>
                    <a:lnTo>
                      <a:pt x="78" y="32"/>
                    </a:lnTo>
                    <a:lnTo>
                      <a:pt x="77" y="30"/>
                    </a:lnTo>
                    <a:lnTo>
                      <a:pt x="80" y="30"/>
                    </a:lnTo>
                    <a:lnTo>
                      <a:pt x="86" y="33"/>
                    </a:lnTo>
                    <a:lnTo>
                      <a:pt x="99" y="38"/>
                    </a:lnTo>
                    <a:lnTo>
                      <a:pt x="103" y="38"/>
                    </a:lnTo>
                    <a:lnTo>
                      <a:pt x="102" y="36"/>
                    </a:lnTo>
                    <a:lnTo>
                      <a:pt x="98" y="32"/>
                    </a:lnTo>
                    <a:lnTo>
                      <a:pt x="85" y="29"/>
                    </a:lnTo>
                    <a:lnTo>
                      <a:pt x="81" y="25"/>
                    </a:lnTo>
                    <a:lnTo>
                      <a:pt x="83" y="22"/>
                    </a:lnTo>
                    <a:lnTo>
                      <a:pt x="89" y="22"/>
                    </a:lnTo>
                    <a:lnTo>
                      <a:pt x="90" y="21"/>
                    </a:lnTo>
                    <a:lnTo>
                      <a:pt x="88" y="19"/>
                    </a:lnTo>
                    <a:lnTo>
                      <a:pt x="83" y="19"/>
                    </a:lnTo>
                    <a:lnTo>
                      <a:pt x="80" y="18"/>
                    </a:lnTo>
                    <a:lnTo>
                      <a:pt x="81" y="16"/>
                    </a:lnTo>
                    <a:lnTo>
                      <a:pt x="90" y="16"/>
                    </a:lnTo>
                    <a:lnTo>
                      <a:pt x="98" y="20"/>
                    </a:lnTo>
                    <a:lnTo>
                      <a:pt x="102" y="20"/>
                    </a:lnTo>
                    <a:lnTo>
                      <a:pt x="100" y="17"/>
                    </a:lnTo>
                    <a:lnTo>
                      <a:pt x="88" y="11"/>
                    </a:lnTo>
                    <a:lnTo>
                      <a:pt x="91" y="10"/>
                    </a:lnTo>
                    <a:lnTo>
                      <a:pt x="96" y="10"/>
                    </a:lnTo>
                    <a:lnTo>
                      <a:pt x="105" y="16"/>
                    </a:lnTo>
                    <a:lnTo>
                      <a:pt x="112" y="16"/>
                    </a:lnTo>
                    <a:lnTo>
                      <a:pt x="115" y="14"/>
                    </a:lnTo>
                    <a:lnTo>
                      <a:pt x="106" y="12"/>
                    </a:lnTo>
                    <a:lnTo>
                      <a:pt x="102" y="8"/>
                    </a:lnTo>
                    <a:lnTo>
                      <a:pt x="106" y="7"/>
                    </a:lnTo>
                    <a:lnTo>
                      <a:pt x="116" y="7"/>
                    </a:lnTo>
                    <a:lnTo>
                      <a:pt x="119" y="9"/>
                    </a:lnTo>
                    <a:lnTo>
                      <a:pt x="123" y="7"/>
                    </a:lnTo>
                    <a:lnTo>
                      <a:pt x="129" y="11"/>
                    </a:lnTo>
                    <a:lnTo>
                      <a:pt x="138" y="18"/>
                    </a:lnTo>
                    <a:lnTo>
                      <a:pt x="139" y="24"/>
                    </a:lnTo>
                    <a:lnTo>
                      <a:pt x="146" y="21"/>
                    </a:lnTo>
                    <a:lnTo>
                      <a:pt x="148" y="18"/>
                    </a:lnTo>
                    <a:lnTo>
                      <a:pt x="144" y="15"/>
                    </a:lnTo>
                    <a:lnTo>
                      <a:pt x="140" y="11"/>
                    </a:lnTo>
                    <a:lnTo>
                      <a:pt x="130" y="8"/>
                    </a:lnTo>
                    <a:lnTo>
                      <a:pt x="129" y="4"/>
                    </a:lnTo>
                    <a:lnTo>
                      <a:pt x="132" y="3"/>
                    </a:lnTo>
                    <a:lnTo>
                      <a:pt x="151" y="3"/>
                    </a:lnTo>
                    <a:lnTo>
                      <a:pt x="158" y="10"/>
                    </a:lnTo>
                    <a:lnTo>
                      <a:pt x="164" y="13"/>
                    </a:lnTo>
                    <a:lnTo>
                      <a:pt x="170" y="17"/>
                    </a:lnTo>
                    <a:lnTo>
                      <a:pt x="175" y="16"/>
                    </a:lnTo>
                    <a:lnTo>
                      <a:pt x="174" y="13"/>
                    </a:lnTo>
                    <a:lnTo>
                      <a:pt x="163" y="7"/>
                    </a:lnTo>
                    <a:lnTo>
                      <a:pt x="162" y="5"/>
                    </a:lnTo>
                    <a:lnTo>
                      <a:pt x="164" y="2"/>
                    </a:lnTo>
                    <a:lnTo>
                      <a:pt x="168" y="1"/>
                    </a:lnTo>
                    <a:lnTo>
                      <a:pt x="176" y="1"/>
                    </a:lnTo>
                    <a:lnTo>
                      <a:pt x="176" y="3"/>
                    </a:lnTo>
                    <a:lnTo>
                      <a:pt x="186" y="7"/>
                    </a:lnTo>
                    <a:lnTo>
                      <a:pt x="189" y="6"/>
                    </a:lnTo>
                    <a:lnTo>
                      <a:pt x="182" y="3"/>
                    </a:lnTo>
                    <a:lnTo>
                      <a:pt x="182" y="1"/>
                    </a:lnTo>
                    <a:lnTo>
                      <a:pt x="191" y="0"/>
                    </a:lnTo>
                    <a:lnTo>
                      <a:pt x="193" y="2"/>
                    </a:lnTo>
                    <a:lnTo>
                      <a:pt x="200" y="3"/>
                    </a:lnTo>
                    <a:lnTo>
                      <a:pt x="201" y="5"/>
                    </a:lnTo>
                    <a:lnTo>
                      <a:pt x="210" y="4"/>
                    </a:lnTo>
                    <a:lnTo>
                      <a:pt x="216" y="5"/>
                    </a:lnTo>
                    <a:lnTo>
                      <a:pt x="226" y="5"/>
                    </a:lnTo>
                    <a:lnTo>
                      <a:pt x="227" y="10"/>
                    </a:lnTo>
                    <a:lnTo>
                      <a:pt x="212" y="16"/>
                    </a:lnTo>
                    <a:lnTo>
                      <a:pt x="212" y="17"/>
                    </a:lnTo>
                    <a:lnTo>
                      <a:pt x="221" y="16"/>
                    </a:lnTo>
                    <a:lnTo>
                      <a:pt x="233" y="9"/>
                    </a:lnTo>
                    <a:lnTo>
                      <a:pt x="237" y="9"/>
                    </a:lnTo>
                    <a:lnTo>
                      <a:pt x="240" y="12"/>
                    </a:lnTo>
                    <a:lnTo>
                      <a:pt x="243" y="11"/>
                    </a:lnTo>
                    <a:lnTo>
                      <a:pt x="245" y="7"/>
                    </a:lnTo>
                    <a:lnTo>
                      <a:pt x="248" y="7"/>
                    </a:lnTo>
                    <a:lnTo>
                      <a:pt x="248" y="10"/>
                    </a:lnTo>
                    <a:lnTo>
                      <a:pt x="250" y="10"/>
                    </a:lnTo>
                    <a:lnTo>
                      <a:pt x="253" y="9"/>
                    </a:lnTo>
                    <a:lnTo>
                      <a:pt x="259" y="8"/>
                    </a:lnTo>
                    <a:lnTo>
                      <a:pt x="263" y="8"/>
                    </a:lnTo>
                    <a:lnTo>
                      <a:pt x="261" y="11"/>
                    </a:lnTo>
                    <a:lnTo>
                      <a:pt x="259" y="12"/>
                    </a:lnTo>
                    <a:lnTo>
                      <a:pt x="263" y="14"/>
                    </a:lnTo>
                    <a:lnTo>
                      <a:pt x="264" y="20"/>
                    </a:lnTo>
                    <a:lnTo>
                      <a:pt x="278" y="20"/>
                    </a:lnTo>
                    <a:lnTo>
                      <a:pt x="286" y="24"/>
                    </a:lnTo>
                    <a:lnTo>
                      <a:pt x="285" y="30"/>
                    </a:lnTo>
                    <a:lnTo>
                      <a:pt x="277" y="34"/>
                    </a:lnTo>
                    <a:lnTo>
                      <a:pt x="278" y="36"/>
                    </a:lnTo>
                    <a:lnTo>
                      <a:pt x="274" y="37"/>
                    </a:lnTo>
                    <a:lnTo>
                      <a:pt x="272" y="40"/>
                    </a:lnTo>
                    <a:lnTo>
                      <a:pt x="265" y="43"/>
                    </a:lnTo>
                    <a:lnTo>
                      <a:pt x="260" y="44"/>
                    </a:lnTo>
                    <a:lnTo>
                      <a:pt x="255" y="46"/>
                    </a:lnTo>
                    <a:lnTo>
                      <a:pt x="247" y="46"/>
                    </a:lnTo>
                    <a:lnTo>
                      <a:pt x="241" y="49"/>
                    </a:lnTo>
                    <a:lnTo>
                      <a:pt x="229" y="50"/>
                    </a:lnTo>
                    <a:lnTo>
                      <a:pt x="225" y="50"/>
                    </a:lnTo>
                    <a:lnTo>
                      <a:pt x="217" y="50"/>
                    </a:lnTo>
                    <a:lnTo>
                      <a:pt x="212" y="49"/>
                    </a:lnTo>
                    <a:lnTo>
                      <a:pt x="211" y="49"/>
                    </a:lnTo>
                    <a:lnTo>
                      <a:pt x="212" y="53"/>
                    </a:lnTo>
                    <a:lnTo>
                      <a:pt x="221" y="54"/>
                    </a:lnTo>
                    <a:lnTo>
                      <a:pt x="224" y="53"/>
                    </a:lnTo>
                    <a:lnTo>
                      <a:pt x="234" y="52"/>
                    </a:lnTo>
                    <a:lnTo>
                      <a:pt x="235" y="55"/>
                    </a:lnTo>
                    <a:lnTo>
                      <a:pt x="225" y="57"/>
                    </a:lnTo>
                    <a:lnTo>
                      <a:pt x="214" y="60"/>
                    </a:lnTo>
                    <a:lnTo>
                      <a:pt x="207" y="62"/>
                    </a:lnTo>
                    <a:lnTo>
                      <a:pt x="197" y="62"/>
                    </a:lnTo>
                    <a:lnTo>
                      <a:pt x="194" y="64"/>
                    </a:lnTo>
                    <a:lnTo>
                      <a:pt x="203" y="65"/>
                    </a:lnTo>
                    <a:lnTo>
                      <a:pt x="205" y="63"/>
                    </a:lnTo>
                    <a:lnTo>
                      <a:pt x="209" y="63"/>
                    </a:lnTo>
                    <a:lnTo>
                      <a:pt x="217" y="61"/>
                    </a:lnTo>
                    <a:lnTo>
                      <a:pt x="231" y="57"/>
                    </a:lnTo>
                    <a:lnTo>
                      <a:pt x="236" y="56"/>
                    </a:lnTo>
                    <a:lnTo>
                      <a:pt x="242" y="54"/>
                    </a:lnTo>
                    <a:lnTo>
                      <a:pt x="248" y="53"/>
                    </a:lnTo>
                    <a:lnTo>
                      <a:pt x="253" y="53"/>
                    </a:lnTo>
                    <a:lnTo>
                      <a:pt x="254" y="54"/>
                    </a:lnTo>
                    <a:lnTo>
                      <a:pt x="251" y="55"/>
                    </a:lnTo>
                    <a:lnTo>
                      <a:pt x="246" y="60"/>
                    </a:lnTo>
                    <a:lnTo>
                      <a:pt x="242" y="60"/>
                    </a:lnTo>
                    <a:lnTo>
                      <a:pt x="235" y="66"/>
                    </a:lnTo>
                    <a:lnTo>
                      <a:pt x="232" y="67"/>
                    </a:lnTo>
                    <a:lnTo>
                      <a:pt x="225" y="72"/>
                    </a:lnTo>
                    <a:lnTo>
                      <a:pt x="222" y="74"/>
                    </a:lnTo>
                    <a:lnTo>
                      <a:pt x="212" y="79"/>
                    </a:lnTo>
                    <a:lnTo>
                      <a:pt x="209" y="84"/>
                    </a:lnTo>
                    <a:lnTo>
                      <a:pt x="201" y="86"/>
                    </a:lnTo>
                    <a:lnTo>
                      <a:pt x="198" y="85"/>
                    </a:lnTo>
                    <a:lnTo>
                      <a:pt x="197" y="83"/>
                    </a:lnTo>
                    <a:lnTo>
                      <a:pt x="192" y="82"/>
                    </a:lnTo>
                    <a:lnTo>
                      <a:pt x="193" y="85"/>
                    </a:lnTo>
                    <a:lnTo>
                      <a:pt x="197" y="87"/>
                    </a:lnTo>
                    <a:lnTo>
                      <a:pt x="200" y="90"/>
                    </a:lnTo>
                    <a:lnTo>
                      <a:pt x="190" y="91"/>
                    </a:lnTo>
                    <a:lnTo>
                      <a:pt x="187" y="92"/>
                    </a:lnTo>
                    <a:lnTo>
                      <a:pt x="182" y="91"/>
                    </a:lnTo>
                    <a:lnTo>
                      <a:pt x="178" y="92"/>
                    </a:lnTo>
                    <a:lnTo>
                      <a:pt x="178" y="95"/>
                    </a:lnTo>
                    <a:lnTo>
                      <a:pt x="180" y="95"/>
                    </a:lnTo>
                    <a:lnTo>
                      <a:pt x="189" y="94"/>
                    </a:lnTo>
                    <a:lnTo>
                      <a:pt x="192" y="95"/>
                    </a:lnTo>
                    <a:lnTo>
                      <a:pt x="189" y="97"/>
                    </a:lnTo>
                    <a:lnTo>
                      <a:pt x="190" y="99"/>
                    </a:lnTo>
                    <a:lnTo>
                      <a:pt x="183" y="102"/>
                    </a:lnTo>
                    <a:lnTo>
                      <a:pt x="175" y="103"/>
                    </a:lnTo>
                    <a:lnTo>
                      <a:pt x="172" y="102"/>
                    </a:lnTo>
                    <a:lnTo>
                      <a:pt x="164" y="99"/>
                    </a:lnTo>
                    <a:lnTo>
                      <a:pt x="158" y="100"/>
                    </a:lnTo>
                    <a:lnTo>
                      <a:pt x="159" y="102"/>
                    </a:lnTo>
                    <a:lnTo>
                      <a:pt x="169" y="103"/>
                    </a:lnTo>
                    <a:lnTo>
                      <a:pt x="170" y="106"/>
                    </a:lnTo>
                    <a:lnTo>
                      <a:pt x="164" y="107"/>
                    </a:lnTo>
                    <a:lnTo>
                      <a:pt x="156" y="107"/>
                    </a:lnTo>
                    <a:lnTo>
                      <a:pt x="156" y="110"/>
                    </a:lnTo>
                    <a:lnTo>
                      <a:pt x="149" y="110"/>
                    </a:lnTo>
                    <a:lnTo>
                      <a:pt x="148" y="109"/>
                    </a:lnTo>
                    <a:lnTo>
                      <a:pt x="145" y="108"/>
                    </a:lnTo>
                    <a:lnTo>
                      <a:pt x="137" y="110"/>
                    </a:lnTo>
                    <a:lnTo>
                      <a:pt x="144" y="111"/>
                    </a:lnTo>
                    <a:lnTo>
                      <a:pt x="135" y="111"/>
                    </a:lnTo>
                    <a:lnTo>
                      <a:pt x="136" y="112"/>
                    </a:lnTo>
                    <a:lnTo>
                      <a:pt x="131" y="112"/>
                    </a:lnTo>
                    <a:lnTo>
                      <a:pt x="130" y="114"/>
                    </a:lnTo>
                    <a:lnTo>
                      <a:pt x="145" y="113"/>
                    </a:lnTo>
                    <a:lnTo>
                      <a:pt x="159" y="114"/>
                    </a:lnTo>
                    <a:lnTo>
                      <a:pt x="158" y="118"/>
                    </a:lnTo>
                    <a:lnTo>
                      <a:pt x="151" y="118"/>
                    </a:lnTo>
                    <a:lnTo>
                      <a:pt x="146" y="116"/>
                    </a:lnTo>
                    <a:lnTo>
                      <a:pt x="138" y="115"/>
                    </a:lnTo>
                    <a:lnTo>
                      <a:pt x="130" y="116"/>
                    </a:lnTo>
                    <a:lnTo>
                      <a:pt x="130" y="117"/>
                    </a:lnTo>
                    <a:lnTo>
                      <a:pt x="141" y="117"/>
                    </a:lnTo>
                    <a:lnTo>
                      <a:pt x="141" y="118"/>
                    </a:lnTo>
                    <a:lnTo>
                      <a:pt x="135" y="118"/>
                    </a:lnTo>
                    <a:lnTo>
                      <a:pt x="129" y="119"/>
                    </a:lnTo>
                    <a:lnTo>
                      <a:pt x="131" y="120"/>
                    </a:lnTo>
                    <a:lnTo>
                      <a:pt x="140" y="119"/>
                    </a:lnTo>
                    <a:lnTo>
                      <a:pt x="146" y="122"/>
                    </a:lnTo>
                    <a:lnTo>
                      <a:pt x="153" y="122"/>
                    </a:lnTo>
                    <a:lnTo>
                      <a:pt x="158" y="128"/>
                    </a:lnTo>
                    <a:lnTo>
                      <a:pt x="153" y="129"/>
                    </a:lnTo>
                    <a:lnTo>
                      <a:pt x="146" y="129"/>
                    </a:lnTo>
                    <a:lnTo>
                      <a:pt x="144" y="129"/>
                    </a:lnTo>
                    <a:lnTo>
                      <a:pt x="153" y="131"/>
                    </a:lnTo>
                    <a:lnTo>
                      <a:pt x="154" y="135"/>
                    </a:lnTo>
                    <a:lnTo>
                      <a:pt x="152" y="136"/>
                    </a:lnTo>
                    <a:lnTo>
                      <a:pt x="143" y="136"/>
                    </a:lnTo>
                    <a:lnTo>
                      <a:pt x="137" y="137"/>
                    </a:lnTo>
                    <a:lnTo>
                      <a:pt x="138" y="138"/>
                    </a:lnTo>
                    <a:lnTo>
                      <a:pt x="145" y="138"/>
                    </a:lnTo>
                    <a:lnTo>
                      <a:pt x="149" y="140"/>
                    </a:lnTo>
                    <a:lnTo>
                      <a:pt x="139" y="143"/>
                    </a:lnTo>
                    <a:lnTo>
                      <a:pt x="127" y="142"/>
                    </a:lnTo>
                    <a:lnTo>
                      <a:pt x="125" y="144"/>
                    </a:lnTo>
                    <a:lnTo>
                      <a:pt x="127" y="145"/>
                    </a:lnTo>
                    <a:lnTo>
                      <a:pt x="130" y="150"/>
                    </a:lnTo>
                    <a:lnTo>
                      <a:pt x="121" y="154"/>
                    </a:lnTo>
                    <a:lnTo>
                      <a:pt x="105" y="154"/>
                    </a:lnTo>
                    <a:lnTo>
                      <a:pt x="98" y="149"/>
                    </a:lnTo>
                    <a:lnTo>
                      <a:pt x="96" y="150"/>
                    </a:lnTo>
                    <a:lnTo>
                      <a:pt x="99" y="153"/>
                    </a:lnTo>
                    <a:lnTo>
                      <a:pt x="93" y="156"/>
                    </a:lnTo>
                    <a:lnTo>
                      <a:pt x="94" y="157"/>
                    </a:lnTo>
                    <a:lnTo>
                      <a:pt x="107" y="157"/>
                    </a:lnTo>
                    <a:lnTo>
                      <a:pt x="110" y="158"/>
                    </a:lnTo>
                    <a:lnTo>
                      <a:pt x="114" y="156"/>
                    </a:lnTo>
                    <a:lnTo>
                      <a:pt x="117" y="156"/>
                    </a:lnTo>
                    <a:lnTo>
                      <a:pt x="118" y="158"/>
                    </a:lnTo>
                    <a:lnTo>
                      <a:pt x="116" y="160"/>
                    </a:lnTo>
                    <a:lnTo>
                      <a:pt x="116" y="163"/>
                    </a:lnTo>
                    <a:lnTo>
                      <a:pt x="120" y="164"/>
                    </a:lnTo>
                    <a:lnTo>
                      <a:pt x="124" y="160"/>
                    </a:lnTo>
                    <a:lnTo>
                      <a:pt x="128" y="161"/>
                    </a:lnTo>
                    <a:lnTo>
                      <a:pt x="130" y="168"/>
                    </a:lnTo>
                    <a:lnTo>
                      <a:pt x="127" y="171"/>
                    </a:lnTo>
                    <a:lnTo>
                      <a:pt x="120" y="171"/>
                    </a:lnTo>
                    <a:lnTo>
                      <a:pt x="119" y="173"/>
                    </a:lnTo>
                    <a:lnTo>
                      <a:pt x="107" y="177"/>
                    </a:lnTo>
                    <a:lnTo>
                      <a:pt x="103" y="177"/>
                    </a:lnTo>
                    <a:lnTo>
                      <a:pt x="104" y="173"/>
                    </a:lnTo>
                    <a:lnTo>
                      <a:pt x="103" y="172"/>
                    </a:lnTo>
                    <a:lnTo>
                      <a:pt x="99" y="171"/>
                    </a:lnTo>
                    <a:lnTo>
                      <a:pt x="96" y="169"/>
                    </a:lnTo>
                    <a:lnTo>
                      <a:pt x="90" y="169"/>
                    </a:lnTo>
                    <a:lnTo>
                      <a:pt x="92" y="172"/>
                    </a:lnTo>
                    <a:lnTo>
                      <a:pt x="89" y="173"/>
                    </a:lnTo>
                    <a:lnTo>
                      <a:pt x="85" y="173"/>
                    </a:lnTo>
                    <a:lnTo>
                      <a:pt x="84" y="169"/>
                    </a:lnTo>
                    <a:lnTo>
                      <a:pt x="79" y="169"/>
                    </a:lnTo>
                    <a:lnTo>
                      <a:pt x="81" y="171"/>
                    </a:lnTo>
                    <a:lnTo>
                      <a:pt x="78" y="172"/>
                    </a:lnTo>
                    <a:lnTo>
                      <a:pt x="77" y="169"/>
                    </a:lnTo>
                    <a:lnTo>
                      <a:pt x="71" y="170"/>
                    </a:lnTo>
                    <a:lnTo>
                      <a:pt x="71" y="171"/>
                    </a:lnTo>
                    <a:lnTo>
                      <a:pt x="69" y="172"/>
                    </a:lnTo>
                    <a:lnTo>
                      <a:pt x="67" y="171"/>
                    </a:lnTo>
                    <a:lnTo>
                      <a:pt x="63" y="170"/>
                    </a:lnTo>
                    <a:lnTo>
                      <a:pt x="60" y="171"/>
                    </a:lnTo>
                    <a:lnTo>
                      <a:pt x="66" y="175"/>
                    </a:lnTo>
                    <a:lnTo>
                      <a:pt x="58" y="174"/>
                    </a:lnTo>
                    <a:lnTo>
                      <a:pt x="52" y="173"/>
                    </a:lnTo>
                    <a:lnTo>
                      <a:pt x="53" y="170"/>
                    </a:lnTo>
                    <a:lnTo>
                      <a:pt x="49" y="170"/>
                    </a:lnTo>
                    <a:lnTo>
                      <a:pt x="48" y="172"/>
                    </a:lnTo>
                    <a:lnTo>
                      <a:pt x="44" y="173"/>
                    </a:lnTo>
                    <a:lnTo>
                      <a:pt x="41" y="171"/>
                    </a:lnTo>
                    <a:lnTo>
                      <a:pt x="39" y="171"/>
                    </a:lnTo>
                    <a:lnTo>
                      <a:pt x="40" y="172"/>
                    </a:lnTo>
                    <a:lnTo>
                      <a:pt x="38" y="173"/>
                    </a:lnTo>
                    <a:lnTo>
                      <a:pt x="33" y="173"/>
                    </a:lnTo>
                    <a:lnTo>
                      <a:pt x="32" y="170"/>
                    </a:lnTo>
                    <a:lnTo>
                      <a:pt x="30" y="169"/>
                    </a:lnTo>
                    <a:lnTo>
                      <a:pt x="29" y="170"/>
                    </a:lnTo>
                    <a:lnTo>
                      <a:pt x="28" y="172"/>
                    </a:lnTo>
                    <a:lnTo>
                      <a:pt x="23" y="172"/>
                    </a:lnTo>
                    <a:lnTo>
                      <a:pt x="22" y="163"/>
                    </a:lnTo>
                    <a:lnTo>
                      <a:pt x="28" y="163"/>
                    </a:lnTo>
                    <a:lnTo>
                      <a:pt x="33" y="159"/>
                    </a:lnTo>
                    <a:lnTo>
                      <a:pt x="37" y="159"/>
                    </a:lnTo>
                    <a:lnTo>
                      <a:pt x="43" y="159"/>
                    </a:lnTo>
                    <a:lnTo>
                      <a:pt x="47" y="157"/>
                    </a:lnTo>
                    <a:lnTo>
                      <a:pt x="47" y="15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5" name="Freeform 999"/>
              <p:cNvSpPr>
                <a:spLocks noChangeAspect="1"/>
              </p:cNvSpPr>
              <p:nvPr/>
            </p:nvSpPr>
            <p:spPr bwMode="gray">
              <a:xfrm>
                <a:off x="2455" y="1838"/>
                <a:ext cx="62" cy="77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23" y="28"/>
                  </a:cxn>
                  <a:cxn ang="0">
                    <a:pos x="24" y="32"/>
                  </a:cxn>
                  <a:cxn ang="0">
                    <a:pos x="29" y="25"/>
                  </a:cxn>
                  <a:cxn ang="0">
                    <a:pos x="34" y="26"/>
                  </a:cxn>
                  <a:cxn ang="0">
                    <a:pos x="33" y="33"/>
                  </a:cxn>
                  <a:cxn ang="0">
                    <a:pos x="38" y="33"/>
                  </a:cxn>
                  <a:cxn ang="0">
                    <a:pos x="38" y="37"/>
                  </a:cxn>
                  <a:cxn ang="0">
                    <a:pos x="45" y="34"/>
                  </a:cxn>
                  <a:cxn ang="0">
                    <a:pos x="53" y="36"/>
                  </a:cxn>
                  <a:cxn ang="0">
                    <a:pos x="51" y="49"/>
                  </a:cxn>
                  <a:cxn ang="0">
                    <a:pos x="62" y="47"/>
                  </a:cxn>
                  <a:cxn ang="0">
                    <a:pos x="60" y="54"/>
                  </a:cxn>
                  <a:cxn ang="0">
                    <a:pos x="56" y="55"/>
                  </a:cxn>
                  <a:cxn ang="0">
                    <a:pos x="62" y="59"/>
                  </a:cxn>
                  <a:cxn ang="0">
                    <a:pos x="61" y="77"/>
                  </a:cxn>
                  <a:cxn ang="0">
                    <a:pos x="55" y="77"/>
                  </a:cxn>
                  <a:cxn ang="0">
                    <a:pos x="53" y="73"/>
                  </a:cxn>
                  <a:cxn ang="0">
                    <a:pos x="49" y="72"/>
                  </a:cxn>
                  <a:cxn ang="0">
                    <a:pos x="51" y="68"/>
                  </a:cxn>
                  <a:cxn ang="0">
                    <a:pos x="49" y="62"/>
                  </a:cxn>
                  <a:cxn ang="0">
                    <a:pos x="44" y="69"/>
                  </a:cxn>
                  <a:cxn ang="0">
                    <a:pos x="40" y="68"/>
                  </a:cxn>
                  <a:cxn ang="0">
                    <a:pos x="39" y="61"/>
                  </a:cxn>
                  <a:cxn ang="0">
                    <a:pos x="33" y="64"/>
                  </a:cxn>
                  <a:cxn ang="0">
                    <a:pos x="30" y="60"/>
                  </a:cxn>
                  <a:cxn ang="0">
                    <a:pos x="23" y="63"/>
                  </a:cxn>
                  <a:cxn ang="0">
                    <a:pos x="17" y="61"/>
                  </a:cxn>
                  <a:cxn ang="0">
                    <a:pos x="5" y="63"/>
                  </a:cxn>
                  <a:cxn ang="0">
                    <a:pos x="0" y="57"/>
                  </a:cxn>
                  <a:cxn ang="0">
                    <a:pos x="6" y="51"/>
                  </a:cxn>
                  <a:cxn ang="0">
                    <a:pos x="1" y="51"/>
                  </a:cxn>
                  <a:cxn ang="0">
                    <a:pos x="0" y="48"/>
                  </a:cxn>
                  <a:cxn ang="0">
                    <a:pos x="9" y="44"/>
                  </a:cxn>
                  <a:cxn ang="0">
                    <a:pos x="9" y="40"/>
                  </a:cxn>
                  <a:cxn ang="0">
                    <a:pos x="13" y="36"/>
                  </a:cxn>
                  <a:cxn ang="0">
                    <a:pos x="15" y="26"/>
                  </a:cxn>
                  <a:cxn ang="0">
                    <a:pos x="21" y="14"/>
                  </a:cxn>
                  <a:cxn ang="0">
                    <a:pos x="27" y="2"/>
                  </a:cxn>
                  <a:cxn ang="0">
                    <a:pos x="37" y="0"/>
                  </a:cxn>
                </a:cxnLst>
                <a:rect l="0" t="0" r="r" b="b"/>
                <a:pathLst>
                  <a:path w="62" h="77">
                    <a:moveTo>
                      <a:pt x="37" y="0"/>
                    </a:moveTo>
                    <a:lnTo>
                      <a:pt x="23" y="28"/>
                    </a:lnTo>
                    <a:lnTo>
                      <a:pt x="24" y="32"/>
                    </a:lnTo>
                    <a:lnTo>
                      <a:pt x="29" y="25"/>
                    </a:lnTo>
                    <a:lnTo>
                      <a:pt x="34" y="26"/>
                    </a:lnTo>
                    <a:lnTo>
                      <a:pt x="33" y="33"/>
                    </a:lnTo>
                    <a:lnTo>
                      <a:pt x="38" y="33"/>
                    </a:lnTo>
                    <a:lnTo>
                      <a:pt x="38" y="37"/>
                    </a:lnTo>
                    <a:lnTo>
                      <a:pt x="45" y="34"/>
                    </a:lnTo>
                    <a:lnTo>
                      <a:pt x="53" y="36"/>
                    </a:lnTo>
                    <a:lnTo>
                      <a:pt x="51" y="49"/>
                    </a:lnTo>
                    <a:lnTo>
                      <a:pt x="62" y="47"/>
                    </a:lnTo>
                    <a:lnTo>
                      <a:pt x="60" y="54"/>
                    </a:lnTo>
                    <a:lnTo>
                      <a:pt x="56" y="55"/>
                    </a:lnTo>
                    <a:lnTo>
                      <a:pt x="62" y="59"/>
                    </a:lnTo>
                    <a:lnTo>
                      <a:pt x="61" y="77"/>
                    </a:lnTo>
                    <a:lnTo>
                      <a:pt x="55" y="77"/>
                    </a:lnTo>
                    <a:lnTo>
                      <a:pt x="53" y="73"/>
                    </a:lnTo>
                    <a:lnTo>
                      <a:pt x="49" y="72"/>
                    </a:lnTo>
                    <a:lnTo>
                      <a:pt x="51" y="68"/>
                    </a:lnTo>
                    <a:lnTo>
                      <a:pt x="49" y="62"/>
                    </a:lnTo>
                    <a:lnTo>
                      <a:pt x="44" y="69"/>
                    </a:lnTo>
                    <a:lnTo>
                      <a:pt x="40" y="68"/>
                    </a:lnTo>
                    <a:lnTo>
                      <a:pt x="39" y="61"/>
                    </a:lnTo>
                    <a:lnTo>
                      <a:pt x="33" y="64"/>
                    </a:lnTo>
                    <a:lnTo>
                      <a:pt x="30" y="60"/>
                    </a:lnTo>
                    <a:lnTo>
                      <a:pt x="23" y="63"/>
                    </a:lnTo>
                    <a:lnTo>
                      <a:pt x="17" y="61"/>
                    </a:lnTo>
                    <a:lnTo>
                      <a:pt x="5" y="63"/>
                    </a:lnTo>
                    <a:lnTo>
                      <a:pt x="0" y="57"/>
                    </a:lnTo>
                    <a:lnTo>
                      <a:pt x="6" y="51"/>
                    </a:lnTo>
                    <a:lnTo>
                      <a:pt x="1" y="51"/>
                    </a:lnTo>
                    <a:lnTo>
                      <a:pt x="0" y="48"/>
                    </a:lnTo>
                    <a:lnTo>
                      <a:pt x="9" y="44"/>
                    </a:lnTo>
                    <a:lnTo>
                      <a:pt x="9" y="40"/>
                    </a:lnTo>
                    <a:lnTo>
                      <a:pt x="13" y="36"/>
                    </a:lnTo>
                    <a:lnTo>
                      <a:pt x="15" y="26"/>
                    </a:lnTo>
                    <a:lnTo>
                      <a:pt x="21" y="14"/>
                    </a:lnTo>
                    <a:lnTo>
                      <a:pt x="27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6" name="Freeform 1000"/>
              <p:cNvSpPr>
                <a:spLocks noChangeAspect="1"/>
              </p:cNvSpPr>
              <p:nvPr/>
            </p:nvSpPr>
            <p:spPr bwMode="gray">
              <a:xfrm>
                <a:off x="2749" y="1461"/>
                <a:ext cx="26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7" y="3"/>
                  </a:cxn>
                  <a:cxn ang="0">
                    <a:pos x="23" y="0"/>
                  </a:cxn>
                  <a:cxn ang="0">
                    <a:pos x="26" y="3"/>
                  </a:cxn>
                  <a:cxn ang="0">
                    <a:pos x="25" y="7"/>
                  </a:cxn>
                  <a:cxn ang="0">
                    <a:pos x="21" y="7"/>
                  </a:cxn>
                  <a:cxn ang="0">
                    <a:pos x="16" y="7"/>
                  </a:cxn>
                  <a:cxn ang="0">
                    <a:pos x="0" y="9"/>
                  </a:cxn>
                </a:cxnLst>
                <a:rect l="0" t="0" r="r" b="b"/>
                <a:pathLst>
                  <a:path w="26" h="9">
                    <a:moveTo>
                      <a:pt x="0" y="9"/>
                    </a:moveTo>
                    <a:lnTo>
                      <a:pt x="0" y="7"/>
                    </a:lnTo>
                    <a:lnTo>
                      <a:pt x="7" y="3"/>
                    </a:lnTo>
                    <a:lnTo>
                      <a:pt x="23" y="0"/>
                    </a:lnTo>
                    <a:lnTo>
                      <a:pt x="26" y="3"/>
                    </a:lnTo>
                    <a:lnTo>
                      <a:pt x="25" y="7"/>
                    </a:lnTo>
                    <a:lnTo>
                      <a:pt x="21" y="7"/>
                    </a:lnTo>
                    <a:lnTo>
                      <a:pt x="16" y="7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7" name="Freeform 1001"/>
              <p:cNvSpPr>
                <a:spLocks noChangeAspect="1"/>
              </p:cNvSpPr>
              <p:nvPr/>
            </p:nvSpPr>
            <p:spPr bwMode="gray">
              <a:xfrm>
                <a:off x="2813" y="1213"/>
                <a:ext cx="12" cy="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1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2" h="8">
                    <a:moveTo>
                      <a:pt x="3" y="0"/>
                    </a:moveTo>
                    <a:lnTo>
                      <a:pt x="7" y="1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8" name="Freeform 1002"/>
              <p:cNvSpPr>
                <a:spLocks noChangeAspect="1"/>
              </p:cNvSpPr>
              <p:nvPr/>
            </p:nvSpPr>
            <p:spPr bwMode="gray">
              <a:xfrm>
                <a:off x="2824" y="1211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6" y="7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4" y="0"/>
                    </a:lnTo>
                    <a:lnTo>
                      <a:pt x="6" y="7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9" name="Freeform 1003"/>
              <p:cNvSpPr>
                <a:spLocks noChangeAspect="1"/>
              </p:cNvSpPr>
              <p:nvPr/>
            </p:nvSpPr>
            <p:spPr bwMode="gray">
              <a:xfrm>
                <a:off x="2827" y="1225"/>
                <a:ext cx="10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"/>
                  </a:cxn>
                  <a:cxn ang="0">
                    <a:pos x="10" y="3"/>
                  </a:cxn>
                  <a:cxn ang="0">
                    <a:pos x="6" y="3"/>
                  </a:cxn>
                  <a:cxn ang="0">
                    <a:pos x="0" y="0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7" y="1"/>
                    </a:lnTo>
                    <a:lnTo>
                      <a:pt x="10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0" name="Freeform 1004"/>
              <p:cNvSpPr>
                <a:spLocks noChangeAspect="1"/>
              </p:cNvSpPr>
              <p:nvPr/>
            </p:nvSpPr>
            <p:spPr bwMode="gray">
              <a:xfrm>
                <a:off x="2841" y="1295"/>
                <a:ext cx="5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1" name="Freeform 1005"/>
              <p:cNvSpPr>
                <a:spLocks noChangeAspect="1"/>
              </p:cNvSpPr>
              <p:nvPr/>
            </p:nvSpPr>
            <p:spPr bwMode="gray">
              <a:xfrm>
                <a:off x="2833" y="1302"/>
                <a:ext cx="10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4" y="6"/>
                  </a:cxn>
                  <a:cxn ang="0">
                    <a:pos x="0" y="5"/>
                  </a:cxn>
                  <a:cxn ang="0">
                    <a:pos x="5" y="3"/>
                  </a:cxn>
                  <a:cxn ang="0">
                    <a:pos x="6" y="0"/>
                  </a:cxn>
                </a:cxnLst>
                <a:rect l="0" t="0" r="r" b="b"/>
                <a:pathLst>
                  <a:path w="10" h="6">
                    <a:moveTo>
                      <a:pt x="6" y="0"/>
                    </a:moveTo>
                    <a:lnTo>
                      <a:pt x="10" y="0"/>
                    </a:lnTo>
                    <a:lnTo>
                      <a:pt x="9" y="3"/>
                    </a:lnTo>
                    <a:lnTo>
                      <a:pt x="4" y="6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2" name="Freeform 1006"/>
              <p:cNvSpPr>
                <a:spLocks noChangeAspect="1"/>
              </p:cNvSpPr>
              <p:nvPr/>
            </p:nvSpPr>
            <p:spPr bwMode="gray">
              <a:xfrm>
                <a:off x="2839" y="1323"/>
                <a:ext cx="6" cy="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3" y="5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0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3" name="Freeform 1007"/>
              <p:cNvSpPr>
                <a:spLocks noChangeAspect="1"/>
              </p:cNvSpPr>
              <p:nvPr/>
            </p:nvSpPr>
            <p:spPr bwMode="gray">
              <a:xfrm>
                <a:off x="2831" y="1346"/>
                <a:ext cx="6" cy="1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2"/>
                  </a:cxn>
                  <a:cxn ang="0">
                    <a:pos x="4" y="7"/>
                  </a:cxn>
                  <a:cxn ang="0">
                    <a:pos x="4" y="16"/>
                  </a:cxn>
                  <a:cxn ang="0">
                    <a:pos x="0" y="15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6" h="16">
                    <a:moveTo>
                      <a:pt x="1" y="0"/>
                    </a:moveTo>
                    <a:lnTo>
                      <a:pt x="6" y="2"/>
                    </a:lnTo>
                    <a:lnTo>
                      <a:pt x="4" y="7"/>
                    </a:lnTo>
                    <a:lnTo>
                      <a:pt x="4" y="16"/>
                    </a:lnTo>
                    <a:lnTo>
                      <a:pt x="0" y="15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4" name="Freeform 1008"/>
              <p:cNvSpPr>
                <a:spLocks noChangeAspect="1"/>
              </p:cNvSpPr>
              <p:nvPr/>
            </p:nvSpPr>
            <p:spPr bwMode="gray">
              <a:xfrm>
                <a:off x="2832" y="1372"/>
                <a:ext cx="16" cy="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4"/>
                  </a:cxn>
                  <a:cxn ang="0">
                    <a:pos x="16" y="5"/>
                  </a:cxn>
                  <a:cxn ang="0">
                    <a:pos x="16" y="7"/>
                  </a:cxn>
                  <a:cxn ang="0">
                    <a:pos x="11" y="7"/>
                  </a:cxn>
                  <a:cxn ang="0">
                    <a:pos x="5" y="7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7">
                    <a:moveTo>
                      <a:pt x="8" y="0"/>
                    </a:moveTo>
                    <a:lnTo>
                      <a:pt x="10" y="4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1" y="7"/>
                    </a:lnTo>
                    <a:lnTo>
                      <a:pt x="5" y="7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5" name="Freeform 1009"/>
              <p:cNvSpPr>
                <a:spLocks noChangeAspect="1"/>
              </p:cNvSpPr>
              <p:nvPr/>
            </p:nvSpPr>
            <p:spPr bwMode="gray">
              <a:xfrm>
                <a:off x="2820" y="1379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3"/>
                  </a:cxn>
                  <a:cxn ang="0">
                    <a:pos x="6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6" y="3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6" name="Freeform 1010"/>
              <p:cNvSpPr>
                <a:spLocks noChangeAspect="1"/>
              </p:cNvSpPr>
              <p:nvPr/>
            </p:nvSpPr>
            <p:spPr bwMode="gray">
              <a:xfrm>
                <a:off x="2809" y="1392"/>
                <a:ext cx="11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9" y="2"/>
                  </a:cxn>
                  <a:cxn ang="0">
                    <a:pos x="11" y="5"/>
                  </a:cxn>
                  <a:cxn ang="0">
                    <a:pos x="5" y="7"/>
                  </a:cxn>
                  <a:cxn ang="0">
                    <a:pos x="0" y="4"/>
                  </a:cxn>
                </a:cxnLst>
                <a:rect l="0" t="0" r="r" b="b"/>
                <a:pathLst>
                  <a:path w="11" h="7">
                    <a:moveTo>
                      <a:pt x="0" y="4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11" y="5"/>
                    </a:lnTo>
                    <a:lnTo>
                      <a:pt x="5" y="7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7" name="Freeform 1011"/>
              <p:cNvSpPr>
                <a:spLocks noChangeAspect="1"/>
              </p:cNvSpPr>
              <p:nvPr/>
            </p:nvSpPr>
            <p:spPr bwMode="gray">
              <a:xfrm>
                <a:off x="2783" y="1427"/>
                <a:ext cx="24" cy="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4" y="5"/>
                  </a:cxn>
                  <a:cxn ang="0">
                    <a:pos x="24" y="7"/>
                  </a:cxn>
                  <a:cxn ang="0">
                    <a:pos x="21" y="9"/>
                  </a:cxn>
                  <a:cxn ang="0">
                    <a:pos x="21" y="11"/>
                  </a:cxn>
                  <a:cxn ang="0">
                    <a:pos x="20" y="13"/>
                  </a:cxn>
                  <a:cxn ang="0">
                    <a:pos x="8" y="9"/>
                  </a:cxn>
                  <a:cxn ang="0">
                    <a:pos x="0" y="2"/>
                  </a:cxn>
                </a:cxnLst>
                <a:rect l="0" t="0" r="r" b="b"/>
                <a:pathLst>
                  <a:path w="24" h="13">
                    <a:moveTo>
                      <a:pt x="0" y="2"/>
                    </a:moveTo>
                    <a:lnTo>
                      <a:pt x="2" y="0"/>
                    </a:lnTo>
                    <a:lnTo>
                      <a:pt x="12" y="0"/>
                    </a:lnTo>
                    <a:lnTo>
                      <a:pt x="18" y="4"/>
                    </a:lnTo>
                    <a:lnTo>
                      <a:pt x="24" y="5"/>
                    </a:lnTo>
                    <a:lnTo>
                      <a:pt x="24" y="7"/>
                    </a:lnTo>
                    <a:lnTo>
                      <a:pt x="21" y="9"/>
                    </a:lnTo>
                    <a:lnTo>
                      <a:pt x="21" y="11"/>
                    </a:lnTo>
                    <a:lnTo>
                      <a:pt x="20" y="13"/>
                    </a:lnTo>
                    <a:lnTo>
                      <a:pt x="8" y="9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8" name="Freeform 1012"/>
              <p:cNvSpPr>
                <a:spLocks noChangeAspect="1"/>
              </p:cNvSpPr>
              <p:nvPr/>
            </p:nvSpPr>
            <p:spPr bwMode="gray">
              <a:xfrm>
                <a:off x="2775" y="1414"/>
                <a:ext cx="16" cy="7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0" y="3"/>
                  </a:cxn>
                  <a:cxn ang="0">
                    <a:pos x="5" y="1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3" y="3"/>
                  </a:cxn>
                  <a:cxn ang="0">
                    <a:pos x="16" y="4"/>
                  </a:cxn>
                  <a:cxn ang="0">
                    <a:pos x="13" y="7"/>
                  </a:cxn>
                  <a:cxn ang="0">
                    <a:pos x="5" y="7"/>
                  </a:cxn>
                  <a:cxn ang="0">
                    <a:pos x="1" y="5"/>
                  </a:cxn>
                </a:cxnLst>
                <a:rect l="0" t="0" r="r" b="b"/>
                <a:pathLst>
                  <a:path w="16" h="7">
                    <a:moveTo>
                      <a:pt x="1" y="5"/>
                    </a:moveTo>
                    <a:lnTo>
                      <a:pt x="0" y="3"/>
                    </a:lnTo>
                    <a:lnTo>
                      <a:pt x="5" y="1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13" y="3"/>
                    </a:lnTo>
                    <a:lnTo>
                      <a:pt x="16" y="4"/>
                    </a:lnTo>
                    <a:lnTo>
                      <a:pt x="13" y="7"/>
                    </a:lnTo>
                    <a:lnTo>
                      <a:pt x="5" y="7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9" name="Freeform 1013"/>
              <p:cNvSpPr>
                <a:spLocks noChangeAspect="1"/>
              </p:cNvSpPr>
              <p:nvPr/>
            </p:nvSpPr>
            <p:spPr bwMode="gray">
              <a:xfrm>
                <a:off x="2788" y="1421"/>
                <a:ext cx="1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8" y="0"/>
                  </a:cxn>
                  <a:cxn ang="0">
                    <a:pos x="16" y="2"/>
                  </a:cxn>
                  <a:cxn ang="0">
                    <a:pos x="19" y="4"/>
                  </a:cxn>
                  <a:cxn ang="0">
                    <a:pos x="17" y="8"/>
                  </a:cxn>
                  <a:cxn ang="0">
                    <a:pos x="7" y="4"/>
                  </a:cxn>
                  <a:cxn ang="0">
                    <a:pos x="0" y="2"/>
                  </a:cxn>
                </a:cxnLst>
                <a:rect l="0" t="0" r="r" b="b"/>
                <a:pathLst>
                  <a:path w="19" h="8">
                    <a:moveTo>
                      <a:pt x="0" y="2"/>
                    </a:moveTo>
                    <a:lnTo>
                      <a:pt x="8" y="0"/>
                    </a:lnTo>
                    <a:lnTo>
                      <a:pt x="16" y="2"/>
                    </a:lnTo>
                    <a:lnTo>
                      <a:pt x="19" y="4"/>
                    </a:lnTo>
                    <a:lnTo>
                      <a:pt x="17" y="8"/>
                    </a:lnTo>
                    <a:lnTo>
                      <a:pt x="7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0" name="Freeform 1014"/>
              <p:cNvSpPr>
                <a:spLocks noChangeAspect="1"/>
              </p:cNvSpPr>
              <p:nvPr/>
            </p:nvSpPr>
            <p:spPr bwMode="gray">
              <a:xfrm>
                <a:off x="1853" y="1882"/>
                <a:ext cx="531" cy="305"/>
              </a:xfrm>
              <a:custGeom>
                <a:avLst/>
                <a:gdLst/>
                <a:ahLst/>
                <a:cxnLst>
                  <a:cxn ang="0">
                    <a:pos x="66" y="207"/>
                  </a:cxn>
                  <a:cxn ang="0">
                    <a:pos x="53" y="202"/>
                  </a:cxn>
                  <a:cxn ang="0">
                    <a:pos x="39" y="195"/>
                  </a:cxn>
                  <a:cxn ang="0">
                    <a:pos x="28" y="173"/>
                  </a:cxn>
                  <a:cxn ang="0">
                    <a:pos x="23" y="157"/>
                  </a:cxn>
                  <a:cxn ang="0">
                    <a:pos x="17" y="150"/>
                  </a:cxn>
                  <a:cxn ang="0">
                    <a:pos x="8" y="128"/>
                  </a:cxn>
                  <a:cxn ang="0">
                    <a:pos x="6" y="105"/>
                  </a:cxn>
                  <a:cxn ang="0">
                    <a:pos x="6" y="68"/>
                  </a:cxn>
                  <a:cxn ang="0">
                    <a:pos x="6" y="26"/>
                  </a:cxn>
                  <a:cxn ang="0">
                    <a:pos x="6" y="9"/>
                  </a:cxn>
                  <a:cxn ang="0">
                    <a:pos x="20" y="22"/>
                  </a:cxn>
                  <a:cxn ang="0">
                    <a:pos x="22" y="9"/>
                  </a:cxn>
                  <a:cxn ang="0">
                    <a:pos x="286" y="6"/>
                  </a:cxn>
                  <a:cxn ang="0">
                    <a:pos x="317" y="11"/>
                  </a:cxn>
                  <a:cxn ang="0">
                    <a:pos x="371" y="29"/>
                  </a:cxn>
                  <a:cxn ang="0">
                    <a:pos x="395" y="75"/>
                  </a:cxn>
                  <a:cxn ang="0">
                    <a:pos x="420" y="87"/>
                  </a:cxn>
                  <a:cxn ang="0">
                    <a:pos x="459" y="59"/>
                  </a:cxn>
                  <a:cxn ang="0">
                    <a:pos x="478" y="55"/>
                  </a:cxn>
                  <a:cxn ang="0">
                    <a:pos x="513" y="23"/>
                  </a:cxn>
                  <a:cxn ang="0">
                    <a:pos x="530" y="51"/>
                  </a:cxn>
                  <a:cxn ang="0">
                    <a:pos x="519" y="67"/>
                  </a:cxn>
                  <a:cxn ang="0">
                    <a:pos x="514" y="70"/>
                  </a:cxn>
                  <a:cxn ang="0">
                    <a:pos x="503" y="76"/>
                  </a:cxn>
                  <a:cxn ang="0">
                    <a:pos x="494" y="94"/>
                  </a:cxn>
                  <a:cxn ang="0">
                    <a:pos x="502" y="103"/>
                  </a:cxn>
                  <a:cxn ang="0">
                    <a:pos x="491" y="105"/>
                  </a:cxn>
                  <a:cxn ang="0">
                    <a:pos x="477" y="107"/>
                  </a:cxn>
                  <a:cxn ang="0">
                    <a:pos x="468" y="115"/>
                  </a:cxn>
                  <a:cxn ang="0">
                    <a:pos x="467" y="127"/>
                  </a:cxn>
                  <a:cxn ang="0">
                    <a:pos x="457" y="135"/>
                  </a:cxn>
                  <a:cxn ang="0">
                    <a:pos x="457" y="151"/>
                  </a:cxn>
                  <a:cxn ang="0">
                    <a:pos x="449" y="151"/>
                  </a:cxn>
                  <a:cxn ang="0">
                    <a:pos x="444" y="134"/>
                  </a:cxn>
                  <a:cxn ang="0">
                    <a:pos x="445" y="162"/>
                  </a:cxn>
                  <a:cxn ang="0">
                    <a:pos x="446" y="176"/>
                  </a:cxn>
                  <a:cxn ang="0">
                    <a:pos x="443" y="187"/>
                  </a:cxn>
                  <a:cxn ang="0">
                    <a:pos x="433" y="203"/>
                  </a:cxn>
                  <a:cxn ang="0">
                    <a:pos x="409" y="220"/>
                  </a:cxn>
                  <a:cxn ang="0">
                    <a:pos x="402" y="247"/>
                  </a:cxn>
                  <a:cxn ang="0">
                    <a:pos x="414" y="287"/>
                  </a:cxn>
                  <a:cxn ang="0">
                    <a:pos x="404" y="304"/>
                  </a:cxn>
                  <a:cxn ang="0">
                    <a:pos x="394" y="282"/>
                  </a:cxn>
                  <a:cxn ang="0">
                    <a:pos x="392" y="266"/>
                  </a:cxn>
                  <a:cxn ang="0">
                    <a:pos x="384" y="251"/>
                  </a:cxn>
                  <a:cxn ang="0">
                    <a:pos x="373" y="252"/>
                  </a:cxn>
                  <a:cxn ang="0">
                    <a:pos x="362" y="244"/>
                  </a:cxn>
                  <a:cxn ang="0">
                    <a:pos x="345" y="244"/>
                  </a:cxn>
                  <a:cxn ang="0">
                    <a:pos x="329" y="253"/>
                  </a:cxn>
                  <a:cxn ang="0">
                    <a:pos x="329" y="261"/>
                  </a:cxn>
                  <a:cxn ang="0">
                    <a:pos x="309" y="252"/>
                  </a:cxn>
                  <a:cxn ang="0">
                    <a:pos x="289" y="251"/>
                  </a:cxn>
                  <a:cxn ang="0">
                    <a:pos x="268" y="262"/>
                  </a:cxn>
                  <a:cxn ang="0">
                    <a:pos x="255" y="283"/>
                  </a:cxn>
                  <a:cxn ang="0">
                    <a:pos x="247" y="292"/>
                  </a:cxn>
                  <a:cxn ang="0">
                    <a:pos x="223" y="256"/>
                  </a:cxn>
                  <a:cxn ang="0">
                    <a:pos x="205" y="258"/>
                  </a:cxn>
                  <a:cxn ang="0">
                    <a:pos x="189" y="250"/>
                  </a:cxn>
                  <a:cxn ang="0">
                    <a:pos x="182" y="237"/>
                  </a:cxn>
                  <a:cxn ang="0">
                    <a:pos x="156" y="226"/>
                  </a:cxn>
                  <a:cxn ang="0">
                    <a:pos x="125" y="234"/>
                  </a:cxn>
                  <a:cxn ang="0">
                    <a:pos x="93" y="217"/>
                  </a:cxn>
                </a:cxnLst>
                <a:rect l="0" t="0" r="r" b="b"/>
                <a:pathLst>
                  <a:path w="531" h="305">
                    <a:moveTo>
                      <a:pt x="71" y="220"/>
                    </a:moveTo>
                    <a:lnTo>
                      <a:pt x="69" y="216"/>
                    </a:lnTo>
                    <a:lnTo>
                      <a:pt x="66" y="207"/>
                    </a:lnTo>
                    <a:lnTo>
                      <a:pt x="59" y="202"/>
                    </a:lnTo>
                    <a:lnTo>
                      <a:pt x="56" y="202"/>
                    </a:lnTo>
                    <a:lnTo>
                      <a:pt x="53" y="202"/>
                    </a:lnTo>
                    <a:lnTo>
                      <a:pt x="49" y="197"/>
                    </a:lnTo>
                    <a:lnTo>
                      <a:pt x="44" y="195"/>
                    </a:lnTo>
                    <a:lnTo>
                      <a:pt x="39" y="195"/>
                    </a:lnTo>
                    <a:lnTo>
                      <a:pt x="37" y="185"/>
                    </a:lnTo>
                    <a:lnTo>
                      <a:pt x="31" y="178"/>
                    </a:lnTo>
                    <a:lnTo>
                      <a:pt x="28" y="173"/>
                    </a:lnTo>
                    <a:lnTo>
                      <a:pt x="27" y="167"/>
                    </a:lnTo>
                    <a:lnTo>
                      <a:pt x="24" y="164"/>
                    </a:lnTo>
                    <a:lnTo>
                      <a:pt x="23" y="157"/>
                    </a:lnTo>
                    <a:lnTo>
                      <a:pt x="25" y="153"/>
                    </a:lnTo>
                    <a:lnTo>
                      <a:pt x="23" y="151"/>
                    </a:lnTo>
                    <a:lnTo>
                      <a:pt x="17" y="150"/>
                    </a:lnTo>
                    <a:lnTo>
                      <a:pt x="15" y="141"/>
                    </a:lnTo>
                    <a:lnTo>
                      <a:pt x="8" y="136"/>
                    </a:lnTo>
                    <a:lnTo>
                      <a:pt x="8" y="128"/>
                    </a:lnTo>
                    <a:lnTo>
                      <a:pt x="4" y="122"/>
                    </a:lnTo>
                    <a:lnTo>
                      <a:pt x="6" y="115"/>
                    </a:lnTo>
                    <a:lnTo>
                      <a:pt x="6" y="105"/>
                    </a:lnTo>
                    <a:lnTo>
                      <a:pt x="3" y="92"/>
                    </a:lnTo>
                    <a:lnTo>
                      <a:pt x="2" y="82"/>
                    </a:lnTo>
                    <a:lnTo>
                      <a:pt x="6" y="68"/>
                    </a:lnTo>
                    <a:lnTo>
                      <a:pt x="6" y="49"/>
                    </a:lnTo>
                    <a:lnTo>
                      <a:pt x="8" y="37"/>
                    </a:lnTo>
                    <a:lnTo>
                      <a:pt x="6" y="26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6" y="9"/>
                    </a:lnTo>
                    <a:lnTo>
                      <a:pt x="12" y="11"/>
                    </a:lnTo>
                    <a:lnTo>
                      <a:pt x="21" y="11"/>
                    </a:lnTo>
                    <a:lnTo>
                      <a:pt x="20" y="22"/>
                    </a:lnTo>
                    <a:lnTo>
                      <a:pt x="23" y="22"/>
                    </a:lnTo>
                    <a:lnTo>
                      <a:pt x="25" y="16"/>
                    </a:lnTo>
                    <a:lnTo>
                      <a:pt x="22" y="9"/>
                    </a:lnTo>
                    <a:lnTo>
                      <a:pt x="21" y="0"/>
                    </a:lnTo>
                    <a:lnTo>
                      <a:pt x="278" y="0"/>
                    </a:lnTo>
                    <a:lnTo>
                      <a:pt x="286" y="6"/>
                    </a:lnTo>
                    <a:lnTo>
                      <a:pt x="298" y="8"/>
                    </a:lnTo>
                    <a:lnTo>
                      <a:pt x="306" y="12"/>
                    </a:lnTo>
                    <a:lnTo>
                      <a:pt x="317" y="11"/>
                    </a:lnTo>
                    <a:lnTo>
                      <a:pt x="325" y="14"/>
                    </a:lnTo>
                    <a:lnTo>
                      <a:pt x="342" y="12"/>
                    </a:lnTo>
                    <a:lnTo>
                      <a:pt x="371" y="29"/>
                    </a:lnTo>
                    <a:lnTo>
                      <a:pt x="378" y="43"/>
                    </a:lnTo>
                    <a:lnTo>
                      <a:pt x="395" y="62"/>
                    </a:lnTo>
                    <a:lnTo>
                      <a:pt x="395" y="75"/>
                    </a:lnTo>
                    <a:lnTo>
                      <a:pt x="390" y="93"/>
                    </a:lnTo>
                    <a:lnTo>
                      <a:pt x="393" y="102"/>
                    </a:lnTo>
                    <a:lnTo>
                      <a:pt x="420" y="87"/>
                    </a:lnTo>
                    <a:lnTo>
                      <a:pt x="423" y="79"/>
                    </a:lnTo>
                    <a:lnTo>
                      <a:pt x="447" y="69"/>
                    </a:lnTo>
                    <a:lnTo>
                      <a:pt x="459" y="59"/>
                    </a:lnTo>
                    <a:lnTo>
                      <a:pt x="464" y="54"/>
                    </a:lnTo>
                    <a:lnTo>
                      <a:pt x="473" y="54"/>
                    </a:lnTo>
                    <a:lnTo>
                      <a:pt x="478" y="55"/>
                    </a:lnTo>
                    <a:lnTo>
                      <a:pt x="494" y="52"/>
                    </a:lnTo>
                    <a:lnTo>
                      <a:pt x="508" y="26"/>
                    </a:lnTo>
                    <a:lnTo>
                      <a:pt x="513" y="23"/>
                    </a:lnTo>
                    <a:lnTo>
                      <a:pt x="524" y="28"/>
                    </a:lnTo>
                    <a:lnTo>
                      <a:pt x="524" y="41"/>
                    </a:lnTo>
                    <a:lnTo>
                      <a:pt x="530" y="51"/>
                    </a:lnTo>
                    <a:lnTo>
                      <a:pt x="531" y="61"/>
                    </a:lnTo>
                    <a:lnTo>
                      <a:pt x="523" y="66"/>
                    </a:lnTo>
                    <a:lnTo>
                      <a:pt x="519" y="67"/>
                    </a:lnTo>
                    <a:lnTo>
                      <a:pt x="517" y="65"/>
                    </a:lnTo>
                    <a:lnTo>
                      <a:pt x="516" y="66"/>
                    </a:lnTo>
                    <a:lnTo>
                      <a:pt x="514" y="70"/>
                    </a:lnTo>
                    <a:lnTo>
                      <a:pt x="513" y="73"/>
                    </a:lnTo>
                    <a:lnTo>
                      <a:pt x="504" y="73"/>
                    </a:lnTo>
                    <a:lnTo>
                      <a:pt x="503" y="76"/>
                    </a:lnTo>
                    <a:lnTo>
                      <a:pt x="500" y="82"/>
                    </a:lnTo>
                    <a:lnTo>
                      <a:pt x="499" y="85"/>
                    </a:lnTo>
                    <a:lnTo>
                      <a:pt x="494" y="94"/>
                    </a:lnTo>
                    <a:lnTo>
                      <a:pt x="498" y="97"/>
                    </a:lnTo>
                    <a:lnTo>
                      <a:pt x="498" y="101"/>
                    </a:lnTo>
                    <a:lnTo>
                      <a:pt x="502" y="103"/>
                    </a:lnTo>
                    <a:lnTo>
                      <a:pt x="499" y="107"/>
                    </a:lnTo>
                    <a:lnTo>
                      <a:pt x="494" y="108"/>
                    </a:lnTo>
                    <a:lnTo>
                      <a:pt x="491" y="105"/>
                    </a:lnTo>
                    <a:lnTo>
                      <a:pt x="486" y="108"/>
                    </a:lnTo>
                    <a:lnTo>
                      <a:pt x="481" y="110"/>
                    </a:lnTo>
                    <a:lnTo>
                      <a:pt x="477" y="107"/>
                    </a:lnTo>
                    <a:lnTo>
                      <a:pt x="474" y="108"/>
                    </a:lnTo>
                    <a:lnTo>
                      <a:pt x="472" y="113"/>
                    </a:lnTo>
                    <a:lnTo>
                      <a:pt x="468" y="115"/>
                    </a:lnTo>
                    <a:lnTo>
                      <a:pt x="470" y="116"/>
                    </a:lnTo>
                    <a:lnTo>
                      <a:pt x="471" y="121"/>
                    </a:lnTo>
                    <a:lnTo>
                      <a:pt x="467" y="127"/>
                    </a:lnTo>
                    <a:lnTo>
                      <a:pt x="465" y="133"/>
                    </a:lnTo>
                    <a:lnTo>
                      <a:pt x="460" y="138"/>
                    </a:lnTo>
                    <a:lnTo>
                      <a:pt x="457" y="135"/>
                    </a:lnTo>
                    <a:lnTo>
                      <a:pt x="455" y="136"/>
                    </a:lnTo>
                    <a:lnTo>
                      <a:pt x="458" y="142"/>
                    </a:lnTo>
                    <a:lnTo>
                      <a:pt x="457" y="151"/>
                    </a:lnTo>
                    <a:lnTo>
                      <a:pt x="453" y="159"/>
                    </a:lnTo>
                    <a:lnTo>
                      <a:pt x="451" y="158"/>
                    </a:lnTo>
                    <a:lnTo>
                      <a:pt x="449" y="151"/>
                    </a:lnTo>
                    <a:lnTo>
                      <a:pt x="448" y="141"/>
                    </a:lnTo>
                    <a:lnTo>
                      <a:pt x="449" y="133"/>
                    </a:lnTo>
                    <a:lnTo>
                      <a:pt x="444" y="134"/>
                    </a:lnTo>
                    <a:lnTo>
                      <a:pt x="442" y="140"/>
                    </a:lnTo>
                    <a:lnTo>
                      <a:pt x="445" y="148"/>
                    </a:lnTo>
                    <a:lnTo>
                      <a:pt x="445" y="162"/>
                    </a:lnTo>
                    <a:lnTo>
                      <a:pt x="448" y="168"/>
                    </a:lnTo>
                    <a:lnTo>
                      <a:pt x="449" y="172"/>
                    </a:lnTo>
                    <a:lnTo>
                      <a:pt x="446" y="176"/>
                    </a:lnTo>
                    <a:lnTo>
                      <a:pt x="450" y="180"/>
                    </a:lnTo>
                    <a:lnTo>
                      <a:pt x="449" y="183"/>
                    </a:lnTo>
                    <a:lnTo>
                      <a:pt x="443" y="187"/>
                    </a:lnTo>
                    <a:lnTo>
                      <a:pt x="442" y="193"/>
                    </a:lnTo>
                    <a:lnTo>
                      <a:pt x="438" y="197"/>
                    </a:lnTo>
                    <a:lnTo>
                      <a:pt x="433" y="203"/>
                    </a:lnTo>
                    <a:lnTo>
                      <a:pt x="426" y="205"/>
                    </a:lnTo>
                    <a:lnTo>
                      <a:pt x="413" y="220"/>
                    </a:lnTo>
                    <a:lnTo>
                      <a:pt x="409" y="220"/>
                    </a:lnTo>
                    <a:lnTo>
                      <a:pt x="408" y="225"/>
                    </a:lnTo>
                    <a:lnTo>
                      <a:pt x="402" y="236"/>
                    </a:lnTo>
                    <a:lnTo>
                      <a:pt x="402" y="247"/>
                    </a:lnTo>
                    <a:lnTo>
                      <a:pt x="406" y="255"/>
                    </a:lnTo>
                    <a:lnTo>
                      <a:pt x="410" y="270"/>
                    </a:lnTo>
                    <a:lnTo>
                      <a:pt x="414" y="287"/>
                    </a:lnTo>
                    <a:lnTo>
                      <a:pt x="412" y="303"/>
                    </a:lnTo>
                    <a:lnTo>
                      <a:pt x="407" y="305"/>
                    </a:lnTo>
                    <a:lnTo>
                      <a:pt x="404" y="304"/>
                    </a:lnTo>
                    <a:lnTo>
                      <a:pt x="401" y="296"/>
                    </a:lnTo>
                    <a:lnTo>
                      <a:pt x="395" y="289"/>
                    </a:lnTo>
                    <a:lnTo>
                      <a:pt x="394" y="282"/>
                    </a:lnTo>
                    <a:lnTo>
                      <a:pt x="391" y="277"/>
                    </a:lnTo>
                    <a:lnTo>
                      <a:pt x="391" y="268"/>
                    </a:lnTo>
                    <a:lnTo>
                      <a:pt x="392" y="266"/>
                    </a:lnTo>
                    <a:lnTo>
                      <a:pt x="392" y="262"/>
                    </a:lnTo>
                    <a:lnTo>
                      <a:pt x="389" y="258"/>
                    </a:lnTo>
                    <a:lnTo>
                      <a:pt x="384" y="251"/>
                    </a:lnTo>
                    <a:lnTo>
                      <a:pt x="379" y="248"/>
                    </a:lnTo>
                    <a:lnTo>
                      <a:pt x="375" y="249"/>
                    </a:lnTo>
                    <a:lnTo>
                      <a:pt x="373" y="252"/>
                    </a:lnTo>
                    <a:lnTo>
                      <a:pt x="369" y="251"/>
                    </a:lnTo>
                    <a:lnTo>
                      <a:pt x="367" y="247"/>
                    </a:lnTo>
                    <a:lnTo>
                      <a:pt x="362" y="244"/>
                    </a:lnTo>
                    <a:lnTo>
                      <a:pt x="356" y="244"/>
                    </a:lnTo>
                    <a:lnTo>
                      <a:pt x="347" y="246"/>
                    </a:lnTo>
                    <a:lnTo>
                      <a:pt x="345" y="244"/>
                    </a:lnTo>
                    <a:lnTo>
                      <a:pt x="336" y="247"/>
                    </a:lnTo>
                    <a:lnTo>
                      <a:pt x="330" y="248"/>
                    </a:lnTo>
                    <a:lnTo>
                      <a:pt x="329" y="253"/>
                    </a:lnTo>
                    <a:lnTo>
                      <a:pt x="333" y="258"/>
                    </a:lnTo>
                    <a:lnTo>
                      <a:pt x="333" y="261"/>
                    </a:lnTo>
                    <a:lnTo>
                      <a:pt x="329" y="261"/>
                    </a:lnTo>
                    <a:lnTo>
                      <a:pt x="322" y="257"/>
                    </a:lnTo>
                    <a:lnTo>
                      <a:pt x="317" y="259"/>
                    </a:lnTo>
                    <a:lnTo>
                      <a:pt x="309" y="252"/>
                    </a:lnTo>
                    <a:lnTo>
                      <a:pt x="304" y="253"/>
                    </a:lnTo>
                    <a:lnTo>
                      <a:pt x="295" y="251"/>
                    </a:lnTo>
                    <a:lnTo>
                      <a:pt x="289" y="251"/>
                    </a:lnTo>
                    <a:lnTo>
                      <a:pt x="282" y="255"/>
                    </a:lnTo>
                    <a:lnTo>
                      <a:pt x="278" y="259"/>
                    </a:lnTo>
                    <a:lnTo>
                      <a:pt x="268" y="262"/>
                    </a:lnTo>
                    <a:lnTo>
                      <a:pt x="259" y="274"/>
                    </a:lnTo>
                    <a:lnTo>
                      <a:pt x="258" y="278"/>
                    </a:lnTo>
                    <a:lnTo>
                      <a:pt x="255" y="283"/>
                    </a:lnTo>
                    <a:lnTo>
                      <a:pt x="256" y="290"/>
                    </a:lnTo>
                    <a:lnTo>
                      <a:pt x="256" y="294"/>
                    </a:lnTo>
                    <a:lnTo>
                      <a:pt x="247" y="292"/>
                    </a:lnTo>
                    <a:lnTo>
                      <a:pt x="237" y="283"/>
                    </a:lnTo>
                    <a:lnTo>
                      <a:pt x="235" y="277"/>
                    </a:lnTo>
                    <a:lnTo>
                      <a:pt x="223" y="256"/>
                    </a:lnTo>
                    <a:lnTo>
                      <a:pt x="209" y="248"/>
                    </a:lnTo>
                    <a:lnTo>
                      <a:pt x="204" y="253"/>
                    </a:lnTo>
                    <a:lnTo>
                      <a:pt x="205" y="258"/>
                    </a:lnTo>
                    <a:lnTo>
                      <a:pt x="203" y="260"/>
                    </a:lnTo>
                    <a:lnTo>
                      <a:pt x="196" y="257"/>
                    </a:lnTo>
                    <a:lnTo>
                      <a:pt x="189" y="250"/>
                    </a:lnTo>
                    <a:lnTo>
                      <a:pt x="188" y="241"/>
                    </a:lnTo>
                    <a:lnTo>
                      <a:pt x="185" y="237"/>
                    </a:lnTo>
                    <a:lnTo>
                      <a:pt x="182" y="237"/>
                    </a:lnTo>
                    <a:lnTo>
                      <a:pt x="173" y="228"/>
                    </a:lnTo>
                    <a:lnTo>
                      <a:pt x="164" y="226"/>
                    </a:lnTo>
                    <a:lnTo>
                      <a:pt x="156" y="226"/>
                    </a:lnTo>
                    <a:lnTo>
                      <a:pt x="154" y="232"/>
                    </a:lnTo>
                    <a:lnTo>
                      <a:pt x="145" y="234"/>
                    </a:lnTo>
                    <a:lnTo>
                      <a:pt x="125" y="234"/>
                    </a:lnTo>
                    <a:lnTo>
                      <a:pt x="120" y="233"/>
                    </a:lnTo>
                    <a:lnTo>
                      <a:pt x="107" y="224"/>
                    </a:lnTo>
                    <a:lnTo>
                      <a:pt x="93" y="217"/>
                    </a:lnTo>
                    <a:lnTo>
                      <a:pt x="77" y="218"/>
                    </a:lnTo>
                    <a:lnTo>
                      <a:pt x="71" y="22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1" name="Freeform 1015"/>
              <p:cNvSpPr>
                <a:spLocks noChangeAspect="1"/>
              </p:cNvSpPr>
              <p:nvPr/>
            </p:nvSpPr>
            <p:spPr bwMode="gray">
              <a:xfrm>
                <a:off x="2323" y="2228"/>
                <a:ext cx="6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0" y="3"/>
                  </a:cxn>
                </a:cxnLst>
                <a:rect l="0" t="0" r="r" b="b"/>
                <a:pathLst>
                  <a:path w="6" h="4">
                    <a:moveTo>
                      <a:pt x="0" y="3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2" name="Freeform 1016"/>
              <p:cNvSpPr>
                <a:spLocks noChangeAspect="1"/>
              </p:cNvSpPr>
              <p:nvPr/>
            </p:nvSpPr>
            <p:spPr bwMode="gray">
              <a:xfrm>
                <a:off x="2329" y="2215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3" name="Freeform 1017"/>
              <p:cNvSpPr>
                <a:spLocks noChangeAspect="1"/>
              </p:cNvSpPr>
              <p:nvPr/>
            </p:nvSpPr>
            <p:spPr bwMode="gray">
              <a:xfrm>
                <a:off x="2340" y="2221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2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4" name="Freeform 1018"/>
              <p:cNvSpPr>
                <a:spLocks noChangeAspect="1"/>
              </p:cNvSpPr>
              <p:nvPr/>
            </p:nvSpPr>
            <p:spPr bwMode="gray">
              <a:xfrm>
                <a:off x="2384" y="2256"/>
                <a:ext cx="12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11" y="1"/>
                  </a:cxn>
                  <a:cxn ang="0">
                    <a:pos x="12" y="3"/>
                  </a:cxn>
                  <a:cxn ang="0">
                    <a:pos x="11" y="5"/>
                  </a:cxn>
                  <a:cxn ang="0">
                    <a:pos x="0" y="5"/>
                  </a:cxn>
                  <a:cxn ang="0">
                    <a:pos x="0" y="2"/>
                  </a:cxn>
                </a:cxnLst>
                <a:rect l="0" t="0" r="r" b="b"/>
                <a:pathLst>
                  <a:path w="12" h="5">
                    <a:moveTo>
                      <a:pt x="0" y="2"/>
                    </a:moveTo>
                    <a:lnTo>
                      <a:pt x="1" y="0"/>
                    </a:lnTo>
                    <a:lnTo>
                      <a:pt x="11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5" name="Freeform 1019"/>
              <p:cNvSpPr>
                <a:spLocks noChangeAspect="1"/>
              </p:cNvSpPr>
              <p:nvPr/>
            </p:nvSpPr>
            <p:spPr bwMode="gray">
              <a:xfrm>
                <a:off x="2437" y="2272"/>
                <a:ext cx="4" cy="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2" y="6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3"/>
                  </a:cxn>
                </a:cxnLst>
                <a:rect l="0" t="0" r="r" b="b"/>
                <a:pathLst>
                  <a:path w="4" h="6">
                    <a:moveTo>
                      <a:pt x="0" y="3"/>
                    </a:moveTo>
                    <a:lnTo>
                      <a:pt x="0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6" name="Freeform 1020"/>
              <p:cNvSpPr>
                <a:spLocks noChangeAspect="1"/>
              </p:cNvSpPr>
              <p:nvPr/>
            </p:nvSpPr>
            <p:spPr bwMode="gray">
              <a:xfrm>
                <a:off x="2439" y="2282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3"/>
                  </a:cxn>
                  <a:cxn ang="0">
                    <a:pos x="5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4" y="6"/>
                  </a:cxn>
                  <a:cxn ang="0">
                    <a:pos x="3" y="6"/>
                  </a:cxn>
                  <a:cxn ang="0">
                    <a:pos x="2" y="6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7" name="Freeform 1021"/>
              <p:cNvSpPr>
                <a:spLocks noChangeAspect="1"/>
              </p:cNvSpPr>
              <p:nvPr/>
            </p:nvSpPr>
            <p:spPr bwMode="gray">
              <a:xfrm>
                <a:off x="2421" y="2249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2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8" name="Freeform 1022"/>
              <p:cNvSpPr>
                <a:spLocks noChangeAspect="1"/>
              </p:cNvSpPr>
              <p:nvPr/>
            </p:nvSpPr>
            <p:spPr bwMode="gray">
              <a:xfrm>
                <a:off x="2423" y="2252"/>
                <a:ext cx="2" cy="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1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2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9" name="Freeform 1023"/>
              <p:cNvSpPr>
                <a:spLocks noChangeAspect="1"/>
              </p:cNvSpPr>
              <p:nvPr/>
            </p:nvSpPr>
            <p:spPr bwMode="gray">
              <a:xfrm>
                <a:off x="2432" y="2245"/>
                <a:ext cx="3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0" y="1"/>
                  </a:cxn>
                </a:cxnLst>
                <a:rect l="0" t="0" r="r" b="b"/>
                <a:pathLst>
                  <a:path w="3" h="4">
                    <a:moveTo>
                      <a:pt x="0" y="1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0" name="Freeform 1024"/>
              <p:cNvSpPr>
                <a:spLocks noChangeAspect="1"/>
              </p:cNvSpPr>
              <p:nvPr/>
            </p:nvSpPr>
            <p:spPr bwMode="gray">
              <a:xfrm>
                <a:off x="2432" y="2252"/>
                <a:ext cx="4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1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1" name="Freeform 1025"/>
              <p:cNvSpPr>
                <a:spLocks noChangeAspect="1"/>
              </p:cNvSpPr>
              <p:nvPr/>
            </p:nvSpPr>
            <p:spPr bwMode="gray">
              <a:xfrm>
                <a:off x="2428" y="2257"/>
                <a:ext cx="2" cy="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1" y="1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lnTo>
                      <a:pt x="2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2" name="Freeform 1026"/>
              <p:cNvSpPr>
                <a:spLocks noChangeAspect="1"/>
              </p:cNvSpPr>
              <p:nvPr/>
            </p:nvSpPr>
            <p:spPr bwMode="gray">
              <a:xfrm>
                <a:off x="2432" y="2261"/>
                <a:ext cx="8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8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3" y="8"/>
                  </a:cxn>
                  <a:cxn ang="0">
                    <a:pos x="2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4" y="4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lnTo>
                      <a:pt x="4" y="3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3" name="Freeform 1027"/>
              <p:cNvSpPr>
                <a:spLocks noChangeAspect="1"/>
              </p:cNvSpPr>
              <p:nvPr/>
            </p:nvSpPr>
            <p:spPr bwMode="gray">
              <a:xfrm>
                <a:off x="2438" y="2268"/>
                <a:ext cx="3" cy="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4" name="Freeform 1028"/>
              <p:cNvSpPr>
                <a:spLocks noChangeAspect="1"/>
              </p:cNvSpPr>
              <p:nvPr/>
            </p:nvSpPr>
            <p:spPr bwMode="gray">
              <a:xfrm>
                <a:off x="2441" y="2292"/>
                <a:ext cx="4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2" y="8"/>
                  </a:cxn>
                  <a:cxn ang="0">
                    <a:pos x="1" y="7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1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5" name="Freeform 1029"/>
              <p:cNvSpPr>
                <a:spLocks noChangeAspect="1"/>
              </p:cNvSpPr>
              <p:nvPr/>
            </p:nvSpPr>
            <p:spPr bwMode="gray">
              <a:xfrm>
                <a:off x="2440" y="2302"/>
                <a:ext cx="3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2" y="1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6" name="Freeform 1030"/>
              <p:cNvSpPr>
                <a:spLocks noChangeAspect="1"/>
              </p:cNvSpPr>
              <p:nvPr/>
            </p:nvSpPr>
            <p:spPr bwMode="gray">
              <a:xfrm>
                <a:off x="2441" y="2308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7" name="Freeform 1031"/>
              <p:cNvSpPr>
                <a:spLocks noChangeAspect="1"/>
              </p:cNvSpPr>
              <p:nvPr/>
            </p:nvSpPr>
            <p:spPr bwMode="gray">
              <a:xfrm>
                <a:off x="2456" y="2301"/>
                <a:ext cx="4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3" y="3"/>
                  </a:cxn>
                  <a:cxn ang="0">
                    <a:pos x="4" y="3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8" name="Freeform 1032"/>
              <p:cNvSpPr>
                <a:spLocks noChangeAspect="1"/>
              </p:cNvSpPr>
              <p:nvPr/>
            </p:nvSpPr>
            <p:spPr bwMode="gray">
              <a:xfrm>
                <a:off x="2183" y="2256"/>
                <a:ext cx="14" cy="25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0" y="22"/>
                  </a:cxn>
                  <a:cxn ang="0">
                    <a:pos x="1" y="6"/>
                  </a:cxn>
                  <a:cxn ang="0">
                    <a:pos x="5" y="0"/>
                  </a:cxn>
                  <a:cxn ang="0">
                    <a:pos x="14" y="2"/>
                  </a:cxn>
                  <a:cxn ang="0">
                    <a:pos x="11" y="5"/>
                  </a:cxn>
                  <a:cxn ang="0">
                    <a:pos x="10" y="11"/>
                  </a:cxn>
                  <a:cxn ang="0">
                    <a:pos x="4" y="25"/>
                  </a:cxn>
                </a:cxnLst>
                <a:rect l="0" t="0" r="r" b="b"/>
                <a:pathLst>
                  <a:path w="14" h="25">
                    <a:moveTo>
                      <a:pt x="4" y="25"/>
                    </a:moveTo>
                    <a:lnTo>
                      <a:pt x="0" y="22"/>
                    </a:lnTo>
                    <a:lnTo>
                      <a:pt x="1" y="6"/>
                    </a:lnTo>
                    <a:lnTo>
                      <a:pt x="5" y="0"/>
                    </a:lnTo>
                    <a:lnTo>
                      <a:pt x="14" y="2"/>
                    </a:lnTo>
                    <a:lnTo>
                      <a:pt x="11" y="5"/>
                    </a:lnTo>
                    <a:lnTo>
                      <a:pt x="10" y="11"/>
                    </a:lnTo>
                    <a:lnTo>
                      <a:pt x="4" y="2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9" name="Freeform 1033"/>
              <p:cNvSpPr>
                <a:spLocks noChangeAspect="1"/>
              </p:cNvSpPr>
              <p:nvPr/>
            </p:nvSpPr>
            <p:spPr bwMode="gray">
              <a:xfrm>
                <a:off x="2179" y="2283"/>
                <a:ext cx="59" cy="31"/>
              </a:xfrm>
              <a:custGeom>
                <a:avLst/>
                <a:gdLst/>
                <a:ahLst/>
                <a:cxnLst>
                  <a:cxn ang="0">
                    <a:pos x="20" y="28"/>
                  </a:cxn>
                  <a:cxn ang="0">
                    <a:pos x="17" y="26"/>
                  </a:cxn>
                  <a:cxn ang="0">
                    <a:pos x="12" y="19"/>
                  </a:cxn>
                  <a:cxn ang="0">
                    <a:pos x="0" y="16"/>
                  </a:cxn>
                  <a:cxn ang="0">
                    <a:pos x="13" y="6"/>
                  </a:cxn>
                  <a:cxn ang="0">
                    <a:pos x="15" y="2"/>
                  </a:cxn>
                  <a:cxn ang="0">
                    <a:pos x="16" y="2"/>
                  </a:cxn>
                  <a:cxn ang="0">
                    <a:pos x="33" y="1"/>
                  </a:cxn>
                  <a:cxn ang="0">
                    <a:pos x="49" y="0"/>
                  </a:cxn>
                  <a:cxn ang="0">
                    <a:pos x="56" y="7"/>
                  </a:cxn>
                  <a:cxn ang="0">
                    <a:pos x="59" y="9"/>
                  </a:cxn>
                  <a:cxn ang="0">
                    <a:pos x="52" y="11"/>
                  </a:cxn>
                  <a:cxn ang="0">
                    <a:pos x="44" y="11"/>
                  </a:cxn>
                  <a:cxn ang="0">
                    <a:pos x="38" y="18"/>
                  </a:cxn>
                  <a:cxn ang="0">
                    <a:pos x="34" y="18"/>
                  </a:cxn>
                  <a:cxn ang="0">
                    <a:pos x="26" y="23"/>
                  </a:cxn>
                  <a:cxn ang="0">
                    <a:pos x="26" y="28"/>
                  </a:cxn>
                  <a:cxn ang="0">
                    <a:pos x="24" y="31"/>
                  </a:cxn>
                  <a:cxn ang="0">
                    <a:pos x="20" y="29"/>
                  </a:cxn>
                  <a:cxn ang="0">
                    <a:pos x="20" y="28"/>
                  </a:cxn>
                </a:cxnLst>
                <a:rect l="0" t="0" r="r" b="b"/>
                <a:pathLst>
                  <a:path w="59" h="31">
                    <a:moveTo>
                      <a:pt x="20" y="28"/>
                    </a:moveTo>
                    <a:lnTo>
                      <a:pt x="17" y="26"/>
                    </a:lnTo>
                    <a:lnTo>
                      <a:pt x="12" y="19"/>
                    </a:lnTo>
                    <a:lnTo>
                      <a:pt x="0" y="16"/>
                    </a:lnTo>
                    <a:lnTo>
                      <a:pt x="13" y="6"/>
                    </a:lnTo>
                    <a:lnTo>
                      <a:pt x="15" y="2"/>
                    </a:lnTo>
                    <a:lnTo>
                      <a:pt x="16" y="2"/>
                    </a:lnTo>
                    <a:lnTo>
                      <a:pt x="33" y="1"/>
                    </a:lnTo>
                    <a:lnTo>
                      <a:pt x="49" y="0"/>
                    </a:lnTo>
                    <a:lnTo>
                      <a:pt x="56" y="7"/>
                    </a:lnTo>
                    <a:lnTo>
                      <a:pt x="59" y="9"/>
                    </a:lnTo>
                    <a:lnTo>
                      <a:pt x="52" y="11"/>
                    </a:lnTo>
                    <a:lnTo>
                      <a:pt x="44" y="11"/>
                    </a:lnTo>
                    <a:lnTo>
                      <a:pt x="38" y="18"/>
                    </a:lnTo>
                    <a:lnTo>
                      <a:pt x="34" y="18"/>
                    </a:lnTo>
                    <a:lnTo>
                      <a:pt x="26" y="23"/>
                    </a:lnTo>
                    <a:lnTo>
                      <a:pt x="26" y="28"/>
                    </a:lnTo>
                    <a:lnTo>
                      <a:pt x="24" y="31"/>
                    </a:lnTo>
                    <a:lnTo>
                      <a:pt x="20" y="29"/>
                    </a:lnTo>
                    <a:lnTo>
                      <a:pt x="20" y="2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0" name="Freeform 1034"/>
              <p:cNvSpPr>
                <a:spLocks noChangeAspect="1"/>
              </p:cNvSpPr>
              <p:nvPr/>
            </p:nvSpPr>
            <p:spPr bwMode="gray">
              <a:xfrm>
                <a:off x="2175" y="2299"/>
                <a:ext cx="21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3"/>
                  </a:cxn>
                  <a:cxn ang="0">
                    <a:pos x="21" y="10"/>
                  </a:cxn>
                  <a:cxn ang="0">
                    <a:pos x="18" y="12"/>
                  </a:cxn>
                  <a:cxn ang="0">
                    <a:pos x="14" y="13"/>
                  </a:cxn>
                  <a:cxn ang="0">
                    <a:pos x="0" y="5"/>
                  </a:cxn>
                  <a:cxn ang="0">
                    <a:pos x="4" y="0"/>
                  </a:cxn>
                </a:cxnLst>
                <a:rect l="0" t="0" r="r" b="b"/>
                <a:pathLst>
                  <a:path w="21" h="13">
                    <a:moveTo>
                      <a:pt x="4" y="0"/>
                    </a:moveTo>
                    <a:lnTo>
                      <a:pt x="16" y="3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4" y="13"/>
                    </a:lnTo>
                    <a:lnTo>
                      <a:pt x="0" y="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1" name="Freeform 1035"/>
              <p:cNvSpPr>
                <a:spLocks noChangeAspect="1"/>
              </p:cNvSpPr>
              <p:nvPr/>
            </p:nvSpPr>
            <p:spPr bwMode="gray">
              <a:xfrm>
                <a:off x="2230" y="2206"/>
                <a:ext cx="87" cy="36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9" y="0"/>
                  </a:cxn>
                  <a:cxn ang="0">
                    <a:pos x="15" y="0"/>
                  </a:cxn>
                  <a:cxn ang="0">
                    <a:pos x="21" y="0"/>
                  </a:cxn>
                  <a:cxn ang="0">
                    <a:pos x="34" y="1"/>
                  </a:cxn>
                  <a:cxn ang="0">
                    <a:pos x="40" y="4"/>
                  </a:cxn>
                  <a:cxn ang="0">
                    <a:pos x="42" y="8"/>
                  </a:cxn>
                  <a:cxn ang="0">
                    <a:pos x="49" y="8"/>
                  </a:cxn>
                  <a:cxn ang="0">
                    <a:pos x="64" y="18"/>
                  </a:cxn>
                  <a:cxn ang="0">
                    <a:pos x="67" y="22"/>
                  </a:cxn>
                  <a:cxn ang="0">
                    <a:pos x="70" y="22"/>
                  </a:cxn>
                  <a:cxn ang="0">
                    <a:pos x="76" y="27"/>
                  </a:cxn>
                  <a:cxn ang="0">
                    <a:pos x="85" y="28"/>
                  </a:cxn>
                  <a:cxn ang="0">
                    <a:pos x="87" y="32"/>
                  </a:cxn>
                  <a:cxn ang="0">
                    <a:pos x="74" y="34"/>
                  </a:cxn>
                  <a:cxn ang="0">
                    <a:pos x="70" y="33"/>
                  </a:cxn>
                  <a:cxn ang="0">
                    <a:pos x="59" y="36"/>
                  </a:cxn>
                  <a:cxn ang="0">
                    <a:pos x="56" y="34"/>
                  </a:cxn>
                  <a:cxn ang="0">
                    <a:pos x="56" y="31"/>
                  </a:cxn>
                  <a:cxn ang="0">
                    <a:pos x="60" y="27"/>
                  </a:cxn>
                  <a:cxn ang="0">
                    <a:pos x="58" y="25"/>
                  </a:cxn>
                  <a:cxn ang="0">
                    <a:pos x="52" y="24"/>
                  </a:cxn>
                  <a:cxn ang="0">
                    <a:pos x="45" y="18"/>
                  </a:cxn>
                  <a:cxn ang="0">
                    <a:pos x="37" y="15"/>
                  </a:cxn>
                  <a:cxn ang="0">
                    <a:pos x="34" y="11"/>
                  </a:cxn>
                  <a:cxn ang="0">
                    <a:pos x="27" y="11"/>
                  </a:cxn>
                  <a:cxn ang="0">
                    <a:pos x="20" y="6"/>
                  </a:cxn>
                  <a:cxn ang="0">
                    <a:pos x="20" y="4"/>
                  </a:cxn>
                  <a:cxn ang="0">
                    <a:pos x="13" y="4"/>
                  </a:cxn>
                  <a:cxn ang="0">
                    <a:pos x="6" y="10"/>
                  </a:cxn>
                  <a:cxn ang="0">
                    <a:pos x="0" y="9"/>
                  </a:cxn>
                  <a:cxn ang="0">
                    <a:pos x="1" y="5"/>
                  </a:cxn>
                </a:cxnLst>
                <a:rect l="0" t="0" r="r" b="b"/>
                <a:pathLst>
                  <a:path w="87" h="36">
                    <a:moveTo>
                      <a:pt x="1" y="5"/>
                    </a:move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2" y="8"/>
                    </a:lnTo>
                    <a:lnTo>
                      <a:pt x="49" y="8"/>
                    </a:lnTo>
                    <a:lnTo>
                      <a:pt x="64" y="18"/>
                    </a:lnTo>
                    <a:lnTo>
                      <a:pt x="67" y="22"/>
                    </a:lnTo>
                    <a:lnTo>
                      <a:pt x="70" y="22"/>
                    </a:lnTo>
                    <a:lnTo>
                      <a:pt x="76" y="27"/>
                    </a:lnTo>
                    <a:lnTo>
                      <a:pt x="85" y="28"/>
                    </a:lnTo>
                    <a:lnTo>
                      <a:pt x="87" y="32"/>
                    </a:lnTo>
                    <a:lnTo>
                      <a:pt x="74" y="34"/>
                    </a:lnTo>
                    <a:lnTo>
                      <a:pt x="70" y="33"/>
                    </a:lnTo>
                    <a:lnTo>
                      <a:pt x="59" y="36"/>
                    </a:lnTo>
                    <a:lnTo>
                      <a:pt x="56" y="34"/>
                    </a:lnTo>
                    <a:lnTo>
                      <a:pt x="56" y="31"/>
                    </a:lnTo>
                    <a:lnTo>
                      <a:pt x="60" y="27"/>
                    </a:lnTo>
                    <a:lnTo>
                      <a:pt x="58" y="25"/>
                    </a:lnTo>
                    <a:lnTo>
                      <a:pt x="52" y="24"/>
                    </a:lnTo>
                    <a:lnTo>
                      <a:pt x="45" y="18"/>
                    </a:lnTo>
                    <a:lnTo>
                      <a:pt x="37" y="15"/>
                    </a:lnTo>
                    <a:lnTo>
                      <a:pt x="34" y="11"/>
                    </a:lnTo>
                    <a:lnTo>
                      <a:pt x="27" y="11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3" y="4"/>
                    </a:lnTo>
                    <a:lnTo>
                      <a:pt x="6" y="10"/>
                    </a:lnTo>
                    <a:lnTo>
                      <a:pt x="0" y="9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2" name="Freeform 1036"/>
              <p:cNvSpPr>
                <a:spLocks noChangeAspect="1"/>
              </p:cNvSpPr>
              <p:nvPr/>
            </p:nvSpPr>
            <p:spPr bwMode="gray">
              <a:xfrm>
                <a:off x="2243" y="2214"/>
                <a:ext cx="2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3" name="Freeform 1037"/>
              <p:cNvSpPr>
                <a:spLocks noChangeAspect="1"/>
              </p:cNvSpPr>
              <p:nvPr/>
            </p:nvSpPr>
            <p:spPr bwMode="gray">
              <a:xfrm>
                <a:off x="2282" y="2256"/>
                <a:ext cx="17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" y="0"/>
                  </a:cxn>
                  <a:cxn ang="0">
                    <a:pos x="17" y="6"/>
                  </a:cxn>
                  <a:cxn ang="0">
                    <a:pos x="17" y="9"/>
                  </a:cxn>
                  <a:cxn ang="0">
                    <a:pos x="6" y="8"/>
                  </a:cxn>
                  <a:cxn ang="0">
                    <a:pos x="2" y="6"/>
                  </a:cxn>
                  <a:cxn ang="0">
                    <a:pos x="0" y="3"/>
                  </a:cxn>
                </a:cxnLst>
                <a:rect l="0" t="0" r="r" b="b"/>
                <a:pathLst>
                  <a:path w="17" h="9">
                    <a:moveTo>
                      <a:pt x="0" y="3"/>
                    </a:moveTo>
                    <a:lnTo>
                      <a:pt x="5" y="0"/>
                    </a:lnTo>
                    <a:lnTo>
                      <a:pt x="17" y="6"/>
                    </a:lnTo>
                    <a:lnTo>
                      <a:pt x="17" y="9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4" name="Freeform 1038"/>
              <p:cNvSpPr>
                <a:spLocks noChangeAspect="1"/>
              </p:cNvSpPr>
              <p:nvPr/>
            </p:nvSpPr>
            <p:spPr bwMode="gray">
              <a:xfrm>
                <a:off x="2286" y="2166"/>
                <a:ext cx="5" cy="1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5" y="4"/>
                  </a:cxn>
                  <a:cxn ang="0">
                    <a:pos x="5" y="13"/>
                  </a:cxn>
                  <a:cxn ang="0">
                    <a:pos x="3" y="12"/>
                  </a:cxn>
                  <a:cxn ang="0">
                    <a:pos x="4" y="7"/>
                  </a:cxn>
                  <a:cxn ang="0">
                    <a:pos x="0" y="1"/>
                  </a:cxn>
                </a:cxnLst>
                <a:rect l="0" t="0" r="r" b="b"/>
                <a:pathLst>
                  <a:path w="5" h="13">
                    <a:moveTo>
                      <a:pt x="0" y="1"/>
                    </a:moveTo>
                    <a:lnTo>
                      <a:pt x="3" y="0"/>
                    </a:lnTo>
                    <a:lnTo>
                      <a:pt x="5" y="4"/>
                    </a:lnTo>
                    <a:lnTo>
                      <a:pt x="5" y="13"/>
                    </a:lnTo>
                    <a:lnTo>
                      <a:pt x="3" y="12"/>
                    </a:lnTo>
                    <a:lnTo>
                      <a:pt x="4" y="7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5" name="Freeform 1039"/>
              <p:cNvSpPr>
                <a:spLocks noChangeAspect="1"/>
              </p:cNvSpPr>
              <p:nvPr/>
            </p:nvSpPr>
            <p:spPr bwMode="gray">
              <a:xfrm>
                <a:off x="2296" y="2181"/>
                <a:ext cx="6" cy="1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4"/>
                  </a:cxn>
                  <a:cxn ang="0">
                    <a:pos x="6" y="11"/>
                  </a:cxn>
                  <a:cxn ang="0">
                    <a:pos x="4" y="11"/>
                  </a:cxn>
                  <a:cxn ang="0">
                    <a:pos x="4" y="5"/>
                  </a:cxn>
                  <a:cxn ang="0">
                    <a:pos x="0" y="1"/>
                  </a:cxn>
                </a:cxnLst>
                <a:rect l="0" t="0" r="r" b="b"/>
                <a:pathLst>
                  <a:path w="6" h="11">
                    <a:moveTo>
                      <a:pt x="0" y="1"/>
                    </a:moveTo>
                    <a:lnTo>
                      <a:pt x="2" y="0"/>
                    </a:lnTo>
                    <a:lnTo>
                      <a:pt x="5" y="4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4" y="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6" name="Freeform 1040"/>
              <p:cNvSpPr>
                <a:spLocks noChangeAspect="1"/>
              </p:cNvSpPr>
              <p:nvPr/>
            </p:nvSpPr>
            <p:spPr bwMode="gray">
              <a:xfrm>
                <a:off x="2304" y="2191"/>
                <a:ext cx="5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2" y="1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7" name="Freeform 1041"/>
              <p:cNvSpPr>
                <a:spLocks noChangeAspect="1"/>
              </p:cNvSpPr>
              <p:nvPr/>
            </p:nvSpPr>
            <p:spPr bwMode="gray">
              <a:xfrm>
                <a:off x="2308" y="2203"/>
                <a:ext cx="4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3"/>
                  </a:cxn>
                  <a:cxn ang="0">
                    <a:pos x="4" y="9"/>
                  </a:cxn>
                  <a:cxn ang="0">
                    <a:pos x="3" y="9"/>
                  </a:cxn>
                  <a:cxn ang="0">
                    <a:pos x="0" y="0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lnTo>
                      <a:pt x="2" y="0"/>
                    </a:lnTo>
                    <a:lnTo>
                      <a:pt x="3" y="3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8" name="Freeform 1042"/>
              <p:cNvSpPr>
                <a:spLocks noChangeAspect="1"/>
              </p:cNvSpPr>
              <p:nvPr/>
            </p:nvSpPr>
            <p:spPr bwMode="gray">
              <a:xfrm>
                <a:off x="2317" y="2211"/>
                <a:ext cx="4" cy="1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4" y="2"/>
                  </a:cxn>
                  <a:cxn ang="0">
                    <a:pos x="4" y="5"/>
                  </a:cxn>
                  <a:cxn ang="0">
                    <a:pos x="1" y="10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0" y="1"/>
                  </a:cxn>
                </a:cxnLst>
                <a:rect l="0" t="0" r="r" b="b"/>
                <a:pathLst>
                  <a:path w="4" h="10">
                    <a:moveTo>
                      <a:pt x="0" y="1"/>
                    </a:moveTo>
                    <a:lnTo>
                      <a:pt x="1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9" name="Freeform 1043"/>
              <p:cNvSpPr>
                <a:spLocks noChangeAspect="1"/>
              </p:cNvSpPr>
              <p:nvPr/>
            </p:nvSpPr>
            <p:spPr bwMode="gray">
              <a:xfrm>
                <a:off x="2282" y="2187"/>
                <a:ext cx="5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3"/>
                  </a:cxn>
                  <a:cxn ang="0">
                    <a:pos x="5" y="7"/>
                  </a:cxn>
                  <a:cxn ang="0">
                    <a:pos x="1" y="8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lnTo>
                      <a:pt x="4" y="3"/>
                    </a:lnTo>
                    <a:lnTo>
                      <a:pt x="5" y="7"/>
                    </a:lnTo>
                    <a:lnTo>
                      <a:pt x="1" y="8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0" name="Freeform 1044"/>
              <p:cNvSpPr>
                <a:spLocks noChangeAspect="1"/>
              </p:cNvSpPr>
              <p:nvPr/>
            </p:nvSpPr>
            <p:spPr bwMode="gray">
              <a:xfrm>
                <a:off x="2278" y="2168"/>
                <a:ext cx="5" cy="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1" name="Freeform 1045"/>
              <p:cNvSpPr>
                <a:spLocks noChangeAspect="1"/>
              </p:cNvSpPr>
              <p:nvPr/>
            </p:nvSpPr>
            <p:spPr bwMode="gray">
              <a:xfrm>
                <a:off x="2286" y="2197"/>
                <a:ext cx="2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2" y="0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2" name="Freeform 1046"/>
              <p:cNvSpPr>
                <a:spLocks noChangeAspect="1"/>
              </p:cNvSpPr>
              <p:nvPr/>
            </p:nvSpPr>
            <p:spPr bwMode="gray">
              <a:xfrm>
                <a:off x="2317" y="2241"/>
                <a:ext cx="24" cy="2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24" y="2"/>
                  </a:cxn>
                  <a:cxn ang="0">
                    <a:pos x="24" y="12"/>
                  </a:cxn>
                  <a:cxn ang="0">
                    <a:pos x="22" y="19"/>
                  </a:cxn>
                  <a:cxn ang="0">
                    <a:pos x="12" y="20"/>
                  </a:cxn>
                  <a:cxn ang="0">
                    <a:pos x="6" y="19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8" y="13"/>
                  </a:cxn>
                  <a:cxn ang="0">
                    <a:pos x="15" y="14"/>
                  </a:cxn>
                  <a:cxn ang="0">
                    <a:pos x="17" y="11"/>
                  </a:cxn>
                  <a:cxn ang="0">
                    <a:pos x="13" y="10"/>
                  </a:cxn>
                  <a:cxn ang="0">
                    <a:pos x="13" y="6"/>
                  </a:cxn>
                  <a:cxn ang="0">
                    <a:pos x="9" y="5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7" y="1"/>
                  </a:cxn>
                </a:cxnLst>
                <a:rect l="0" t="0" r="r" b="b"/>
                <a:pathLst>
                  <a:path w="24" h="20">
                    <a:moveTo>
                      <a:pt x="17" y="1"/>
                    </a:moveTo>
                    <a:lnTo>
                      <a:pt x="24" y="2"/>
                    </a:lnTo>
                    <a:lnTo>
                      <a:pt x="24" y="12"/>
                    </a:lnTo>
                    <a:lnTo>
                      <a:pt x="22" y="19"/>
                    </a:lnTo>
                    <a:lnTo>
                      <a:pt x="12" y="20"/>
                    </a:lnTo>
                    <a:lnTo>
                      <a:pt x="6" y="19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8" y="13"/>
                    </a:lnTo>
                    <a:lnTo>
                      <a:pt x="15" y="14"/>
                    </a:lnTo>
                    <a:lnTo>
                      <a:pt x="17" y="11"/>
                    </a:lnTo>
                    <a:lnTo>
                      <a:pt x="13" y="10"/>
                    </a:lnTo>
                    <a:lnTo>
                      <a:pt x="13" y="6"/>
                    </a:lnTo>
                    <a:lnTo>
                      <a:pt x="9" y="5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7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3" name="Freeform 1047"/>
              <p:cNvSpPr>
                <a:spLocks noChangeAspect="1"/>
              </p:cNvSpPr>
              <p:nvPr/>
            </p:nvSpPr>
            <p:spPr bwMode="gray">
              <a:xfrm>
                <a:off x="2339" y="2241"/>
                <a:ext cx="32" cy="23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0" y="19"/>
                  </a:cxn>
                  <a:cxn ang="0">
                    <a:pos x="2" y="12"/>
                  </a:cxn>
                  <a:cxn ang="0">
                    <a:pos x="2" y="2"/>
                  </a:cxn>
                  <a:cxn ang="0">
                    <a:pos x="3" y="0"/>
                  </a:cxn>
                  <a:cxn ang="0">
                    <a:pos x="12" y="1"/>
                  </a:cxn>
                  <a:cxn ang="0">
                    <a:pos x="20" y="7"/>
                  </a:cxn>
                  <a:cxn ang="0">
                    <a:pos x="26" y="7"/>
                  </a:cxn>
                  <a:cxn ang="0">
                    <a:pos x="31" y="13"/>
                  </a:cxn>
                  <a:cxn ang="0">
                    <a:pos x="32" y="16"/>
                  </a:cxn>
                  <a:cxn ang="0">
                    <a:pos x="29" y="19"/>
                  </a:cxn>
                  <a:cxn ang="0">
                    <a:pos x="25" y="17"/>
                  </a:cxn>
                  <a:cxn ang="0">
                    <a:pos x="18" y="17"/>
                  </a:cxn>
                  <a:cxn ang="0">
                    <a:pos x="10" y="16"/>
                  </a:cxn>
                  <a:cxn ang="0">
                    <a:pos x="9" y="19"/>
                  </a:cxn>
                  <a:cxn ang="0">
                    <a:pos x="3" y="23"/>
                  </a:cxn>
                  <a:cxn ang="0">
                    <a:pos x="1" y="22"/>
                  </a:cxn>
                </a:cxnLst>
                <a:rect l="0" t="0" r="r" b="b"/>
                <a:pathLst>
                  <a:path w="32" h="23">
                    <a:moveTo>
                      <a:pt x="1" y="22"/>
                    </a:moveTo>
                    <a:lnTo>
                      <a:pt x="0" y="19"/>
                    </a:lnTo>
                    <a:lnTo>
                      <a:pt x="2" y="1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12" y="1"/>
                    </a:lnTo>
                    <a:lnTo>
                      <a:pt x="20" y="7"/>
                    </a:lnTo>
                    <a:lnTo>
                      <a:pt x="26" y="7"/>
                    </a:lnTo>
                    <a:lnTo>
                      <a:pt x="31" y="13"/>
                    </a:lnTo>
                    <a:lnTo>
                      <a:pt x="32" y="16"/>
                    </a:lnTo>
                    <a:lnTo>
                      <a:pt x="29" y="19"/>
                    </a:lnTo>
                    <a:lnTo>
                      <a:pt x="25" y="17"/>
                    </a:lnTo>
                    <a:lnTo>
                      <a:pt x="18" y="17"/>
                    </a:lnTo>
                    <a:lnTo>
                      <a:pt x="10" y="16"/>
                    </a:lnTo>
                    <a:lnTo>
                      <a:pt x="9" y="19"/>
                    </a:lnTo>
                    <a:lnTo>
                      <a:pt x="3" y="23"/>
                    </a:lnTo>
                    <a:lnTo>
                      <a:pt x="1" y="2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4" name="Freeform 1048"/>
              <p:cNvSpPr>
                <a:spLocks noChangeAspect="1"/>
              </p:cNvSpPr>
              <p:nvPr/>
            </p:nvSpPr>
            <p:spPr bwMode="gray">
              <a:xfrm>
                <a:off x="2154" y="2260"/>
                <a:ext cx="41" cy="44"/>
              </a:xfrm>
              <a:custGeom>
                <a:avLst/>
                <a:gdLst/>
                <a:ahLst/>
                <a:cxnLst>
                  <a:cxn ang="0">
                    <a:pos x="21" y="44"/>
                  </a:cxn>
                  <a:cxn ang="0">
                    <a:pos x="4" y="41"/>
                  </a:cxn>
                  <a:cxn ang="0">
                    <a:pos x="0" y="36"/>
                  </a:cxn>
                  <a:cxn ang="0">
                    <a:pos x="3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16"/>
                  </a:cxn>
                  <a:cxn ang="0">
                    <a:pos x="12" y="9"/>
                  </a:cxn>
                  <a:cxn ang="0">
                    <a:pos x="16" y="6"/>
                  </a:cxn>
                  <a:cxn ang="0">
                    <a:pos x="16" y="0"/>
                  </a:cxn>
                  <a:cxn ang="0">
                    <a:pos x="26" y="0"/>
                  </a:cxn>
                  <a:cxn ang="0">
                    <a:pos x="30" y="2"/>
                  </a:cxn>
                  <a:cxn ang="0">
                    <a:pos x="29" y="18"/>
                  </a:cxn>
                  <a:cxn ang="0">
                    <a:pos x="33" y="21"/>
                  </a:cxn>
                  <a:cxn ang="0">
                    <a:pos x="41" y="25"/>
                  </a:cxn>
                  <a:cxn ang="0">
                    <a:pos x="40" y="25"/>
                  </a:cxn>
                  <a:cxn ang="0">
                    <a:pos x="38" y="29"/>
                  </a:cxn>
                  <a:cxn ang="0">
                    <a:pos x="25" y="39"/>
                  </a:cxn>
                  <a:cxn ang="0">
                    <a:pos x="21" y="44"/>
                  </a:cxn>
                </a:cxnLst>
                <a:rect l="0" t="0" r="r" b="b"/>
                <a:pathLst>
                  <a:path w="41" h="44">
                    <a:moveTo>
                      <a:pt x="21" y="44"/>
                    </a:moveTo>
                    <a:lnTo>
                      <a:pt x="4" y="41"/>
                    </a:lnTo>
                    <a:lnTo>
                      <a:pt x="0" y="36"/>
                    </a:lnTo>
                    <a:lnTo>
                      <a:pt x="3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16"/>
                    </a:lnTo>
                    <a:lnTo>
                      <a:pt x="12" y="9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26" y="0"/>
                    </a:lnTo>
                    <a:lnTo>
                      <a:pt x="30" y="2"/>
                    </a:lnTo>
                    <a:lnTo>
                      <a:pt x="29" y="18"/>
                    </a:lnTo>
                    <a:lnTo>
                      <a:pt x="33" y="21"/>
                    </a:lnTo>
                    <a:lnTo>
                      <a:pt x="41" y="25"/>
                    </a:lnTo>
                    <a:lnTo>
                      <a:pt x="40" y="25"/>
                    </a:lnTo>
                    <a:lnTo>
                      <a:pt x="38" y="29"/>
                    </a:lnTo>
                    <a:lnTo>
                      <a:pt x="25" y="39"/>
                    </a:lnTo>
                    <a:lnTo>
                      <a:pt x="21" y="4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5" name="Freeform 1049"/>
              <p:cNvSpPr>
                <a:spLocks noChangeAspect="1"/>
              </p:cNvSpPr>
              <p:nvPr/>
            </p:nvSpPr>
            <p:spPr bwMode="gray">
              <a:xfrm>
                <a:off x="1924" y="2099"/>
                <a:ext cx="283" cy="197"/>
              </a:xfrm>
              <a:custGeom>
                <a:avLst/>
                <a:gdLst/>
                <a:ahLst/>
                <a:cxnLst>
                  <a:cxn ang="0">
                    <a:pos x="246" y="161"/>
                  </a:cxn>
                  <a:cxn ang="0">
                    <a:pos x="250" y="177"/>
                  </a:cxn>
                  <a:cxn ang="0">
                    <a:pos x="233" y="183"/>
                  </a:cxn>
                  <a:cxn ang="0">
                    <a:pos x="220" y="184"/>
                  </a:cxn>
                  <a:cxn ang="0">
                    <a:pos x="207" y="179"/>
                  </a:cxn>
                  <a:cxn ang="0">
                    <a:pos x="185" y="184"/>
                  </a:cxn>
                  <a:cxn ang="0">
                    <a:pos x="173" y="181"/>
                  </a:cxn>
                  <a:cxn ang="0">
                    <a:pos x="158" y="174"/>
                  </a:cxn>
                  <a:cxn ang="0">
                    <a:pos x="146" y="166"/>
                  </a:cxn>
                  <a:cxn ang="0">
                    <a:pos x="130" y="159"/>
                  </a:cxn>
                  <a:cxn ang="0">
                    <a:pos x="119" y="150"/>
                  </a:cxn>
                  <a:cxn ang="0">
                    <a:pos x="109" y="142"/>
                  </a:cxn>
                  <a:cxn ang="0">
                    <a:pos x="110" y="126"/>
                  </a:cxn>
                  <a:cxn ang="0">
                    <a:pos x="96" y="104"/>
                  </a:cxn>
                  <a:cxn ang="0">
                    <a:pos x="86" y="92"/>
                  </a:cxn>
                  <a:cxn ang="0">
                    <a:pos x="78" y="82"/>
                  </a:cxn>
                  <a:cxn ang="0">
                    <a:pos x="75" y="72"/>
                  </a:cxn>
                  <a:cxn ang="0">
                    <a:pos x="62" y="60"/>
                  </a:cxn>
                  <a:cxn ang="0">
                    <a:pos x="50" y="46"/>
                  </a:cxn>
                  <a:cxn ang="0">
                    <a:pos x="41" y="31"/>
                  </a:cxn>
                  <a:cxn ang="0">
                    <a:pos x="37" y="16"/>
                  </a:cxn>
                  <a:cxn ang="0">
                    <a:pos x="31" y="12"/>
                  </a:cxn>
                  <a:cxn ang="0">
                    <a:pos x="22" y="11"/>
                  </a:cxn>
                  <a:cxn ang="0">
                    <a:pos x="39" y="47"/>
                  </a:cxn>
                  <a:cxn ang="0">
                    <a:pos x="43" y="58"/>
                  </a:cxn>
                  <a:cxn ang="0">
                    <a:pos x="57" y="82"/>
                  </a:cxn>
                  <a:cxn ang="0">
                    <a:pos x="65" y="96"/>
                  </a:cxn>
                  <a:cxn ang="0">
                    <a:pos x="71" y="110"/>
                  </a:cxn>
                  <a:cxn ang="0">
                    <a:pos x="57" y="97"/>
                  </a:cxn>
                  <a:cxn ang="0">
                    <a:pos x="47" y="79"/>
                  </a:cxn>
                  <a:cxn ang="0">
                    <a:pos x="31" y="67"/>
                  </a:cxn>
                  <a:cxn ang="0">
                    <a:pos x="22" y="58"/>
                  </a:cxn>
                  <a:cxn ang="0">
                    <a:pos x="29" y="50"/>
                  </a:cxn>
                  <a:cxn ang="0">
                    <a:pos x="19" y="36"/>
                  </a:cxn>
                  <a:cxn ang="0">
                    <a:pos x="4" y="15"/>
                  </a:cxn>
                  <a:cxn ang="0">
                    <a:pos x="6" y="1"/>
                  </a:cxn>
                  <a:cxn ang="0">
                    <a:pos x="49" y="16"/>
                  </a:cxn>
                  <a:cxn ang="0">
                    <a:pos x="83" y="15"/>
                  </a:cxn>
                  <a:cxn ang="0">
                    <a:pos x="102" y="11"/>
                  </a:cxn>
                  <a:cxn ang="0">
                    <a:pos x="118" y="24"/>
                  </a:cxn>
                  <a:cxn ang="0">
                    <a:pos x="132" y="43"/>
                  </a:cxn>
                  <a:cxn ang="0">
                    <a:pos x="139" y="31"/>
                  </a:cxn>
                  <a:cxn ang="0">
                    <a:pos x="166" y="66"/>
                  </a:cxn>
                  <a:cxn ang="0">
                    <a:pos x="185" y="81"/>
                  </a:cxn>
                  <a:cxn ang="0">
                    <a:pos x="179" y="114"/>
                  </a:cxn>
                  <a:cxn ang="0">
                    <a:pos x="191" y="142"/>
                  </a:cxn>
                  <a:cxn ang="0">
                    <a:pos x="201" y="154"/>
                  </a:cxn>
                  <a:cxn ang="0">
                    <a:pos x="213" y="160"/>
                  </a:cxn>
                  <a:cxn ang="0">
                    <a:pos x="241" y="156"/>
                  </a:cxn>
                  <a:cxn ang="0">
                    <a:pos x="249" y="134"/>
                  </a:cxn>
                  <a:cxn ang="0">
                    <a:pos x="264" y="124"/>
                  </a:cxn>
                  <a:cxn ang="0">
                    <a:pos x="279" y="125"/>
                  </a:cxn>
                  <a:cxn ang="0">
                    <a:pos x="275" y="142"/>
                  </a:cxn>
                  <a:cxn ang="0">
                    <a:pos x="273" y="159"/>
                  </a:cxn>
                </a:cxnLst>
                <a:rect l="0" t="0" r="r" b="b"/>
                <a:pathLst>
                  <a:path w="283" h="197">
                    <a:moveTo>
                      <a:pt x="261" y="164"/>
                    </a:moveTo>
                    <a:lnTo>
                      <a:pt x="256" y="161"/>
                    </a:lnTo>
                    <a:lnTo>
                      <a:pt x="246" y="161"/>
                    </a:lnTo>
                    <a:lnTo>
                      <a:pt x="246" y="168"/>
                    </a:lnTo>
                    <a:lnTo>
                      <a:pt x="243" y="170"/>
                    </a:lnTo>
                    <a:lnTo>
                      <a:pt x="250" y="177"/>
                    </a:lnTo>
                    <a:lnTo>
                      <a:pt x="250" y="181"/>
                    </a:lnTo>
                    <a:lnTo>
                      <a:pt x="246" y="183"/>
                    </a:lnTo>
                    <a:lnTo>
                      <a:pt x="233" y="183"/>
                    </a:lnTo>
                    <a:lnTo>
                      <a:pt x="230" y="197"/>
                    </a:lnTo>
                    <a:lnTo>
                      <a:pt x="221" y="188"/>
                    </a:lnTo>
                    <a:lnTo>
                      <a:pt x="220" y="184"/>
                    </a:lnTo>
                    <a:lnTo>
                      <a:pt x="212" y="182"/>
                    </a:lnTo>
                    <a:lnTo>
                      <a:pt x="210" y="179"/>
                    </a:lnTo>
                    <a:lnTo>
                      <a:pt x="207" y="179"/>
                    </a:lnTo>
                    <a:lnTo>
                      <a:pt x="197" y="185"/>
                    </a:lnTo>
                    <a:lnTo>
                      <a:pt x="188" y="187"/>
                    </a:lnTo>
                    <a:lnTo>
                      <a:pt x="185" y="184"/>
                    </a:lnTo>
                    <a:lnTo>
                      <a:pt x="180" y="184"/>
                    </a:lnTo>
                    <a:lnTo>
                      <a:pt x="176" y="181"/>
                    </a:lnTo>
                    <a:lnTo>
                      <a:pt x="173" y="181"/>
                    </a:lnTo>
                    <a:lnTo>
                      <a:pt x="167" y="177"/>
                    </a:lnTo>
                    <a:lnTo>
                      <a:pt x="160" y="176"/>
                    </a:lnTo>
                    <a:lnTo>
                      <a:pt x="158" y="174"/>
                    </a:lnTo>
                    <a:lnTo>
                      <a:pt x="154" y="173"/>
                    </a:lnTo>
                    <a:lnTo>
                      <a:pt x="151" y="170"/>
                    </a:lnTo>
                    <a:lnTo>
                      <a:pt x="146" y="166"/>
                    </a:lnTo>
                    <a:lnTo>
                      <a:pt x="141" y="163"/>
                    </a:lnTo>
                    <a:lnTo>
                      <a:pt x="136" y="162"/>
                    </a:lnTo>
                    <a:lnTo>
                      <a:pt x="130" y="159"/>
                    </a:lnTo>
                    <a:lnTo>
                      <a:pt x="125" y="158"/>
                    </a:lnTo>
                    <a:lnTo>
                      <a:pt x="123" y="152"/>
                    </a:lnTo>
                    <a:lnTo>
                      <a:pt x="119" y="150"/>
                    </a:lnTo>
                    <a:lnTo>
                      <a:pt x="115" y="148"/>
                    </a:lnTo>
                    <a:lnTo>
                      <a:pt x="109" y="145"/>
                    </a:lnTo>
                    <a:lnTo>
                      <a:pt x="109" y="142"/>
                    </a:lnTo>
                    <a:lnTo>
                      <a:pt x="107" y="139"/>
                    </a:lnTo>
                    <a:lnTo>
                      <a:pt x="109" y="135"/>
                    </a:lnTo>
                    <a:lnTo>
                      <a:pt x="110" y="126"/>
                    </a:lnTo>
                    <a:lnTo>
                      <a:pt x="106" y="118"/>
                    </a:lnTo>
                    <a:lnTo>
                      <a:pt x="106" y="114"/>
                    </a:lnTo>
                    <a:lnTo>
                      <a:pt x="96" y="104"/>
                    </a:lnTo>
                    <a:lnTo>
                      <a:pt x="93" y="98"/>
                    </a:lnTo>
                    <a:lnTo>
                      <a:pt x="91" y="97"/>
                    </a:lnTo>
                    <a:lnTo>
                      <a:pt x="86" y="92"/>
                    </a:lnTo>
                    <a:lnTo>
                      <a:pt x="85" y="87"/>
                    </a:lnTo>
                    <a:lnTo>
                      <a:pt x="82" y="84"/>
                    </a:lnTo>
                    <a:lnTo>
                      <a:pt x="78" y="82"/>
                    </a:lnTo>
                    <a:lnTo>
                      <a:pt x="72" y="79"/>
                    </a:lnTo>
                    <a:lnTo>
                      <a:pt x="73" y="75"/>
                    </a:lnTo>
                    <a:lnTo>
                      <a:pt x="75" y="72"/>
                    </a:lnTo>
                    <a:lnTo>
                      <a:pt x="71" y="68"/>
                    </a:lnTo>
                    <a:lnTo>
                      <a:pt x="68" y="68"/>
                    </a:lnTo>
                    <a:lnTo>
                      <a:pt x="62" y="60"/>
                    </a:lnTo>
                    <a:lnTo>
                      <a:pt x="61" y="55"/>
                    </a:lnTo>
                    <a:lnTo>
                      <a:pt x="55" y="53"/>
                    </a:lnTo>
                    <a:lnTo>
                      <a:pt x="50" y="46"/>
                    </a:lnTo>
                    <a:lnTo>
                      <a:pt x="47" y="44"/>
                    </a:lnTo>
                    <a:lnTo>
                      <a:pt x="43" y="37"/>
                    </a:lnTo>
                    <a:lnTo>
                      <a:pt x="41" y="31"/>
                    </a:lnTo>
                    <a:lnTo>
                      <a:pt x="37" y="27"/>
                    </a:lnTo>
                    <a:lnTo>
                      <a:pt x="39" y="22"/>
                    </a:lnTo>
                    <a:lnTo>
                      <a:pt x="37" y="16"/>
                    </a:lnTo>
                    <a:lnTo>
                      <a:pt x="34" y="16"/>
                    </a:lnTo>
                    <a:lnTo>
                      <a:pt x="33" y="12"/>
                    </a:lnTo>
                    <a:lnTo>
                      <a:pt x="31" y="12"/>
                    </a:lnTo>
                    <a:lnTo>
                      <a:pt x="27" y="13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24" y="28"/>
                    </a:lnTo>
                    <a:lnTo>
                      <a:pt x="25" y="31"/>
                    </a:lnTo>
                    <a:lnTo>
                      <a:pt x="39" y="47"/>
                    </a:lnTo>
                    <a:lnTo>
                      <a:pt x="39" y="50"/>
                    </a:lnTo>
                    <a:lnTo>
                      <a:pt x="43" y="55"/>
                    </a:lnTo>
                    <a:lnTo>
                      <a:pt x="43" y="58"/>
                    </a:lnTo>
                    <a:lnTo>
                      <a:pt x="53" y="70"/>
                    </a:lnTo>
                    <a:lnTo>
                      <a:pt x="56" y="79"/>
                    </a:lnTo>
                    <a:lnTo>
                      <a:pt x="57" y="82"/>
                    </a:lnTo>
                    <a:lnTo>
                      <a:pt x="60" y="87"/>
                    </a:lnTo>
                    <a:lnTo>
                      <a:pt x="62" y="93"/>
                    </a:lnTo>
                    <a:lnTo>
                      <a:pt x="65" y="96"/>
                    </a:lnTo>
                    <a:lnTo>
                      <a:pt x="69" y="100"/>
                    </a:lnTo>
                    <a:lnTo>
                      <a:pt x="71" y="105"/>
                    </a:lnTo>
                    <a:lnTo>
                      <a:pt x="71" y="110"/>
                    </a:lnTo>
                    <a:lnTo>
                      <a:pt x="66" y="111"/>
                    </a:lnTo>
                    <a:lnTo>
                      <a:pt x="65" y="104"/>
                    </a:lnTo>
                    <a:lnTo>
                      <a:pt x="57" y="97"/>
                    </a:lnTo>
                    <a:lnTo>
                      <a:pt x="54" y="95"/>
                    </a:lnTo>
                    <a:lnTo>
                      <a:pt x="49" y="89"/>
                    </a:lnTo>
                    <a:lnTo>
                      <a:pt x="47" y="79"/>
                    </a:lnTo>
                    <a:lnTo>
                      <a:pt x="43" y="74"/>
                    </a:lnTo>
                    <a:lnTo>
                      <a:pt x="37" y="69"/>
                    </a:lnTo>
                    <a:lnTo>
                      <a:pt x="31" y="67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2" y="58"/>
                    </a:lnTo>
                    <a:lnTo>
                      <a:pt x="23" y="58"/>
                    </a:lnTo>
                    <a:lnTo>
                      <a:pt x="29" y="58"/>
                    </a:lnTo>
                    <a:lnTo>
                      <a:pt x="29" y="50"/>
                    </a:lnTo>
                    <a:lnTo>
                      <a:pt x="29" y="46"/>
                    </a:lnTo>
                    <a:lnTo>
                      <a:pt x="21" y="37"/>
                    </a:lnTo>
                    <a:lnTo>
                      <a:pt x="19" y="36"/>
                    </a:lnTo>
                    <a:lnTo>
                      <a:pt x="15" y="31"/>
                    </a:lnTo>
                    <a:lnTo>
                      <a:pt x="14" y="26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3"/>
                    </a:lnTo>
                    <a:lnTo>
                      <a:pt x="6" y="1"/>
                    </a:lnTo>
                    <a:lnTo>
                      <a:pt x="22" y="0"/>
                    </a:lnTo>
                    <a:lnTo>
                      <a:pt x="37" y="7"/>
                    </a:lnTo>
                    <a:lnTo>
                      <a:pt x="49" y="16"/>
                    </a:lnTo>
                    <a:lnTo>
                      <a:pt x="55" y="17"/>
                    </a:lnTo>
                    <a:lnTo>
                      <a:pt x="74" y="17"/>
                    </a:lnTo>
                    <a:lnTo>
                      <a:pt x="83" y="15"/>
                    </a:lnTo>
                    <a:lnTo>
                      <a:pt x="85" y="9"/>
                    </a:lnTo>
                    <a:lnTo>
                      <a:pt x="93" y="9"/>
                    </a:lnTo>
                    <a:lnTo>
                      <a:pt x="102" y="11"/>
                    </a:lnTo>
                    <a:lnTo>
                      <a:pt x="111" y="20"/>
                    </a:lnTo>
                    <a:lnTo>
                      <a:pt x="114" y="20"/>
                    </a:lnTo>
                    <a:lnTo>
                      <a:pt x="118" y="24"/>
                    </a:lnTo>
                    <a:lnTo>
                      <a:pt x="118" y="33"/>
                    </a:lnTo>
                    <a:lnTo>
                      <a:pt x="125" y="40"/>
                    </a:lnTo>
                    <a:lnTo>
                      <a:pt x="132" y="43"/>
                    </a:lnTo>
                    <a:lnTo>
                      <a:pt x="134" y="41"/>
                    </a:lnTo>
                    <a:lnTo>
                      <a:pt x="133" y="36"/>
                    </a:lnTo>
                    <a:lnTo>
                      <a:pt x="139" y="31"/>
                    </a:lnTo>
                    <a:lnTo>
                      <a:pt x="152" y="39"/>
                    </a:lnTo>
                    <a:lnTo>
                      <a:pt x="164" y="60"/>
                    </a:lnTo>
                    <a:lnTo>
                      <a:pt x="166" y="66"/>
                    </a:lnTo>
                    <a:lnTo>
                      <a:pt x="176" y="75"/>
                    </a:lnTo>
                    <a:lnTo>
                      <a:pt x="185" y="77"/>
                    </a:lnTo>
                    <a:lnTo>
                      <a:pt x="185" y="81"/>
                    </a:lnTo>
                    <a:lnTo>
                      <a:pt x="180" y="91"/>
                    </a:lnTo>
                    <a:lnTo>
                      <a:pt x="179" y="104"/>
                    </a:lnTo>
                    <a:lnTo>
                      <a:pt x="179" y="114"/>
                    </a:lnTo>
                    <a:lnTo>
                      <a:pt x="183" y="125"/>
                    </a:lnTo>
                    <a:lnTo>
                      <a:pt x="187" y="134"/>
                    </a:lnTo>
                    <a:lnTo>
                      <a:pt x="191" y="142"/>
                    </a:lnTo>
                    <a:lnTo>
                      <a:pt x="195" y="147"/>
                    </a:lnTo>
                    <a:lnTo>
                      <a:pt x="196" y="152"/>
                    </a:lnTo>
                    <a:lnTo>
                      <a:pt x="201" y="154"/>
                    </a:lnTo>
                    <a:lnTo>
                      <a:pt x="204" y="156"/>
                    </a:lnTo>
                    <a:lnTo>
                      <a:pt x="206" y="156"/>
                    </a:lnTo>
                    <a:lnTo>
                      <a:pt x="213" y="160"/>
                    </a:lnTo>
                    <a:lnTo>
                      <a:pt x="220" y="159"/>
                    </a:lnTo>
                    <a:lnTo>
                      <a:pt x="224" y="160"/>
                    </a:lnTo>
                    <a:lnTo>
                      <a:pt x="241" y="156"/>
                    </a:lnTo>
                    <a:lnTo>
                      <a:pt x="242" y="152"/>
                    </a:lnTo>
                    <a:lnTo>
                      <a:pt x="248" y="145"/>
                    </a:lnTo>
                    <a:lnTo>
                      <a:pt x="249" y="134"/>
                    </a:lnTo>
                    <a:lnTo>
                      <a:pt x="253" y="127"/>
                    </a:lnTo>
                    <a:lnTo>
                      <a:pt x="258" y="129"/>
                    </a:lnTo>
                    <a:lnTo>
                      <a:pt x="264" y="124"/>
                    </a:lnTo>
                    <a:lnTo>
                      <a:pt x="272" y="124"/>
                    </a:lnTo>
                    <a:lnTo>
                      <a:pt x="275" y="125"/>
                    </a:lnTo>
                    <a:lnTo>
                      <a:pt x="279" y="125"/>
                    </a:lnTo>
                    <a:lnTo>
                      <a:pt x="283" y="129"/>
                    </a:lnTo>
                    <a:lnTo>
                      <a:pt x="279" y="134"/>
                    </a:lnTo>
                    <a:lnTo>
                      <a:pt x="275" y="142"/>
                    </a:lnTo>
                    <a:lnTo>
                      <a:pt x="276" y="153"/>
                    </a:lnTo>
                    <a:lnTo>
                      <a:pt x="275" y="155"/>
                    </a:lnTo>
                    <a:lnTo>
                      <a:pt x="273" y="159"/>
                    </a:lnTo>
                    <a:lnTo>
                      <a:pt x="264" y="158"/>
                    </a:lnTo>
                    <a:lnTo>
                      <a:pt x="261" y="16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6" name="Freeform 1050"/>
              <p:cNvSpPr>
                <a:spLocks noChangeAspect="1"/>
              </p:cNvSpPr>
              <p:nvPr/>
            </p:nvSpPr>
            <p:spPr bwMode="gray">
              <a:xfrm>
                <a:off x="2433" y="2315"/>
                <a:ext cx="3" cy="5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1" y="2"/>
                  </a:cxn>
                </a:cxnLst>
                <a:rect l="0" t="0" r="r" b="b"/>
                <a:pathLst>
                  <a:path w="3" h="5">
                    <a:moveTo>
                      <a:pt x="1" y="2"/>
                    </a:move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7" name="Freeform 1051"/>
              <p:cNvSpPr>
                <a:spLocks noChangeAspect="1"/>
              </p:cNvSpPr>
              <p:nvPr/>
            </p:nvSpPr>
            <p:spPr bwMode="gray">
              <a:xfrm>
                <a:off x="2198" y="2292"/>
                <a:ext cx="40" cy="4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9"/>
                  </a:cxn>
                  <a:cxn ang="0">
                    <a:pos x="37" y="20"/>
                  </a:cxn>
                  <a:cxn ang="0">
                    <a:pos x="37" y="29"/>
                  </a:cxn>
                  <a:cxn ang="0">
                    <a:pos x="38" y="37"/>
                  </a:cxn>
                  <a:cxn ang="0">
                    <a:pos x="37" y="45"/>
                  </a:cxn>
                  <a:cxn ang="0">
                    <a:pos x="33" y="43"/>
                  </a:cxn>
                  <a:cxn ang="0">
                    <a:pos x="26" y="42"/>
                  </a:cxn>
                  <a:cxn ang="0">
                    <a:pos x="17" y="41"/>
                  </a:cxn>
                  <a:cxn ang="0">
                    <a:pos x="12" y="33"/>
                  </a:cxn>
                  <a:cxn ang="0">
                    <a:pos x="6" y="26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5" y="22"/>
                  </a:cxn>
                  <a:cxn ang="0">
                    <a:pos x="7" y="19"/>
                  </a:cxn>
                  <a:cxn ang="0">
                    <a:pos x="7" y="14"/>
                  </a:cxn>
                  <a:cxn ang="0">
                    <a:pos x="15" y="9"/>
                  </a:cxn>
                  <a:cxn ang="0">
                    <a:pos x="19" y="9"/>
                  </a:cxn>
                  <a:cxn ang="0">
                    <a:pos x="25" y="2"/>
                  </a:cxn>
                  <a:cxn ang="0">
                    <a:pos x="33" y="2"/>
                  </a:cxn>
                  <a:cxn ang="0">
                    <a:pos x="40" y="0"/>
                  </a:cxn>
                </a:cxnLst>
                <a:rect l="0" t="0" r="r" b="b"/>
                <a:pathLst>
                  <a:path w="40" h="45">
                    <a:moveTo>
                      <a:pt x="40" y="0"/>
                    </a:moveTo>
                    <a:lnTo>
                      <a:pt x="40" y="9"/>
                    </a:lnTo>
                    <a:lnTo>
                      <a:pt x="37" y="20"/>
                    </a:lnTo>
                    <a:lnTo>
                      <a:pt x="37" y="29"/>
                    </a:lnTo>
                    <a:lnTo>
                      <a:pt x="38" y="37"/>
                    </a:lnTo>
                    <a:lnTo>
                      <a:pt x="37" y="45"/>
                    </a:lnTo>
                    <a:lnTo>
                      <a:pt x="33" y="43"/>
                    </a:lnTo>
                    <a:lnTo>
                      <a:pt x="26" y="42"/>
                    </a:lnTo>
                    <a:lnTo>
                      <a:pt x="17" y="41"/>
                    </a:lnTo>
                    <a:lnTo>
                      <a:pt x="12" y="33"/>
                    </a:lnTo>
                    <a:lnTo>
                      <a:pt x="6" y="26"/>
                    </a:lnTo>
                    <a:lnTo>
                      <a:pt x="0" y="23"/>
                    </a:lnTo>
                    <a:lnTo>
                      <a:pt x="1" y="20"/>
                    </a:lnTo>
                    <a:lnTo>
                      <a:pt x="5" y="22"/>
                    </a:lnTo>
                    <a:lnTo>
                      <a:pt x="7" y="19"/>
                    </a:lnTo>
                    <a:lnTo>
                      <a:pt x="7" y="14"/>
                    </a:lnTo>
                    <a:lnTo>
                      <a:pt x="15" y="9"/>
                    </a:lnTo>
                    <a:lnTo>
                      <a:pt x="19" y="9"/>
                    </a:lnTo>
                    <a:lnTo>
                      <a:pt x="25" y="2"/>
                    </a:lnTo>
                    <a:lnTo>
                      <a:pt x="33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8" name="Freeform 1052"/>
              <p:cNvSpPr>
                <a:spLocks noChangeAspect="1"/>
              </p:cNvSpPr>
              <p:nvPr/>
            </p:nvSpPr>
            <p:spPr bwMode="gray">
              <a:xfrm>
                <a:off x="2215" y="2333"/>
                <a:ext cx="31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1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31" y="13"/>
                  </a:cxn>
                  <a:cxn ang="0">
                    <a:pos x="31" y="17"/>
                  </a:cxn>
                  <a:cxn ang="0">
                    <a:pos x="28" y="22"/>
                  </a:cxn>
                  <a:cxn ang="0">
                    <a:pos x="28" y="27"/>
                  </a:cxn>
                  <a:cxn ang="0">
                    <a:pos x="24" y="28"/>
                  </a:cxn>
                  <a:cxn ang="0">
                    <a:pos x="17" y="21"/>
                  </a:cxn>
                  <a:cxn ang="0">
                    <a:pos x="14" y="13"/>
                  </a:cxn>
                  <a:cxn ang="0">
                    <a:pos x="10" y="10"/>
                  </a:cxn>
                  <a:cxn ang="0">
                    <a:pos x="7" y="11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w="31" h="28">
                    <a:moveTo>
                      <a:pt x="0" y="0"/>
                    </a:moveTo>
                    <a:lnTo>
                      <a:pt x="9" y="1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31" y="13"/>
                    </a:lnTo>
                    <a:lnTo>
                      <a:pt x="31" y="17"/>
                    </a:lnTo>
                    <a:lnTo>
                      <a:pt x="28" y="22"/>
                    </a:lnTo>
                    <a:lnTo>
                      <a:pt x="28" y="27"/>
                    </a:lnTo>
                    <a:lnTo>
                      <a:pt x="24" y="28"/>
                    </a:lnTo>
                    <a:lnTo>
                      <a:pt x="17" y="21"/>
                    </a:lnTo>
                    <a:lnTo>
                      <a:pt x="14" y="13"/>
                    </a:lnTo>
                    <a:lnTo>
                      <a:pt x="10" y="10"/>
                    </a:lnTo>
                    <a:lnTo>
                      <a:pt x="7" y="1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9" name="Freeform 1053"/>
              <p:cNvSpPr>
                <a:spLocks noChangeAspect="1"/>
              </p:cNvSpPr>
              <p:nvPr/>
            </p:nvSpPr>
            <p:spPr bwMode="gray">
              <a:xfrm>
                <a:off x="2243" y="2350"/>
                <a:ext cx="51" cy="23"/>
              </a:xfrm>
              <a:custGeom>
                <a:avLst/>
                <a:gdLst/>
                <a:ahLst/>
                <a:cxnLst>
                  <a:cxn ang="0">
                    <a:pos x="51" y="15"/>
                  </a:cxn>
                  <a:cxn ang="0">
                    <a:pos x="48" y="20"/>
                  </a:cxn>
                  <a:cxn ang="0">
                    <a:pos x="43" y="21"/>
                  </a:cxn>
                  <a:cxn ang="0">
                    <a:pos x="39" y="17"/>
                  </a:cxn>
                  <a:cxn ang="0">
                    <a:pos x="37" y="9"/>
                  </a:cxn>
                  <a:cxn ang="0">
                    <a:pos x="31" y="6"/>
                  </a:cxn>
                  <a:cxn ang="0">
                    <a:pos x="27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3" y="18"/>
                  </a:cxn>
                  <a:cxn ang="0">
                    <a:pos x="17" y="23"/>
                  </a:cxn>
                  <a:cxn ang="0">
                    <a:pos x="14" y="20"/>
                  </a:cxn>
                  <a:cxn ang="0">
                    <a:pos x="8" y="17"/>
                  </a:cxn>
                  <a:cxn ang="0">
                    <a:pos x="8" y="14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0" y="7"/>
                  </a:cxn>
                  <a:cxn ang="0">
                    <a:pos x="14" y="8"/>
                  </a:cxn>
                  <a:cxn ang="0">
                    <a:pos x="22" y="3"/>
                  </a:cxn>
                  <a:cxn ang="0">
                    <a:pos x="27" y="1"/>
                  </a:cxn>
                  <a:cxn ang="0">
                    <a:pos x="34" y="2"/>
                  </a:cxn>
                  <a:cxn ang="0">
                    <a:pos x="41" y="7"/>
                  </a:cxn>
                  <a:cxn ang="0">
                    <a:pos x="46" y="13"/>
                  </a:cxn>
                  <a:cxn ang="0">
                    <a:pos x="51" y="15"/>
                  </a:cxn>
                </a:cxnLst>
                <a:rect l="0" t="0" r="r" b="b"/>
                <a:pathLst>
                  <a:path w="51" h="23">
                    <a:moveTo>
                      <a:pt x="51" y="15"/>
                    </a:moveTo>
                    <a:lnTo>
                      <a:pt x="48" y="20"/>
                    </a:lnTo>
                    <a:lnTo>
                      <a:pt x="43" y="21"/>
                    </a:lnTo>
                    <a:lnTo>
                      <a:pt x="39" y="17"/>
                    </a:lnTo>
                    <a:lnTo>
                      <a:pt x="37" y="9"/>
                    </a:lnTo>
                    <a:lnTo>
                      <a:pt x="31" y="6"/>
                    </a:lnTo>
                    <a:lnTo>
                      <a:pt x="27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3" y="18"/>
                    </a:lnTo>
                    <a:lnTo>
                      <a:pt x="17" y="23"/>
                    </a:lnTo>
                    <a:lnTo>
                      <a:pt x="14" y="20"/>
                    </a:lnTo>
                    <a:lnTo>
                      <a:pt x="8" y="17"/>
                    </a:lnTo>
                    <a:lnTo>
                      <a:pt x="8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10" y="7"/>
                    </a:lnTo>
                    <a:lnTo>
                      <a:pt x="14" y="8"/>
                    </a:lnTo>
                    <a:lnTo>
                      <a:pt x="22" y="3"/>
                    </a:lnTo>
                    <a:lnTo>
                      <a:pt x="27" y="1"/>
                    </a:lnTo>
                    <a:lnTo>
                      <a:pt x="34" y="2"/>
                    </a:lnTo>
                    <a:lnTo>
                      <a:pt x="41" y="7"/>
                    </a:lnTo>
                    <a:lnTo>
                      <a:pt x="46" y="13"/>
                    </a:lnTo>
                    <a:lnTo>
                      <a:pt x="51" y="1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0" name="Freeform 1054"/>
              <p:cNvSpPr>
                <a:spLocks noChangeAspect="1"/>
              </p:cNvSpPr>
              <p:nvPr/>
            </p:nvSpPr>
            <p:spPr bwMode="gray">
              <a:xfrm>
                <a:off x="2401" y="1650"/>
                <a:ext cx="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5" y="7"/>
                  </a:cxn>
                  <a:cxn ang="0">
                    <a:pos x="3" y="8"/>
                  </a:cxn>
                  <a:cxn ang="0">
                    <a:pos x="0" y="4"/>
                  </a:cxn>
                </a:cxnLst>
                <a:rect l="0" t="0" r="r" b="b"/>
                <a:pathLst>
                  <a:path w="5" h="8">
                    <a:moveTo>
                      <a:pt x="0" y="4"/>
                    </a:moveTo>
                    <a:lnTo>
                      <a:pt x="2" y="0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3" y="8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1" name="Freeform 1055"/>
              <p:cNvSpPr>
                <a:spLocks noChangeAspect="1"/>
              </p:cNvSpPr>
              <p:nvPr/>
            </p:nvSpPr>
            <p:spPr bwMode="gray">
              <a:xfrm>
                <a:off x="2345" y="1331"/>
                <a:ext cx="7" cy="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7" y="1"/>
                  </a:cxn>
                  <a:cxn ang="0">
                    <a:pos x="7" y="3"/>
                  </a:cxn>
                  <a:cxn ang="0">
                    <a:pos x="2" y="2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2" name="Freeform 1056"/>
              <p:cNvSpPr>
                <a:spLocks noChangeAspect="1"/>
              </p:cNvSpPr>
              <p:nvPr/>
            </p:nvSpPr>
            <p:spPr bwMode="gray">
              <a:xfrm>
                <a:off x="2491" y="1427"/>
                <a:ext cx="4" cy="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lnTo>
                      <a:pt x="4" y="2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3" name="Freeform 1057"/>
              <p:cNvSpPr>
                <a:spLocks noChangeAspect="1"/>
              </p:cNvSpPr>
              <p:nvPr/>
            </p:nvSpPr>
            <p:spPr bwMode="gray">
              <a:xfrm>
                <a:off x="2505" y="1456"/>
                <a:ext cx="7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1" y="5"/>
                  </a:cxn>
                  <a:cxn ang="0">
                    <a:pos x="0" y="1"/>
                  </a:cxn>
                </a:cxnLst>
                <a:rect l="0" t="0" r="r" b="b"/>
                <a:pathLst>
                  <a:path w="7" h="5">
                    <a:moveTo>
                      <a:pt x="0" y="1"/>
                    </a:moveTo>
                    <a:lnTo>
                      <a:pt x="4" y="0"/>
                    </a:lnTo>
                    <a:lnTo>
                      <a:pt x="7" y="2"/>
                    </a:lnTo>
                    <a:lnTo>
                      <a:pt x="1" y="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4" name="Freeform 1058"/>
              <p:cNvSpPr>
                <a:spLocks noChangeAspect="1"/>
              </p:cNvSpPr>
              <p:nvPr/>
            </p:nvSpPr>
            <p:spPr bwMode="gray">
              <a:xfrm>
                <a:off x="2514" y="1455"/>
                <a:ext cx="5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4" y="4"/>
                  </a:cxn>
                  <a:cxn ang="0">
                    <a:pos x="0" y="1"/>
                  </a:cxn>
                </a:cxnLst>
                <a:rect l="0" t="0" r="r" b="b"/>
                <a:pathLst>
                  <a:path w="5" h="4">
                    <a:moveTo>
                      <a:pt x="0" y="1"/>
                    </a:moveTo>
                    <a:lnTo>
                      <a:pt x="2" y="0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5" name="Freeform 1059"/>
              <p:cNvSpPr>
                <a:spLocks noChangeAspect="1"/>
              </p:cNvSpPr>
              <p:nvPr/>
            </p:nvSpPr>
            <p:spPr bwMode="gray">
              <a:xfrm>
                <a:off x="2497" y="1475"/>
                <a:ext cx="26" cy="1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1"/>
                  </a:cxn>
                  <a:cxn ang="0">
                    <a:pos x="14" y="3"/>
                  </a:cxn>
                  <a:cxn ang="0">
                    <a:pos x="18" y="5"/>
                  </a:cxn>
                  <a:cxn ang="0">
                    <a:pos x="26" y="11"/>
                  </a:cxn>
                  <a:cxn ang="0">
                    <a:pos x="25" y="13"/>
                  </a:cxn>
                  <a:cxn ang="0">
                    <a:pos x="19" y="17"/>
                  </a:cxn>
                  <a:cxn ang="0">
                    <a:pos x="14" y="17"/>
                  </a:cxn>
                  <a:cxn ang="0">
                    <a:pos x="8" y="13"/>
                  </a:cxn>
                  <a:cxn ang="0">
                    <a:pos x="2" y="13"/>
                  </a:cxn>
                  <a:cxn ang="0">
                    <a:pos x="0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26" h="17">
                    <a:moveTo>
                      <a:pt x="3" y="0"/>
                    </a:moveTo>
                    <a:lnTo>
                      <a:pt x="6" y="1"/>
                    </a:lnTo>
                    <a:lnTo>
                      <a:pt x="14" y="3"/>
                    </a:lnTo>
                    <a:lnTo>
                      <a:pt x="18" y="5"/>
                    </a:lnTo>
                    <a:lnTo>
                      <a:pt x="26" y="11"/>
                    </a:lnTo>
                    <a:lnTo>
                      <a:pt x="25" y="13"/>
                    </a:lnTo>
                    <a:lnTo>
                      <a:pt x="19" y="17"/>
                    </a:lnTo>
                    <a:lnTo>
                      <a:pt x="14" y="17"/>
                    </a:lnTo>
                    <a:lnTo>
                      <a:pt x="8" y="13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6" name="Freeform 1060"/>
              <p:cNvSpPr>
                <a:spLocks noChangeAspect="1"/>
              </p:cNvSpPr>
              <p:nvPr/>
            </p:nvSpPr>
            <p:spPr bwMode="gray">
              <a:xfrm>
                <a:off x="2507" y="1208"/>
                <a:ext cx="19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11" y="2"/>
                  </a:cxn>
                  <a:cxn ang="0">
                    <a:pos x="10" y="4"/>
                  </a:cxn>
                  <a:cxn ang="0">
                    <a:pos x="15" y="5"/>
                  </a:cxn>
                  <a:cxn ang="0">
                    <a:pos x="19" y="11"/>
                  </a:cxn>
                  <a:cxn ang="0">
                    <a:pos x="10" y="10"/>
                  </a:cxn>
                  <a:cxn ang="0">
                    <a:pos x="0" y="4"/>
                  </a:cxn>
                </a:cxnLst>
                <a:rect l="0" t="0" r="r" b="b"/>
                <a:pathLst>
                  <a:path w="19" h="11">
                    <a:moveTo>
                      <a:pt x="0" y="4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11" y="2"/>
                    </a:lnTo>
                    <a:lnTo>
                      <a:pt x="10" y="4"/>
                    </a:lnTo>
                    <a:lnTo>
                      <a:pt x="15" y="5"/>
                    </a:lnTo>
                    <a:lnTo>
                      <a:pt x="19" y="11"/>
                    </a:lnTo>
                    <a:lnTo>
                      <a:pt x="10" y="1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7" name="Freeform 1061"/>
              <p:cNvSpPr>
                <a:spLocks noChangeAspect="1"/>
              </p:cNvSpPr>
              <p:nvPr/>
            </p:nvSpPr>
            <p:spPr bwMode="gray">
              <a:xfrm>
                <a:off x="2547" y="1200"/>
                <a:ext cx="7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7" y="2"/>
                  </a:cxn>
                  <a:cxn ang="0">
                    <a:pos x="7" y="5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3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8" name="Freeform 1062"/>
              <p:cNvSpPr>
                <a:spLocks noChangeAspect="1"/>
              </p:cNvSpPr>
              <p:nvPr/>
            </p:nvSpPr>
            <p:spPr bwMode="gray">
              <a:xfrm>
                <a:off x="2558" y="1196"/>
                <a:ext cx="30" cy="1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2" y="0"/>
                  </a:cxn>
                  <a:cxn ang="0">
                    <a:pos x="30" y="10"/>
                  </a:cxn>
                  <a:cxn ang="0">
                    <a:pos x="23" y="13"/>
                  </a:cxn>
                  <a:cxn ang="0">
                    <a:pos x="24" y="18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7" y="14"/>
                  </a:cxn>
                  <a:cxn ang="0">
                    <a:pos x="5" y="7"/>
                  </a:cxn>
                  <a:cxn ang="0">
                    <a:pos x="0" y="1"/>
                  </a:cxn>
                </a:cxnLst>
                <a:rect l="0" t="0" r="r" b="b"/>
                <a:pathLst>
                  <a:path w="30" h="18">
                    <a:moveTo>
                      <a:pt x="0" y="1"/>
                    </a:moveTo>
                    <a:lnTo>
                      <a:pt x="12" y="0"/>
                    </a:lnTo>
                    <a:lnTo>
                      <a:pt x="30" y="10"/>
                    </a:lnTo>
                    <a:lnTo>
                      <a:pt x="23" y="13"/>
                    </a:lnTo>
                    <a:lnTo>
                      <a:pt x="24" y="18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7" y="14"/>
                    </a:lnTo>
                    <a:lnTo>
                      <a:pt x="5" y="7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9" name="Freeform 1063"/>
              <p:cNvSpPr>
                <a:spLocks noChangeAspect="1"/>
              </p:cNvSpPr>
              <p:nvPr/>
            </p:nvSpPr>
            <p:spPr bwMode="gray">
              <a:xfrm>
                <a:off x="2550" y="1188"/>
                <a:ext cx="10" cy="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3"/>
                  </a:cxn>
                  <a:cxn ang="0">
                    <a:pos x="4" y="4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</a:cxnLst>
                <a:rect l="0" t="0" r="r" b="b"/>
                <a:pathLst>
                  <a:path w="10" h="4">
                    <a:moveTo>
                      <a:pt x="6" y="0"/>
                    </a:moveTo>
                    <a:lnTo>
                      <a:pt x="10" y="3"/>
                    </a:lnTo>
                    <a:lnTo>
                      <a:pt x="4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0" name="Freeform 1064"/>
              <p:cNvSpPr>
                <a:spLocks noChangeAspect="1"/>
              </p:cNvSpPr>
              <p:nvPr/>
            </p:nvSpPr>
            <p:spPr bwMode="gray">
              <a:xfrm>
                <a:off x="2564" y="1182"/>
                <a:ext cx="16" cy="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3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6" y="8"/>
                  </a:cxn>
                  <a:cxn ang="0">
                    <a:pos x="2" y="6"/>
                  </a:cxn>
                  <a:cxn ang="0">
                    <a:pos x="0" y="5"/>
                  </a:cxn>
                  <a:cxn ang="0">
                    <a:pos x="4" y="5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6" h="8">
                    <a:moveTo>
                      <a:pt x="6" y="0"/>
                    </a:moveTo>
                    <a:lnTo>
                      <a:pt x="12" y="3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4" y="5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1" name="Freeform 1065"/>
              <p:cNvSpPr>
                <a:spLocks noChangeAspect="1"/>
              </p:cNvSpPr>
              <p:nvPr/>
            </p:nvSpPr>
            <p:spPr bwMode="gray">
              <a:xfrm>
                <a:off x="2623" y="1172"/>
                <a:ext cx="17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7" y="6"/>
                  </a:cxn>
                  <a:cxn ang="0">
                    <a:pos x="14" y="8"/>
                  </a:cxn>
                  <a:cxn ang="0">
                    <a:pos x="5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7" h="8">
                    <a:moveTo>
                      <a:pt x="0" y="0"/>
                    </a:moveTo>
                    <a:lnTo>
                      <a:pt x="3" y="0"/>
                    </a:lnTo>
                    <a:lnTo>
                      <a:pt x="17" y="6"/>
                    </a:lnTo>
                    <a:lnTo>
                      <a:pt x="14" y="8"/>
                    </a:lnTo>
                    <a:lnTo>
                      <a:pt x="5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2" name="Freeform 1066"/>
              <p:cNvSpPr>
                <a:spLocks noChangeAspect="1"/>
              </p:cNvSpPr>
              <p:nvPr/>
            </p:nvSpPr>
            <p:spPr bwMode="gray">
              <a:xfrm>
                <a:off x="2626" y="1179"/>
                <a:ext cx="9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9" y="3"/>
                  </a:cxn>
                  <a:cxn ang="0">
                    <a:pos x="6" y="4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9" h="4">
                    <a:moveTo>
                      <a:pt x="0" y="0"/>
                    </a:moveTo>
                    <a:lnTo>
                      <a:pt x="6" y="1"/>
                    </a:lnTo>
                    <a:lnTo>
                      <a:pt x="9" y="3"/>
                    </a:lnTo>
                    <a:lnTo>
                      <a:pt x="6" y="4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3" name="Freeform 1067"/>
              <p:cNvSpPr>
                <a:spLocks noChangeAspect="1"/>
              </p:cNvSpPr>
              <p:nvPr/>
            </p:nvSpPr>
            <p:spPr bwMode="gray">
              <a:xfrm>
                <a:off x="2632" y="1169"/>
                <a:ext cx="5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1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1"/>
                  </a:cxn>
                </a:cxnLst>
                <a:rect l="0" t="0" r="r" b="b"/>
                <a:pathLst>
                  <a:path w="5" h="4">
                    <a:moveTo>
                      <a:pt x="0" y="1"/>
                    </a:moveTo>
                    <a:lnTo>
                      <a:pt x="2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4" name="Freeform 1068"/>
              <p:cNvSpPr>
                <a:spLocks noChangeAspect="1"/>
              </p:cNvSpPr>
              <p:nvPr/>
            </p:nvSpPr>
            <p:spPr bwMode="gray">
              <a:xfrm>
                <a:off x="2618" y="1178"/>
                <a:ext cx="10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6" y="5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10" h="6">
                    <a:moveTo>
                      <a:pt x="2" y="0"/>
                    </a:moveTo>
                    <a:lnTo>
                      <a:pt x="6" y="4"/>
                    </a:lnTo>
                    <a:lnTo>
                      <a:pt x="10" y="6"/>
                    </a:lnTo>
                    <a:lnTo>
                      <a:pt x="6" y="5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</p:grpSp>
        <p:grpSp>
          <p:nvGrpSpPr>
            <p:cNvPr id="8" name="Group 1069"/>
            <p:cNvGrpSpPr>
              <a:grpSpLocks noChangeAspect="1"/>
            </p:cNvGrpSpPr>
            <p:nvPr/>
          </p:nvGrpSpPr>
          <p:grpSpPr bwMode="auto">
            <a:xfrm>
              <a:off x="2019210" y="4101718"/>
              <a:ext cx="1257004" cy="1804040"/>
              <a:chOff x="2163" y="2319"/>
              <a:chExt cx="601" cy="841"/>
            </a:xfrm>
            <a:grpFill/>
          </p:grpSpPr>
          <p:sp>
            <p:nvSpPr>
              <p:cNvPr id="437" name="Freeform 1070"/>
              <p:cNvSpPr>
                <a:spLocks noChangeAspect="1"/>
              </p:cNvSpPr>
              <p:nvPr/>
            </p:nvSpPr>
            <p:spPr bwMode="gray">
              <a:xfrm>
                <a:off x="2325" y="2322"/>
                <a:ext cx="125" cy="116"/>
              </a:xfrm>
              <a:custGeom>
                <a:avLst/>
                <a:gdLst/>
                <a:ahLst/>
                <a:cxnLst>
                  <a:cxn ang="0">
                    <a:pos x="59" y="103"/>
                  </a:cxn>
                  <a:cxn ang="0">
                    <a:pos x="52" y="95"/>
                  </a:cxn>
                  <a:cxn ang="0">
                    <a:pos x="50" y="80"/>
                  </a:cxn>
                  <a:cxn ang="0">
                    <a:pos x="52" y="65"/>
                  </a:cxn>
                  <a:cxn ang="0">
                    <a:pos x="36" y="59"/>
                  </a:cxn>
                  <a:cxn ang="0">
                    <a:pos x="11" y="52"/>
                  </a:cxn>
                  <a:cxn ang="0">
                    <a:pos x="8" y="40"/>
                  </a:cxn>
                  <a:cxn ang="0">
                    <a:pos x="0" y="30"/>
                  </a:cxn>
                  <a:cxn ang="0">
                    <a:pos x="14" y="4"/>
                  </a:cxn>
                  <a:cxn ang="0">
                    <a:pos x="14" y="7"/>
                  </a:cxn>
                  <a:cxn ang="0">
                    <a:pos x="14" y="16"/>
                  </a:cxn>
                  <a:cxn ang="0">
                    <a:pos x="14" y="32"/>
                  </a:cxn>
                  <a:cxn ang="0">
                    <a:pos x="20" y="22"/>
                  </a:cxn>
                  <a:cxn ang="0">
                    <a:pos x="19" y="10"/>
                  </a:cxn>
                  <a:cxn ang="0">
                    <a:pos x="28" y="0"/>
                  </a:cxn>
                  <a:cxn ang="0">
                    <a:pos x="34" y="5"/>
                  </a:cxn>
                  <a:cxn ang="0">
                    <a:pos x="46" y="8"/>
                  </a:cxn>
                  <a:cxn ang="0">
                    <a:pos x="67" y="16"/>
                  </a:cxn>
                  <a:cxn ang="0">
                    <a:pos x="77" y="20"/>
                  </a:cxn>
                  <a:cxn ang="0">
                    <a:pos x="88" y="14"/>
                  </a:cxn>
                  <a:cxn ang="0">
                    <a:pos x="98" y="15"/>
                  </a:cxn>
                  <a:cxn ang="0">
                    <a:pos x="109" y="22"/>
                  </a:cxn>
                  <a:cxn ang="0">
                    <a:pos x="120" y="33"/>
                  </a:cxn>
                  <a:cxn ang="0">
                    <a:pos x="125" y="45"/>
                  </a:cxn>
                  <a:cxn ang="0">
                    <a:pos x="118" y="52"/>
                  </a:cxn>
                  <a:cxn ang="0">
                    <a:pos x="121" y="56"/>
                  </a:cxn>
                  <a:cxn ang="0">
                    <a:pos x="114" y="69"/>
                  </a:cxn>
                  <a:cxn ang="0">
                    <a:pos x="114" y="80"/>
                  </a:cxn>
                  <a:cxn ang="0">
                    <a:pos x="89" y="79"/>
                  </a:cxn>
                  <a:cxn ang="0">
                    <a:pos x="82" y="85"/>
                  </a:cxn>
                  <a:cxn ang="0">
                    <a:pos x="85" y="99"/>
                  </a:cxn>
                  <a:cxn ang="0">
                    <a:pos x="93" y="101"/>
                  </a:cxn>
                  <a:cxn ang="0">
                    <a:pos x="75" y="114"/>
                  </a:cxn>
                  <a:cxn ang="0">
                    <a:pos x="59" y="112"/>
                  </a:cxn>
                </a:cxnLst>
                <a:rect l="0" t="0" r="r" b="b"/>
                <a:pathLst>
                  <a:path w="125" h="116">
                    <a:moveTo>
                      <a:pt x="59" y="112"/>
                    </a:moveTo>
                    <a:lnTo>
                      <a:pt x="59" y="103"/>
                    </a:lnTo>
                    <a:lnTo>
                      <a:pt x="56" y="97"/>
                    </a:lnTo>
                    <a:lnTo>
                      <a:pt x="52" y="95"/>
                    </a:lnTo>
                    <a:lnTo>
                      <a:pt x="54" y="89"/>
                    </a:lnTo>
                    <a:lnTo>
                      <a:pt x="50" y="80"/>
                    </a:lnTo>
                    <a:lnTo>
                      <a:pt x="51" y="75"/>
                    </a:lnTo>
                    <a:lnTo>
                      <a:pt x="52" y="65"/>
                    </a:lnTo>
                    <a:lnTo>
                      <a:pt x="48" y="61"/>
                    </a:lnTo>
                    <a:lnTo>
                      <a:pt x="36" y="59"/>
                    </a:lnTo>
                    <a:lnTo>
                      <a:pt x="32" y="55"/>
                    </a:lnTo>
                    <a:lnTo>
                      <a:pt x="11" y="52"/>
                    </a:lnTo>
                    <a:lnTo>
                      <a:pt x="6" y="45"/>
                    </a:lnTo>
                    <a:lnTo>
                      <a:pt x="8" y="40"/>
                    </a:lnTo>
                    <a:lnTo>
                      <a:pt x="3" y="33"/>
                    </a:lnTo>
                    <a:lnTo>
                      <a:pt x="0" y="30"/>
                    </a:lnTo>
                    <a:lnTo>
                      <a:pt x="5" y="15"/>
                    </a:lnTo>
                    <a:lnTo>
                      <a:pt x="14" y="4"/>
                    </a:lnTo>
                    <a:lnTo>
                      <a:pt x="20" y="3"/>
                    </a:lnTo>
                    <a:lnTo>
                      <a:pt x="14" y="7"/>
                    </a:lnTo>
                    <a:lnTo>
                      <a:pt x="13" y="12"/>
                    </a:lnTo>
                    <a:lnTo>
                      <a:pt x="14" y="16"/>
                    </a:lnTo>
                    <a:lnTo>
                      <a:pt x="11" y="23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0" y="22"/>
                    </a:lnTo>
                    <a:lnTo>
                      <a:pt x="17" y="15"/>
                    </a:lnTo>
                    <a:lnTo>
                      <a:pt x="19" y="10"/>
                    </a:lnTo>
                    <a:lnTo>
                      <a:pt x="30" y="7"/>
                    </a:lnTo>
                    <a:lnTo>
                      <a:pt x="28" y="0"/>
                    </a:lnTo>
                    <a:lnTo>
                      <a:pt x="32" y="1"/>
                    </a:lnTo>
                    <a:lnTo>
                      <a:pt x="34" y="5"/>
                    </a:lnTo>
                    <a:lnTo>
                      <a:pt x="39" y="5"/>
                    </a:lnTo>
                    <a:lnTo>
                      <a:pt x="46" y="8"/>
                    </a:lnTo>
                    <a:lnTo>
                      <a:pt x="46" y="14"/>
                    </a:lnTo>
                    <a:lnTo>
                      <a:pt x="67" y="16"/>
                    </a:lnTo>
                    <a:lnTo>
                      <a:pt x="71" y="19"/>
                    </a:lnTo>
                    <a:lnTo>
                      <a:pt x="77" y="20"/>
                    </a:lnTo>
                    <a:lnTo>
                      <a:pt x="82" y="19"/>
                    </a:lnTo>
                    <a:lnTo>
                      <a:pt x="88" y="14"/>
                    </a:lnTo>
                    <a:lnTo>
                      <a:pt x="92" y="13"/>
                    </a:lnTo>
                    <a:lnTo>
                      <a:pt x="98" y="15"/>
                    </a:lnTo>
                    <a:lnTo>
                      <a:pt x="103" y="23"/>
                    </a:lnTo>
                    <a:lnTo>
                      <a:pt x="109" y="22"/>
                    </a:lnTo>
                    <a:lnTo>
                      <a:pt x="117" y="28"/>
                    </a:lnTo>
                    <a:lnTo>
                      <a:pt x="120" y="33"/>
                    </a:lnTo>
                    <a:lnTo>
                      <a:pt x="125" y="38"/>
                    </a:lnTo>
                    <a:lnTo>
                      <a:pt x="125" y="45"/>
                    </a:lnTo>
                    <a:lnTo>
                      <a:pt x="119" y="47"/>
                    </a:lnTo>
                    <a:lnTo>
                      <a:pt x="118" y="52"/>
                    </a:lnTo>
                    <a:lnTo>
                      <a:pt x="121" y="53"/>
                    </a:lnTo>
                    <a:lnTo>
                      <a:pt x="121" y="56"/>
                    </a:lnTo>
                    <a:lnTo>
                      <a:pt x="114" y="58"/>
                    </a:lnTo>
                    <a:lnTo>
                      <a:pt x="114" y="69"/>
                    </a:lnTo>
                    <a:lnTo>
                      <a:pt x="116" y="71"/>
                    </a:lnTo>
                    <a:lnTo>
                      <a:pt x="114" y="80"/>
                    </a:lnTo>
                    <a:lnTo>
                      <a:pt x="100" y="86"/>
                    </a:lnTo>
                    <a:lnTo>
                      <a:pt x="89" y="79"/>
                    </a:lnTo>
                    <a:lnTo>
                      <a:pt x="83" y="80"/>
                    </a:lnTo>
                    <a:lnTo>
                      <a:pt x="82" y="85"/>
                    </a:lnTo>
                    <a:lnTo>
                      <a:pt x="85" y="87"/>
                    </a:lnTo>
                    <a:lnTo>
                      <a:pt x="85" y="99"/>
                    </a:lnTo>
                    <a:lnTo>
                      <a:pt x="91" y="98"/>
                    </a:lnTo>
                    <a:lnTo>
                      <a:pt x="93" y="101"/>
                    </a:lnTo>
                    <a:lnTo>
                      <a:pt x="92" y="105"/>
                    </a:lnTo>
                    <a:lnTo>
                      <a:pt x="75" y="114"/>
                    </a:lnTo>
                    <a:lnTo>
                      <a:pt x="68" y="116"/>
                    </a:lnTo>
                    <a:lnTo>
                      <a:pt x="59" y="11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8" name="Freeform 1071"/>
              <p:cNvSpPr>
                <a:spLocks noChangeAspect="1"/>
              </p:cNvSpPr>
              <p:nvPr/>
            </p:nvSpPr>
            <p:spPr bwMode="gray">
              <a:xfrm>
                <a:off x="2432" y="2332"/>
                <a:ext cx="11" cy="1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1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10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2" y="9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lnTo>
                      <a:pt x="11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10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7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9" name="Freeform 1072"/>
              <p:cNvSpPr>
                <a:spLocks noChangeAspect="1"/>
              </p:cNvSpPr>
              <p:nvPr/>
            </p:nvSpPr>
            <p:spPr bwMode="gray">
              <a:xfrm>
                <a:off x="2469" y="2385"/>
                <a:ext cx="36" cy="39"/>
              </a:xfrm>
              <a:custGeom>
                <a:avLst/>
                <a:gdLst/>
                <a:ahLst/>
                <a:cxnLst>
                  <a:cxn ang="0">
                    <a:pos x="8" y="38"/>
                  </a:cxn>
                  <a:cxn ang="0">
                    <a:pos x="8" y="29"/>
                  </a:cxn>
                  <a:cxn ang="0">
                    <a:pos x="0" y="25"/>
                  </a:cxn>
                  <a:cxn ang="0">
                    <a:pos x="0" y="17"/>
                  </a:cxn>
                  <a:cxn ang="0">
                    <a:pos x="5" y="10"/>
                  </a:cxn>
                  <a:cxn ang="0">
                    <a:pos x="6" y="2"/>
                  </a:cxn>
                  <a:cxn ang="0">
                    <a:pos x="11" y="0"/>
                  </a:cxn>
                  <a:cxn ang="0">
                    <a:pos x="31" y="0"/>
                  </a:cxn>
                  <a:cxn ang="0">
                    <a:pos x="36" y="3"/>
                  </a:cxn>
                  <a:cxn ang="0">
                    <a:pos x="36" y="6"/>
                  </a:cxn>
                  <a:cxn ang="0">
                    <a:pos x="33" y="8"/>
                  </a:cxn>
                  <a:cxn ang="0">
                    <a:pos x="31" y="17"/>
                  </a:cxn>
                  <a:cxn ang="0">
                    <a:pos x="35" y="29"/>
                  </a:cxn>
                  <a:cxn ang="0">
                    <a:pos x="31" y="37"/>
                  </a:cxn>
                  <a:cxn ang="0">
                    <a:pos x="22" y="37"/>
                  </a:cxn>
                  <a:cxn ang="0">
                    <a:pos x="20" y="35"/>
                  </a:cxn>
                  <a:cxn ang="0">
                    <a:pos x="18" y="35"/>
                  </a:cxn>
                  <a:cxn ang="0">
                    <a:pos x="16" y="39"/>
                  </a:cxn>
                  <a:cxn ang="0">
                    <a:pos x="8" y="38"/>
                  </a:cxn>
                </a:cxnLst>
                <a:rect l="0" t="0" r="r" b="b"/>
                <a:pathLst>
                  <a:path w="36" h="39">
                    <a:moveTo>
                      <a:pt x="8" y="38"/>
                    </a:moveTo>
                    <a:lnTo>
                      <a:pt x="8" y="29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5" y="10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31" y="0"/>
                    </a:lnTo>
                    <a:lnTo>
                      <a:pt x="36" y="3"/>
                    </a:lnTo>
                    <a:lnTo>
                      <a:pt x="36" y="6"/>
                    </a:lnTo>
                    <a:lnTo>
                      <a:pt x="33" y="8"/>
                    </a:lnTo>
                    <a:lnTo>
                      <a:pt x="31" y="17"/>
                    </a:lnTo>
                    <a:lnTo>
                      <a:pt x="35" y="29"/>
                    </a:lnTo>
                    <a:lnTo>
                      <a:pt x="31" y="37"/>
                    </a:lnTo>
                    <a:lnTo>
                      <a:pt x="22" y="37"/>
                    </a:lnTo>
                    <a:lnTo>
                      <a:pt x="20" y="35"/>
                    </a:lnTo>
                    <a:lnTo>
                      <a:pt x="18" y="35"/>
                    </a:lnTo>
                    <a:lnTo>
                      <a:pt x="16" y="39"/>
                    </a:lnTo>
                    <a:lnTo>
                      <a:pt x="8" y="3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0" name="Freeform 1073"/>
              <p:cNvSpPr>
                <a:spLocks noChangeAspect="1"/>
              </p:cNvSpPr>
              <p:nvPr/>
            </p:nvSpPr>
            <p:spPr bwMode="gray">
              <a:xfrm>
                <a:off x="2500" y="2388"/>
                <a:ext cx="27" cy="37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4" y="26"/>
                  </a:cxn>
                  <a:cxn ang="0">
                    <a:pos x="0" y="14"/>
                  </a:cxn>
                  <a:cxn ang="0">
                    <a:pos x="2" y="5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12" y="1"/>
                  </a:cxn>
                  <a:cxn ang="0">
                    <a:pos x="16" y="2"/>
                  </a:cxn>
                  <a:cxn ang="0">
                    <a:pos x="27" y="13"/>
                  </a:cxn>
                  <a:cxn ang="0">
                    <a:pos x="25" y="21"/>
                  </a:cxn>
                  <a:cxn ang="0">
                    <a:pos x="20" y="31"/>
                  </a:cxn>
                  <a:cxn ang="0">
                    <a:pos x="16" y="37"/>
                  </a:cxn>
                  <a:cxn ang="0">
                    <a:pos x="5" y="35"/>
                  </a:cxn>
                  <a:cxn ang="0">
                    <a:pos x="0" y="34"/>
                  </a:cxn>
                </a:cxnLst>
                <a:rect l="0" t="0" r="r" b="b"/>
                <a:pathLst>
                  <a:path w="27" h="37">
                    <a:moveTo>
                      <a:pt x="0" y="34"/>
                    </a:moveTo>
                    <a:lnTo>
                      <a:pt x="4" y="26"/>
                    </a:lnTo>
                    <a:lnTo>
                      <a:pt x="0" y="14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12" y="1"/>
                    </a:lnTo>
                    <a:lnTo>
                      <a:pt x="16" y="2"/>
                    </a:lnTo>
                    <a:lnTo>
                      <a:pt x="27" y="13"/>
                    </a:lnTo>
                    <a:lnTo>
                      <a:pt x="25" y="21"/>
                    </a:lnTo>
                    <a:lnTo>
                      <a:pt x="20" y="31"/>
                    </a:lnTo>
                    <a:lnTo>
                      <a:pt x="16" y="37"/>
                    </a:lnTo>
                    <a:lnTo>
                      <a:pt x="5" y="35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1" name="Freeform 1074"/>
              <p:cNvSpPr>
                <a:spLocks noChangeAspect="1"/>
              </p:cNvSpPr>
              <p:nvPr/>
            </p:nvSpPr>
            <p:spPr bwMode="gray">
              <a:xfrm>
                <a:off x="2439" y="2360"/>
                <a:ext cx="38" cy="7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8" y="3"/>
                  </a:cxn>
                  <a:cxn ang="0">
                    <a:pos x="24" y="8"/>
                  </a:cxn>
                  <a:cxn ang="0">
                    <a:pos x="27" y="15"/>
                  </a:cxn>
                  <a:cxn ang="0">
                    <a:pos x="32" y="16"/>
                  </a:cxn>
                  <a:cxn ang="0">
                    <a:pos x="34" y="21"/>
                  </a:cxn>
                  <a:cxn ang="0">
                    <a:pos x="36" y="27"/>
                  </a:cxn>
                  <a:cxn ang="0">
                    <a:pos x="35" y="35"/>
                  </a:cxn>
                  <a:cxn ang="0">
                    <a:pos x="30" y="42"/>
                  </a:cxn>
                  <a:cxn ang="0">
                    <a:pos x="30" y="50"/>
                  </a:cxn>
                  <a:cxn ang="0">
                    <a:pos x="38" y="54"/>
                  </a:cxn>
                  <a:cxn ang="0">
                    <a:pos x="38" y="63"/>
                  </a:cxn>
                  <a:cxn ang="0">
                    <a:pos x="37" y="67"/>
                  </a:cxn>
                  <a:cxn ang="0">
                    <a:pos x="32" y="68"/>
                  </a:cxn>
                  <a:cxn ang="0">
                    <a:pos x="29" y="73"/>
                  </a:cxn>
                  <a:cxn ang="0">
                    <a:pos x="24" y="73"/>
                  </a:cxn>
                  <a:cxn ang="0">
                    <a:pos x="17" y="71"/>
                  </a:cxn>
                  <a:cxn ang="0">
                    <a:pos x="11" y="66"/>
                  </a:cxn>
                  <a:cxn ang="0">
                    <a:pos x="11" y="55"/>
                  </a:cxn>
                  <a:cxn ang="0">
                    <a:pos x="13" y="47"/>
                  </a:cxn>
                  <a:cxn ang="0">
                    <a:pos x="13" y="40"/>
                  </a:cxn>
                  <a:cxn ang="0">
                    <a:pos x="6" y="34"/>
                  </a:cxn>
                  <a:cxn ang="0">
                    <a:pos x="2" y="33"/>
                  </a:cxn>
                  <a:cxn ang="0">
                    <a:pos x="0" y="31"/>
                  </a:cxn>
                  <a:cxn ang="0">
                    <a:pos x="0" y="20"/>
                  </a:cxn>
                  <a:cxn ang="0">
                    <a:pos x="7" y="18"/>
                  </a:cxn>
                  <a:cxn ang="0">
                    <a:pos x="7" y="15"/>
                  </a:cxn>
                  <a:cxn ang="0">
                    <a:pos x="4" y="14"/>
                  </a:cxn>
                  <a:cxn ang="0">
                    <a:pos x="5" y="9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38" h="73">
                    <a:moveTo>
                      <a:pt x="11" y="0"/>
                    </a:moveTo>
                    <a:lnTo>
                      <a:pt x="18" y="3"/>
                    </a:lnTo>
                    <a:lnTo>
                      <a:pt x="24" y="8"/>
                    </a:lnTo>
                    <a:lnTo>
                      <a:pt x="27" y="15"/>
                    </a:lnTo>
                    <a:lnTo>
                      <a:pt x="32" y="16"/>
                    </a:lnTo>
                    <a:lnTo>
                      <a:pt x="34" y="21"/>
                    </a:lnTo>
                    <a:lnTo>
                      <a:pt x="36" y="27"/>
                    </a:lnTo>
                    <a:lnTo>
                      <a:pt x="35" y="35"/>
                    </a:lnTo>
                    <a:lnTo>
                      <a:pt x="30" y="42"/>
                    </a:lnTo>
                    <a:lnTo>
                      <a:pt x="30" y="50"/>
                    </a:lnTo>
                    <a:lnTo>
                      <a:pt x="38" y="54"/>
                    </a:lnTo>
                    <a:lnTo>
                      <a:pt x="38" y="63"/>
                    </a:lnTo>
                    <a:lnTo>
                      <a:pt x="37" y="67"/>
                    </a:lnTo>
                    <a:lnTo>
                      <a:pt x="32" y="68"/>
                    </a:lnTo>
                    <a:lnTo>
                      <a:pt x="29" y="73"/>
                    </a:lnTo>
                    <a:lnTo>
                      <a:pt x="24" y="73"/>
                    </a:lnTo>
                    <a:lnTo>
                      <a:pt x="17" y="71"/>
                    </a:lnTo>
                    <a:lnTo>
                      <a:pt x="11" y="66"/>
                    </a:lnTo>
                    <a:lnTo>
                      <a:pt x="11" y="55"/>
                    </a:lnTo>
                    <a:lnTo>
                      <a:pt x="13" y="47"/>
                    </a:lnTo>
                    <a:lnTo>
                      <a:pt x="13" y="40"/>
                    </a:lnTo>
                    <a:lnTo>
                      <a:pt x="6" y="34"/>
                    </a:lnTo>
                    <a:lnTo>
                      <a:pt x="2" y="33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7" y="18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5" y="9"/>
                    </a:lnTo>
                    <a:lnTo>
                      <a:pt x="11" y="7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2" name="Freeform 1075"/>
              <p:cNvSpPr>
                <a:spLocks noChangeAspect="1"/>
              </p:cNvSpPr>
              <p:nvPr/>
            </p:nvSpPr>
            <p:spPr bwMode="gray">
              <a:xfrm>
                <a:off x="2364" y="2320"/>
                <a:ext cx="5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0" y="2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lnTo>
                      <a:pt x="3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3" name="Freeform 1076"/>
              <p:cNvSpPr>
                <a:spLocks noChangeAspect="1"/>
              </p:cNvSpPr>
              <p:nvPr/>
            </p:nvSpPr>
            <p:spPr bwMode="gray">
              <a:xfrm>
                <a:off x="2444" y="2325"/>
                <a:ext cx="4" cy="4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3" y="1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2" y="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4" name="Freeform 1077"/>
              <p:cNvSpPr>
                <a:spLocks noChangeAspect="1"/>
              </p:cNvSpPr>
              <p:nvPr/>
            </p:nvSpPr>
            <p:spPr bwMode="gray">
              <a:xfrm>
                <a:off x="2372" y="2322"/>
                <a:ext cx="5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0" y="2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lnTo>
                      <a:pt x="3" y="0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5" name="Freeform 1078"/>
              <p:cNvSpPr>
                <a:spLocks noChangeAspect="1"/>
              </p:cNvSpPr>
              <p:nvPr/>
            </p:nvSpPr>
            <p:spPr bwMode="gray">
              <a:xfrm>
                <a:off x="2358" y="2319"/>
                <a:ext cx="4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0" y="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lnTo>
                      <a:pt x="3" y="0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6" name="Freeform 1079"/>
              <p:cNvSpPr>
                <a:spLocks noChangeAspect="1"/>
              </p:cNvSpPr>
              <p:nvPr/>
            </p:nvSpPr>
            <p:spPr bwMode="gray">
              <a:xfrm>
                <a:off x="2274" y="2320"/>
                <a:ext cx="110" cy="162"/>
              </a:xfrm>
              <a:custGeom>
                <a:avLst/>
                <a:gdLst/>
                <a:ahLst/>
                <a:cxnLst>
                  <a:cxn ang="0">
                    <a:pos x="77" y="162"/>
                  </a:cxn>
                  <a:cxn ang="0">
                    <a:pos x="70" y="147"/>
                  </a:cxn>
                  <a:cxn ang="0">
                    <a:pos x="36" y="126"/>
                  </a:cxn>
                  <a:cxn ang="0">
                    <a:pos x="25" y="127"/>
                  </a:cxn>
                  <a:cxn ang="0">
                    <a:pos x="13" y="125"/>
                  </a:cxn>
                  <a:cxn ang="0">
                    <a:pos x="7" y="124"/>
                  </a:cxn>
                  <a:cxn ang="0">
                    <a:pos x="0" y="114"/>
                  </a:cxn>
                  <a:cxn ang="0">
                    <a:pos x="5" y="98"/>
                  </a:cxn>
                  <a:cxn ang="0">
                    <a:pos x="12" y="94"/>
                  </a:cxn>
                  <a:cxn ang="0">
                    <a:pos x="16" y="86"/>
                  </a:cxn>
                  <a:cxn ang="0">
                    <a:pos x="14" y="69"/>
                  </a:cxn>
                  <a:cxn ang="0">
                    <a:pos x="12" y="51"/>
                  </a:cxn>
                  <a:cxn ang="0">
                    <a:pos x="20" y="45"/>
                  </a:cxn>
                  <a:cxn ang="0">
                    <a:pos x="22" y="37"/>
                  </a:cxn>
                  <a:cxn ang="0">
                    <a:pos x="28" y="25"/>
                  </a:cxn>
                  <a:cxn ang="0">
                    <a:pos x="33" y="17"/>
                  </a:cxn>
                  <a:cxn ang="0">
                    <a:pos x="41" y="14"/>
                  </a:cxn>
                  <a:cxn ang="0">
                    <a:pos x="60" y="5"/>
                  </a:cxn>
                  <a:cxn ang="0">
                    <a:pos x="68" y="0"/>
                  </a:cxn>
                  <a:cxn ang="0">
                    <a:pos x="71" y="5"/>
                  </a:cxn>
                  <a:cxn ang="0">
                    <a:pos x="56" y="17"/>
                  </a:cxn>
                  <a:cxn ang="0">
                    <a:pos x="54" y="35"/>
                  </a:cxn>
                  <a:cxn ang="0">
                    <a:pos x="57" y="47"/>
                  </a:cxn>
                  <a:cxn ang="0">
                    <a:pos x="83" y="57"/>
                  </a:cxn>
                  <a:cxn ang="0">
                    <a:pos x="99" y="63"/>
                  </a:cxn>
                  <a:cxn ang="0">
                    <a:pos x="102" y="77"/>
                  </a:cxn>
                  <a:cxn ang="0">
                    <a:pos x="105" y="91"/>
                  </a:cxn>
                  <a:cxn ang="0">
                    <a:pos x="107" y="99"/>
                  </a:cxn>
                  <a:cxn ang="0">
                    <a:pos x="110" y="114"/>
                  </a:cxn>
                  <a:cxn ang="0">
                    <a:pos x="99" y="106"/>
                  </a:cxn>
                  <a:cxn ang="0">
                    <a:pos x="81" y="111"/>
                  </a:cxn>
                  <a:cxn ang="0">
                    <a:pos x="87" y="122"/>
                  </a:cxn>
                  <a:cxn ang="0">
                    <a:pos x="83" y="132"/>
                  </a:cxn>
                  <a:cxn ang="0">
                    <a:pos x="82" y="162"/>
                  </a:cxn>
                </a:cxnLst>
                <a:rect l="0" t="0" r="r" b="b"/>
                <a:pathLst>
                  <a:path w="110" h="162">
                    <a:moveTo>
                      <a:pt x="82" y="162"/>
                    </a:moveTo>
                    <a:lnTo>
                      <a:pt x="77" y="162"/>
                    </a:lnTo>
                    <a:lnTo>
                      <a:pt x="79" y="151"/>
                    </a:lnTo>
                    <a:lnTo>
                      <a:pt x="70" y="147"/>
                    </a:lnTo>
                    <a:lnTo>
                      <a:pt x="51" y="148"/>
                    </a:lnTo>
                    <a:lnTo>
                      <a:pt x="36" y="126"/>
                    </a:lnTo>
                    <a:lnTo>
                      <a:pt x="28" y="125"/>
                    </a:lnTo>
                    <a:lnTo>
                      <a:pt x="25" y="127"/>
                    </a:lnTo>
                    <a:lnTo>
                      <a:pt x="20" y="125"/>
                    </a:lnTo>
                    <a:lnTo>
                      <a:pt x="13" y="125"/>
                    </a:lnTo>
                    <a:lnTo>
                      <a:pt x="10" y="126"/>
                    </a:lnTo>
                    <a:lnTo>
                      <a:pt x="7" y="124"/>
                    </a:lnTo>
                    <a:lnTo>
                      <a:pt x="7" y="119"/>
                    </a:lnTo>
                    <a:lnTo>
                      <a:pt x="0" y="114"/>
                    </a:lnTo>
                    <a:lnTo>
                      <a:pt x="0" y="105"/>
                    </a:lnTo>
                    <a:lnTo>
                      <a:pt x="5" y="98"/>
                    </a:lnTo>
                    <a:lnTo>
                      <a:pt x="10" y="97"/>
                    </a:lnTo>
                    <a:lnTo>
                      <a:pt x="12" y="94"/>
                    </a:lnTo>
                    <a:lnTo>
                      <a:pt x="12" y="91"/>
                    </a:lnTo>
                    <a:lnTo>
                      <a:pt x="16" y="86"/>
                    </a:lnTo>
                    <a:lnTo>
                      <a:pt x="15" y="79"/>
                    </a:lnTo>
                    <a:lnTo>
                      <a:pt x="14" y="69"/>
                    </a:lnTo>
                    <a:lnTo>
                      <a:pt x="14" y="58"/>
                    </a:lnTo>
                    <a:lnTo>
                      <a:pt x="12" y="51"/>
                    </a:lnTo>
                    <a:lnTo>
                      <a:pt x="17" y="50"/>
                    </a:lnTo>
                    <a:lnTo>
                      <a:pt x="20" y="45"/>
                    </a:lnTo>
                    <a:lnTo>
                      <a:pt x="23" y="42"/>
                    </a:lnTo>
                    <a:lnTo>
                      <a:pt x="22" y="37"/>
                    </a:lnTo>
                    <a:lnTo>
                      <a:pt x="28" y="31"/>
                    </a:lnTo>
                    <a:lnTo>
                      <a:pt x="28" y="25"/>
                    </a:lnTo>
                    <a:lnTo>
                      <a:pt x="32" y="23"/>
                    </a:lnTo>
                    <a:lnTo>
                      <a:pt x="33" y="17"/>
                    </a:lnTo>
                    <a:lnTo>
                      <a:pt x="36" y="12"/>
                    </a:lnTo>
                    <a:lnTo>
                      <a:pt x="41" y="14"/>
                    </a:lnTo>
                    <a:lnTo>
                      <a:pt x="43" y="12"/>
                    </a:lnTo>
                    <a:lnTo>
                      <a:pt x="60" y="5"/>
                    </a:lnTo>
                    <a:lnTo>
                      <a:pt x="62" y="0"/>
                    </a:lnTo>
                    <a:lnTo>
                      <a:pt x="68" y="0"/>
                    </a:lnTo>
                    <a:lnTo>
                      <a:pt x="72" y="2"/>
                    </a:lnTo>
                    <a:lnTo>
                      <a:pt x="71" y="5"/>
                    </a:lnTo>
                    <a:lnTo>
                      <a:pt x="65" y="6"/>
                    </a:lnTo>
                    <a:lnTo>
                      <a:pt x="56" y="17"/>
                    </a:lnTo>
                    <a:lnTo>
                      <a:pt x="51" y="32"/>
                    </a:lnTo>
                    <a:lnTo>
                      <a:pt x="54" y="35"/>
                    </a:lnTo>
                    <a:lnTo>
                      <a:pt x="59" y="42"/>
                    </a:lnTo>
                    <a:lnTo>
                      <a:pt x="57" y="47"/>
                    </a:lnTo>
                    <a:lnTo>
                      <a:pt x="62" y="54"/>
                    </a:lnTo>
                    <a:lnTo>
                      <a:pt x="83" y="57"/>
                    </a:lnTo>
                    <a:lnTo>
                      <a:pt x="87" y="61"/>
                    </a:lnTo>
                    <a:lnTo>
                      <a:pt x="99" y="63"/>
                    </a:lnTo>
                    <a:lnTo>
                      <a:pt x="103" y="67"/>
                    </a:lnTo>
                    <a:lnTo>
                      <a:pt x="102" y="77"/>
                    </a:lnTo>
                    <a:lnTo>
                      <a:pt x="101" y="82"/>
                    </a:lnTo>
                    <a:lnTo>
                      <a:pt x="105" y="91"/>
                    </a:lnTo>
                    <a:lnTo>
                      <a:pt x="103" y="97"/>
                    </a:lnTo>
                    <a:lnTo>
                      <a:pt x="107" y="99"/>
                    </a:lnTo>
                    <a:lnTo>
                      <a:pt x="110" y="105"/>
                    </a:lnTo>
                    <a:lnTo>
                      <a:pt x="110" y="114"/>
                    </a:lnTo>
                    <a:lnTo>
                      <a:pt x="104" y="112"/>
                    </a:lnTo>
                    <a:lnTo>
                      <a:pt x="99" y="106"/>
                    </a:lnTo>
                    <a:lnTo>
                      <a:pt x="82" y="108"/>
                    </a:lnTo>
                    <a:lnTo>
                      <a:pt x="81" y="111"/>
                    </a:lnTo>
                    <a:lnTo>
                      <a:pt x="89" y="117"/>
                    </a:lnTo>
                    <a:lnTo>
                      <a:pt x="87" y="122"/>
                    </a:lnTo>
                    <a:lnTo>
                      <a:pt x="82" y="121"/>
                    </a:lnTo>
                    <a:lnTo>
                      <a:pt x="83" y="132"/>
                    </a:lnTo>
                    <a:lnTo>
                      <a:pt x="88" y="136"/>
                    </a:lnTo>
                    <a:lnTo>
                      <a:pt x="82" y="16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7" name="Freeform 1080"/>
              <p:cNvSpPr>
                <a:spLocks noChangeAspect="1"/>
              </p:cNvSpPr>
              <p:nvPr/>
            </p:nvSpPr>
            <p:spPr bwMode="gray">
              <a:xfrm>
                <a:off x="2320" y="2393"/>
                <a:ext cx="364" cy="409"/>
              </a:xfrm>
              <a:custGeom>
                <a:avLst/>
                <a:gdLst/>
                <a:ahLst/>
                <a:cxnLst>
                  <a:cxn ang="0">
                    <a:pos x="132" y="7"/>
                  </a:cxn>
                  <a:cxn ang="0">
                    <a:pos x="130" y="33"/>
                  </a:cxn>
                  <a:cxn ang="0">
                    <a:pos x="148" y="40"/>
                  </a:cxn>
                  <a:cxn ang="0">
                    <a:pos x="157" y="30"/>
                  </a:cxn>
                  <a:cxn ang="0">
                    <a:pos x="169" y="27"/>
                  </a:cxn>
                  <a:cxn ang="0">
                    <a:pos x="185" y="30"/>
                  </a:cxn>
                  <a:cxn ang="0">
                    <a:pos x="205" y="16"/>
                  </a:cxn>
                  <a:cxn ang="0">
                    <a:pos x="212" y="17"/>
                  </a:cxn>
                  <a:cxn ang="0">
                    <a:pos x="223" y="43"/>
                  </a:cxn>
                  <a:cxn ang="0">
                    <a:pos x="219" y="50"/>
                  </a:cxn>
                  <a:cxn ang="0">
                    <a:pos x="231" y="54"/>
                  </a:cxn>
                  <a:cxn ang="0">
                    <a:pos x="225" y="68"/>
                  </a:cxn>
                  <a:cxn ang="0">
                    <a:pos x="238" y="63"/>
                  </a:cxn>
                  <a:cxn ang="0">
                    <a:pos x="260" y="65"/>
                  </a:cxn>
                  <a:cxn ang="0">
                    <a:pos x="270" y="78"/>
                  </a:cxn>
                  <a:cxn ang="0">
                    <a:pos x="283" y="76"/>
                  </a:cxn>
                  <a:cxn ang="0">
                    <a:pos x="317" y="86"/>
                  </a:cxn>
                  <a:cxn ang="0">
                    <a:pos x="361" y="106"/>
                  </a:cxn>
                  <a:cxn ang="0">
                    <a:pos x="358" y="148"/>
                  </a:cxn>
                  <a:cxn ang="0">
                    <a:pos x="346" y="161"/>
                  </a:cxn>
                  <a:cxn ang="0">
                    <a:pos x="337" y="178"/>
                  </a:cxn>
                  <a:cxn ang="0">
                    <a:pos x="324" y="203"/>
                  </a:cxn>
                  <a:cxn ang="0">
                    <a:pos x="326" y="232"/>
                  </a:cxn>
                  <a:cxn ang="0">
                    <a:pos x="316" y="254"/>
                  </a:cxn>
                  <a:cxn ang="0">
                    <a:pos x="308" y="271"/>
                  </a:cxn>
                  <a:cxn ang="0">
                    <a:pos x="299" y="290"/>
                  </a:cxn>
                  <a:cxn ang="0">
                    <a:pos x="285" y="293"/>
                  </a:cxn>
                  <a:cxn ang="0">
                    <a:pos x="268" y="300"/>
                  </a:cxn>
                  <a:cxn ang="0">
                    <a:pos x="249" y="307"/>
                  </a:cxn>
                  <a:cxn ang="0">
                    <a:pos x="242" y="316"/>
                  </a:cxn>
                  <a:cxn ang="0">
                    <a:pos x="237" y="338"/>
                  </a:cxn>
                  <a:cxn ang="0">
                    <a:pos x="224" y="359"/>
                  </a:cxn>
                  <a:cxn ang="0">
                    <a:pos x="212" y="386"/>
                  </a:cxn>
                  <a:cxn ang="0">
                    <a:pos x="211" y="385"/>
                  </a:cxn>
                  <a:cxn ang="0">
                    <a:pos x="213" y="372"/>
                  </a:cxn>
                  <a:cxn ang="0">
                    <a:pos x="200" y="391"/>
                  </a:cxn>
                  <a:cxn ang="0">
                    <a:pos x="193" y="409"/>
                  </a:cxn>
                  <a:cxn ang="0">
                    <a:pos x="183" y="393"/>
                  </a:cxn>
                  <a:cxn ang="0">
                    <a:pos x="171" y="382"/>
                  </a:cxn>
                  <a:cxn ang="0">
                    <a:pos x="152" y="372"/>
                  </a:cxn>
                  <a:cxn ang="0">
                    <a:pos x="168" y="353"/>
                  </a:cxn>
                  <a:cxn ang="0">
                    <a:pos x="187" y="334"/>
                  </a:cxn>
                  <a:cxn ang="0">
                    <a:pos x="179" y="314"/>
                  </a:cxn>
                  <a:cxn ang="0">
                    <a:pos x="175" y="299"/>
                  </a:cxn>
                  <a:cxn ang="0">
                    <a:pos x="157" y="285"/>
                  </a:cxn>
                  <a:cxn ang="0">
                    <a:pos x="149" y="244"/>
                  </a:cxn>
                  <a:cxn ang="0">
                    <a:pos x="142" y="227"/>
                  </a:cxn>
                  <a:cxn ang="0">
                    <a:pos x="121" y="191"/>
                  </a:cxn>
                  <a:cxn ang="0">
                    <a:pos x="86" y="176"/>
                  </a:cxn>
                  <a:cxn ang="0">
                    <a:pos x="73" y="151"/>
                  </a:cxn>
                  <a:cxn ang="0">
                    <a:pos x="41" y="167"/>
                  </a:cxn>
                  <a:cxn ang="0">
                    <a:pos x="28" y="149"/>
                  </a:cxn>
                  <a:cxn ang="0">
                    <a:pos x="5" y="139"/>
                  </a:cxn>
                  <a:cxn ang="0">
                    <a:pos x="3" y="109"/>
                  </a:cxn>
                  <a:cxn ang="0">
                    <a:pos x="36" y="96"/>
                  </a:cxn>
                  <a:cxn ang="0">
                    <a:pos x="37" y="59"/>
                  </a:cxn>
                  <a:cxn ang="0">
                    <a:pos x="43" y="44"/>
                  </a:cxn>
                  <a:cxn ang="0">
                    <a:pos x="53" y="33"/>
                  </a:cxn>
                  <a:cxn ang="0">
                    <a:pos x="73" y="45"/>
                  </a:cxn>
                  <a:cxn ang="0">
                    <a:pos x="98" y="30"/>
                  </a:cxn>
                  <a:cxn ang="0">
                    <a:pos x="90" y="16"/>
                  </a:cxn>
                  <a:cxn ang="0">
                    <a:pos x="94" y="8"/>
                  </a:cxn>
                  <a:cxn ang="0">
                    <a:pos x="121" y="0"/>
                  </a:cxn>
                </a:cxnLst>
                <a:rect l="0" t="0" r="r" b="b"/>
                <a:pathLst>
                  <a:path w="364" h="409">
                    <a:moveTo>
                      <a:pt x="121" y="0"/>
                    </a:moveTo>
                    <a:lnTo>
                      <a:pt x="125" y="1"/>
                    </a:lnTo>
                    <a:lnTo>
                      <a:pt x="132" y="7"/>
                    </a:lnTo>
                    <a:lnTo>
                      <a:pt x="132" y="14"/>
                    </a:lnTo>
                    <a:lnTo>
                      <a:pt x="130" y="22"/>
                    </a:lnTo>
                    <a:lnTo>
                      <a:pt x="130" y="33"/>
                    </a:lnTo>
                    <a:lnTo>
                      <a:pt x="136" y="38"/>
                    </a:lnTo>
                    <a:lnTo>
                      <a:pt x="143" y="40"/>
                    </a:lnTo>
                    <a:lnTo>
                      <a:pt x="148" y="40"/>
                    </a:lnTo>
                    <a:lnTo>
                      <a:pt x="151" y="35"/>
                    </a:lnTo>
                    <a:lnTo>
                      <a:pt x="156" y="34"/>
                    </a:lnTo>
                    <a:lnTo>
                      <a:pt x="157" y="30"/>
                    </a:lnTo>
                    <a:lnTo>
                      <a:pt x="165" y="31"/>
                    </a:lnTo>
                    <a:lnTo>
                      <a:pt x="167" y="27"/>
                    </a:lnTo>
                    <a:lnTo>
                      <a:pt x="169" y="27"/>
                    </a:lnTo>
                    <a:lnTo>
                      <a:pt x="171" y="29"/>
                    </a:lnTo>
                    <a:lnTo>
                      <a:pt x="180" y="29"/>
                    </a:lnTo>
                    <a:lnTo>
                      <a:pt x="185" y="30"/>
                    </a:lnTo>
                    <a:lnTo>
                      <a:pt x="196" y="32"/>
                    </a:lnTo>
                    <a:lnTo>
                      <a:pt x="200" y="26"/>
                    </a:lnTo>
                    <a:lnTo>
                      <a:pt x="205" y="16"/>
                    </a:lnTo>
                    <a:lnTo>
                      <a:pt x="207" y="8"/>
                    </a:lnTo>
                    <a:lnTo>
                      <a:pt x="209" y="9"/>
                    </a:lnTo>
                    <a:lnTo>
                      <a:pt x="212" y="17"/>
                    </a:lnTo>
                    <a:lnTo>
                      <a:pt x="215" y="27"/>
                    </a:lnTo>
                    <a:lnTo>
                      <a:pt x="225" y="35"/>
                    </a:lnTo>
                    <a:lnTo>
                      <a:pt x="223" y="43"/>
                    </a:lnTo>
                    <a:lnTo>
                      <a:pt x="219" y="45"/>
                    </a:lnTo>
                    <a:lnTo>
                      <a:pt x="216" y="48"/>
                    </a:lnTo>
                    <a:lnTo>
                      <a:pt x="219" y="50"/>
                    </a:lnTo>
                    <a:lnTo>
                      <a:pt x="225" y="50"/>
                    </a:lnTo>
                    <a:lnTo>
                      <a:pt x="228" y="53"/>
                    </a:lnTo>
                    <a:lnTo>
                      <a:pt x="231" y="54"/>
                    </a:lnTo>
                    <a:lnTo>
                      <a:pt x="236" y="56"/>
                    </a:lnTo>
                    <a:lnTo>
                      <a:pt x="233" y="63"/>
                    </a:lnTo>
                    <a:lnTo>
                      <a:pt x="225" y="68"/>
                    </a:lnTo>
                    <a:lnTo>
                      <a:pt x="225" y="70"/>
                    </a:lnTo>
                    <a:lnTo>
                      <a:pt x="230" y="70"/>
                    </a:lnTo>
                    <a:lnTo>
                      <a:pt x="238" y="63"/>
                    </a:lnTo>
                    <a:lnTo>
                      <a:pt x="240" y="58"/>
                    </a:lnTo>
                    <a:lnTo>
                      <a:pt x="250" y="59"/>
                    </a:lnTo>
                    <a:lnTo>
                      <a:pt x="260" y="65"/>
                    </a:lnTo>
                    <a:lnTo>
                      <a:pt x="269" y="65"/>
                    </a:lnTo>
                    <a:lnTo>
                      <a:pt x="274" y="70"/>
                    </a:lnTo>
                    <a:lnTo>
                      <a:pt x="270" y="78"/>
                    </a:lnTo>
                    <a:lnTo>
                      <a:pt x="273" y="83"/>
                    </a:lnTo>
                    <a:lnTo>
                      <a:pt x="278" y="77"/>
                    </a:lnTo>
                    <a:lnTo>
                      <a:pt x="283" y="76"/>
                    </a:lnTo>
                    <a:lnTo>
                      <a:pt x="299" y="81"/>
                    </a:lnTo>
                    <a:lnTo>
                      <a:pt x="309" y="80"/>
                    </a:lnTo>
                    <a:lnTo>
                      <a:pt x="317" y="86"/>
                    </a:lnTo>
                    <a:lnTo>
                      <a:pt x="327" y="88"/>
                    </a:lnTo>
                    <a:lnTo>
                      <a:pt x="341" y="100"/>
                    </a:lnTo>
                    <a:lnTo>
                      <a:pt x="361" y="106"/>
                    </a:lnTo>
                    <a:lnTo>
                      <a:pt x="364" y="114"/>
                    </a:lnTo>
                    <a:lnTo>
                      <a:pt x="364" y="140"/>
                    </a:lnTo>
                    <a:lnTo>
                      <a:pt x="358" y="148"/>
                    </a:lnTo>
                    <a:lnTo>
                      <a:pt x="356" y="153"/>
                    </a:lnTo>
                    <a:lnTo>
                      <a:pt x="353" y="158"/>
                    </a:lnTo>
                    <a:lnTo>
                      <a:pt x="346" y="161"/>
                    </a:lnTo>
                    <a:lnTo>
                      <a:pt x="343" y="163"/>
                    </a:lnTo>
                    <a:lnTo>
                      <a:pt x="341" y="171"/>
                    </a:lnTo>
                    <a:lnTo>
                      <a:pt x="337" y="178"/>
                    </a:lnTo>
                    <a:lnTo>
                      <a:pt x="328" y="184"/>
                    </a:lnTo>
                    <a:lnTo>
                      <a:pt x="326" y="187"/>
                    </a:lnTo>
                    <a:lnTo>
                      <a:pt x="324" y="203"/>
                    </a:lnTo>
                    <a:lnTo>
                      <a:pt x="327" y="212"/>
                    </a:lnTo>
                    <a:lnTo>
                      <a:pt x="324" y="220"/>
                    </a:lnTo>
                    <a:lnTo>
                      <a:pt x="326" y="232"/>
                    </a:lnTo>
                    <a:lnTo>
                      <a:pt x="319" y="235"/>
                    </a:lnTo>
                    <a:lnTo>
                      <a:pt x="317" y="247"/>
                    </a:lnTo>
                    <a:lnTo>
                      <a:pt x="316" y="254"/>
                    </a:lnTo>
                    <a:lnTo>
                      <a:pt x="314" y="256"/>
                    </a:lnTo>
                    <a:lnTo>
                      <a:pt x="313" y="263"/>
                    </a:lnTo>
                    <a:lnTo>
                      <a:pt x="308" y="271"/>
                    </a:lnTo>
                    <a:lnTo>
                      <a:pt x="307" y="283"/>
                    </a:lnTo>
                    <a:lnTo>
                      <a:pt x="300" y="285"/>
                    </a:lnTo>
                    <a:lnTo>
                      <a:pt x="299" y="290"/>
                    </a:lnTo>
                    <a:lnTo>
                      <a:pt x="293" y="292"/>
                    </a:lnTo>
                    <a:lnTo>
                      <a:pt x="289" y="291"/>
                    </a:lnTo>
                    <a:lnTo>
                      <a:pt x="285" y="293"/>
                    </a:lnTo>
                    <a:lnTo>
                      <a:pt x="278" y="294"/>
                    </a:lnTo>
                    <a:lnTo>
                      <a:pt x="272" y="294"/>
                    </a:lnTo>
                    <a:lnTo>
                      <a:pt x="268" y="300"/>
                    </a:lnTo>
                    <a:lnTo>
                      <a:pt x="264" y="301"/>
                    </a:lnTo>
                    <a:lnTo>
                      <a:pt x="256" y="300"/>
                    </a:lnTo>
                    <a:lnTo>
                      <a:pt x="249" y="307"/>
                    </a:lnTo>
                    <a:lnTo>
                      <a:pt x="249" y="310"/>
                    </a:lnTo>
                    <a:lnTo>
                      <a:pt x="246" y="311"/>
                    </a:lnTo>
                    <a:lnTo>
                      <a:pt x="242" y="316"/>
                    </a:lnTo>
                    <a:lnTo>
                      <a:pt x="237" y="318"/>
                    </a:lnTo>
                    <a:lnTo>
                      <a:pt x="235" y="332"/>
                    </a:lnTo>
                    <a:lnTo>
                      <a:pt x="237" y="338"/>
                    </a:lnTo>
                    <a:lnTo>
                      <a:pt x="235" y="349"/>
                    </a:lnTo>
                    <a:lnTo>
                      <a:pt x="228" y="358"/>
                    </a:lnTo>
                    <a:lnTo>
                      <a:pt x="224" y="359"/>
                    </a:lnTo>
                    <a:lnTo>
                      <a:pt x="221" y="365"/>
                    </a:lnTo>
                    <a:lnTo>
                      <a:pt x="220" y="372"/>
                    </a:lnTo>
                    <a:lnTo>
                      <a:pt x="212" y="386"/>
                    </a:lnTo>
                    <a:lnTo>
                      <a:pt x="206" y="393"/>
                    </a:lnTo>
                    <a:lnTo>
                      <a:pt x="206" y="390"/>
                    </a:lnTo>
                    <a:lnTo>
                      <a:pt x="211" y="385"/>
                    </a:lnTo>
                    <a:lnTo>
                      <a:pt x="212" y="380"/>
                    </a:lnTo>
                    <a:lnTo>
                      <a:pt x="216" y="373"/>
                    </a:lnTo>
                    <a:lnTo>
                      <a:pt x="213" y="372"/>
                    </a:lnTo>
                    <a:lnTo>
                      <a:pt x="206" y="380"/>
                    </a:lnTo>
                    <a:lnTo>
                      <a:pt x="204" y="385"/>
                    </a:lnTo>
                    <a:lnTo>
                      <a:pt x="200" y="391"/>
                    </a:lnTo>
                    <a:lnTo>
                      <a:pt x="203" y="395"/>
                    </a:lnTo>
                    <a:lnTo>
                      <a:pt x="203" y="399"/>
                    </a:lnTo>
                    <a:lnTo>
                      <a:pt x="193" y="409"/>
                    </a:lnTo>
                    <a:lnTo>
                      <a:pt x="192" y="404"/>
                    </a:lnTo>
                    <a:lnTo>
                      <a:pt x="186" y="398"/>
                    </a:lnTo>
                    <a:lnTo>
                      <a:pt x="183" y="393"/>
                    </a:lnTo>
                    <a:lnTo>
                      <a:pt x="177" y="390"/>
                    </a:lnTo>
                    <a:lnTo>
                      <a:pt x="175" y="384"/>
                    </a:lnTo>
                    <a:lnTo>
                      <a:pt x="171" y="382"/>
                    </a:lnTo>
                    <a:lnTo>
                      <a:pt x="160" y="381"/>
                    </a:lnTo>
                    <a:lnTo>
                      <a:pt x="157" y="375"/>
                    </a:lnTo>
                    <a:lnTo>
                      <a:pt x="152" y="372"/>
                    </a:lnTo>
                    <a:lnTo>
                      <a:pt x="158" y="365"/>
                    </a:lnTo>
                    <a:lnTo>
                      <a:pt x="160" y="362"/>
                    </a:lnTo>
                    <a:lnTo>
                      <a:pt x="168" y="353"/>
                    </a:lnTo>
                    <a:lnTo>
                      <a:pt x="174" y="348"/>
                    </a:lnTo>
                    <a:lnTo>
                      <a:pt x="185" y="337"/>
                    </a:lnTo>
                    <a:lnTo>
                      <a:pt x="187" y="334"/>
                    </a:lnTo>
                    <a:lnTo>
                      <a:pt x="182" y="321"/>
                    </a:lnTo>
                    <a:lnTo>
                      <a:pt x="178" y="321"/>
                    </a:lnTo>
                    <a:lnTo>
                      <a:pt x="179" y="314"/>
                    </a:lnTo>
                    <a:lnTo>
                      <a:pt x="181" y="310"/>
                    </a:lnTo>
                    <a:lnTo>
                      <a:pt x="181" y="301"/>
                    </a:lnTo>
                    <a:lnTo>
                      <a:pt x="175" y="299"/>
                    </a:lnTo>
                    <a:lnTo>
                      <a:pt x="170" y="301"/>
                    </a:lnTo>
                    <a:lnTo>
                      <a:pt x="169" y="291"/>
                    </a:lnTo>
                    <a:lnTo>
                      <a:pt x="157" y="285"/>
                    </a:lnTo>
                    <a:lnTo>
                      <a:pt x="150" y="282"/>
                    </a:lnTo>
                    <a:lnTo>
                      <a:pt x="149" y="257"/>
                    </a:lnTo>
                    <a:lnTo>
                      <a:pt x="149" y="244"/>
                    </a:lnTo>
                    <a:lnTo>
                      <a:pt x="145" y="238"/>
                    </a:lnTo>
                    <a:lnTo>
                      <a:pt x="146" y="230"/>
                    </a:lnTo>
                    <a:lnTo>
                      <a:pt x="142" y="227"/>
                    </a:lnTo>
                    <a:lnTo>
                      <a:pt x="142" y="219"/>
                    </a:lnTo>
                    <a:lnTo>
                      <a:pt x="122" y="216"/>
                    </a:lnTo>
                    <a:lnTo>
                      <a:pt x="121" y="191"/>
                    </a:lnTo>
                    <a:lnTo>
                      <a:pt x="112" y="189"/>
                    </a:lnTo>
                    <a:lnTo>
                      <a:pt x="93" y="177"/>
                    </a:lnTo>
                    <a:lnTo>
                      <a:pt x="86" y="176"/>
                    </a:lnTo>
                    <a:lnTo>
                      <a:pt x="81" y="173"/>
                    </a:lnTo>
                    <a:lnTo>
                      <a:pt x="81" y="156"/>
                    </a:lnTo>
                    <a:lnTo>
                      <a:pt x="73" y="151"/>
                    </a:lnTo>
                    <a:lnTo>
                      <a:pt x="63" y="154"/>
                    </a:lnTo>
                    <a:lnTo>
                      <a:pt x="58" y="164"/>
                    </a:lnTo>
                    <a:lnTo>
                      <a:pt x="41" y="167"/>
                    </a:lnTo>
                    <a:lnTo>
                      <a:pt x="31" y="164"/>
                    </a:lnTo>
                    <a:lnTo>
                      <a:pt x="31" y="152"/>
                    </a:lnTo>
                    <a:lnTo>
                      <a:pt x="28" y="149"/>
                    </a:lnTo>
                    <a:lnTo>
                      <a:pt x="11" y="151"/>
                    </a:lnTo>
                    <a:lnTo>
                      <a:pt x="6" y="145"/>
                    </a:lnTo>
                    <a:lnTo>
                      <a:pt x="5" y="139"/>
                    </a:lnTo>
                    <a:lnTo>
                      <a:pt x="0" y="126"/>
                    </a:lnTo>
                    <a:lnTo>
                      <a:pt x="5" y="118"/>
                    </a:lnTo>
                    <a:lnTo>
                      <a:pt x="3" y="109"/>
                    </a:lnTo>
                    <a:lnTo>
                      <a:pt x="17" y="101"/>
                    </a:lnTo>
                    <a:lnTo>
                      <a:pt x="29" y="97"/>
                    </a:lnTo>
                    <a:lnTo>
                      <a:pt x="36" y="96"/>
                    </a:lnTo>
                    <a:lnTo>
                      <a:pt x="36" y="89"/>
                    </a:lnTo>
                    <a:lnTo>
                      <a:pt x="42" y="63"/>
                    </a:lnTo>
                    <a:lnTo>
                      <a:pt x="37" y="59"/>
                    </a:lnTo>
                    <a:lnTo>
                      <a:pt x="36" y="48"/>
                    </a:lnTo>
                    <a:lnTo>
                      <a:pt x="41" y="49"/>
                    </a:lnTo>
                    <a:lnTo>
                      <a:pt x="43" y="44"/>
                    </a:lnTo>
                    <a:lnTo>
                      <a:pt x="35" y="38"/>
                    </a:lnTo>
                    <a:lnTo>
                      <a:pt x="36" y="35"/>
                    </a:lnTo>
                    <a:lnTo>
                      <a:pt x="53" y="33"/>
                    </a:lnTo>
                    <a:lnTo>
                      <a:pt x="58" y="39"/>
                    </a:lnTo>
                    <a:lnTo>
                      <a:pt x="64" y="41"/>
                    </a:lnTo>
                    <a:lnTo>
                      <a:pt x="73" y="45"/>
                    </a:lnTo>
                    <a:lnTo>
                      <a:pt x="80" y="43"/>
                    </a:lnTo>
                    <a:lnTo>
                      <a:pt x="97" y="34"/>
                    </a:lnTo>
                    <a:lnTo>
                      <a:pt x="98" y="30"/>
                    </a:lnTo>
                    <a:lnTo>
                      <a:pt x="96" y="27"/>
                    </a:lnTo>
                    <a:lnTo>
                      <a:pt x="90" y="28"/>
                    </a:lnTo>
                    <a:lnTo>
                      <a:pt x="90" y="16"/>
                    </a:lnTo>
                    <a:lnTo>
                      <a:pt x="87" y="14"/>
                    </a:lnTo>
                    <a:lnTo>
                      <a:pt x="88" y="9"/>
                    </a:lnTo>
                    <a:lnTo>
                      <a:pt x="94" y="8"/>
                    </a:lnTo>
                    <a:lnTo>
                      <a:pt x="105" y="15"/>
                    </a:lnTo>
                    <a:lnTo>
                      <a:pt x="119" y="9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8" name="Freeform 1081"/>
              <p:cNvSpPr>
                <a:spLocks noChangeAspect="1"/>
              </p:cNvSpPr>
              <p:nvPr/>
            </p:nvSpPr>
            <p:spPr bwMode="gray">
              <a:xfrm>
                <a:off x="2355" y="3089"/>
                <a:ext cx="19" cy="9"/>
              </a:xfrm>
              <a:custGeom>
                <a:avLst/>
                <a:gdLst/>
                <a:ahLst/>
                <a:cxnLst>
                  <a:cxn ang="0">
                    <a:pos x="15" y="9"/>
                  </a:cxn>
                  <a:cxn ang="0">
                    <a:pos x="13" y="6"/>
                  </a:cxn>
                  <a:cxn ang="0">
                    <a:pos x="9" y="4"/>
                  </a:cxn>
                  <a:cxn ang="0">
                    <a:pos x="3" y="4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8" y="0"/>
                  </a:cxn>
                  <a:cxn ang="0">
                    <a:pos x="15" y="1"/>
                  </a:cxn>
                  <a:cxn ang="0">
                    <a:pos x="19" y="6"/>
                  </a:cxn>
                  <a:cxn ang="0">
                    <a:pos x="18" y="9"/>
                  </a:cxn>
                  <a:cxn ang="0">
                    <a:pos x="15" y="9"/>
                  </a:cxn>
                </a:cxnLst>
                <a:rect l="0" t="0" r="r" b="b"/>
                <a:pathLst>
                  <a:path w="19" h="9">
                    <a:moveTo>
                      <a:pt x="15" y="9"/>
                    </a:moveTo>
                    <a:lnTo>
                      <a:pt x="13" y="6"/>
                    </a:lnTo>
                    <a:lnTo>
                      <a:pt x="9" y="4"/>
                    </a:lnTo>
                    <a:lnTo>
                      <a:pt x="3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8" y="0"/>
                    </a:lnTo>
                    <a:lnTo>
                      <a:pt x="15" y="1"/>
                    </a:lnTo>
                    <a:lnTo>
                      <a:pt x="19" y="6"/>
                    </a:lnTo>
                    <a:lnTo>
                      <a:pt x="18" y="9"/>
                    </a:lnTo>
                    <a:lnTo>
                      <a:pt x="15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9" name="Freeform 1082"/>
              <p:cNvSpPr>
                <a:spLocks noChangeAspect="1"/>
              </p:cNvSpPr>
              <p:nvPr/>
            </p:nvSpPr>
            <p:spPr bwMode="gray">
              <a:xfrm>
                <a:off x="2366" y="3053"/>
                <a:ext cx="34" cy="3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1" y="28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1" y="26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9" y="15"/>
                  </a:cxn>
                  <a:cxn ang="0">
                    <a:pos x="11" y="20"/>
                  </a:cxn>
                  <a:cxn ang="0">
                    <a:pos x="19" y="26"/>
                  </a:cxn>
                  <a:cxn ang="0">
                    <a:pos x="24" y="28"/>
                  </a:cxn>
                  <a:cxn ang="0">
                    <a:pos x="34" y="30"/>
                  </a:cxn>
                  <a:cxn ang="0">
                    <a:pos x="34" y="32"/>
                  </a:cxn>
                  <a:cxn ang="0">
                    <a:pos x="31" y="34"/>
                  </a:cxn>
                  <a:cxn ang="0">
                    <a:pos x="24" y="34"/>
                  </a:cxn>
                  <a:cxn ang="0">
                    <a:pos x="21" y="34"/>
                  </a:cxn>
                  <a:cxn ang="0">
                    <a:pos x="13" y="34"/>
                  </a:cxn>
                  <a:cxn ang="0">
                    <a:pos x="5" y="32"/>
                  </a:cxn>
                  <a:cxn ang="0">
                    <a:pos x="0" y="32"/>
                  </a:cxn>
                </a:cxnLst>
                <a:rect l="0" t="0" r="r" b="b"/>
                <a:pathLst>
                  <a:path w="34" h="34">
                    <a:moveTo>
                      <a:pt x="0" y="32"/>
                    </a:moveTo>
                    <a:lnTo>
                      <a:pt x="1" y="28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1" y="26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9" y="15"/>
                    </a:lnTo>
                    <a:lnTo>
                      <a:pt x="11" y="20"/>
                    </a:lnTo>
                    <a:lnTo>
                      <a:pt x="19" y="26"/>
                    </a:lnTo>
                    <a:lnTo>
                      <a:pt x="24" y="28"/>
                    </a:lnTo>
                    <a:lnTo>
                      <a:pt x="34" y="30"/>
                    </a:lnTo>
                    <a:lnTo>
                      <a:pt x="34" y="32"/>
                    </a:lnTo>
                    <a:lnTo>
                      <a:pt x="31" y="34"/>
                    </a:lnTo>
                    <a:lnTo>
                      <a:pt x="24" y="34"/>
                    </a:lnTo>
                    <a:lnTo>
                      <a:pt x="21" y="34"/>
                    </a:lnTo>
                    <a:lnTo>
                      <a:pt x="13" y="34"/>
                    </a:lnTo>
                    <a:lnTo>
                      <a:pt x="5" y="32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0" name="Freeform 1083"/>
              <p:cNvSpPr>
                <a:spLocks noChangeAspect="1"/>
              </p:cNvSpPr>
              <p:nvPr/>
            </p:nvSpPr>
            <p:spPr bwMode="gray">
              <a:xfrm>
                <a:off x="2375" y="3089"/>
                <a:ext cx="7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7" y="1"/>
                  </a:cxn>
                  <a:cxn ang="0">
                    <a:pos x="7" y="4"/>
                  </a:cxn>
                  <a:cxn ang="0">
                    <a:pos x="4" y="4"/>
                  </a:cxn>
                  <a:cxn ang="0">
                    <a:pos x="0" y="3"/>
                  </a:cxn>
                </a:cxnLst>
                <a:rect l="0" t="0" r="r" b="b"/>
                <a:pathLst>
                  <a:path w="7" h="4">
                    <a:moveTo>
                      <a:pt x="0" y="3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7" y="1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1" name="Freeform 1084"/>
              <p:cNvSpPr>
                <a:spLocks noChangeAspect="1"/>
              </p:cNvSpPr>
              <p:nvPr/>
            </p:nvSpPr>
            <p:spPr bwMode="gray">
              <a:xfrm>
                <a:off x="2374" y="3099"/>
                <a:ext cx="7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7" y="3"/>
                  </a:cxn>
                  <a:cxn ang="0">
                    <a:pos x="2" y="2"/>
                  </a:cxn>
                  <a:cxn ang="0">
                    <a:pos x="0" y="1"/>
                  </a:cxn>
                </a:cxnLst>
                <a:rect l="0" t="0" r="r" b="b"/>
                <a:pathLst>
                  <a:path w="7" h="3">
                    <a:moveTo>
                      <a:pt x="0" y="1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2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2" name="Freeform 1085"/>
              <p:cNvSpPr>
                <a:spLocks noChangeAspect="1"/>
              </p:cNvSpPr>
              <p:nvPr/>
            </p:nvSpPr>
            <p:spPr bwMode="gray">
              <a:xfrm>
                <a:off x="2404" y="3083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5" y="1"/>
                  </a:cxn>
                  <a:cxn ang="0">
                    <a:pos x="6" y="0"/>
                  </a:cxn>
                  <a:cxn ang="0">
                    <a:pos x="8" y="1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0" y="4"/>
                    </a:lnTo>
                    <a:lnTo>
                      <a:pt x="0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3" name="Freeform 1086"/>
              <p:cNvSpPr>
                <a:spLocks noChangeAspect="1"/>
              </p:cNvSpPr>
              <p:nvPr/>
            </p:nvSpPr>
            <p:spPr bwMode="gray">
              <a:xfrm>
                <a:off x="2439" y="3035"/>
                <a:ext cx="15" cy="1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0" y="11"/>
                  </a:cxn>
                  <a:cxn ang="0">
                    <a:pos x="3" y="8"/>
                  </a:cxn>
                  <a:cxn ang="0">
                    <a:pos x="6" y="7"/>
                  </a:cxn>
                  <a:cxn ang="0">
                    <a:pos x="6" y="3"/>
                  </a:cxn>
                  <a:cxn ang="0">
                    <a:pos x="14" y="0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5" y="13"/>
                  </a:cxn>
                </a:cxnLst>
                <a:rect l="0" t="0" r="r" b="b"/>
                <a:pathLst>
                  <a:path w="15" h="13">
                    <a:moveTo>
                      <a:pt x="5" y="13"/>
                    </a:moveTo>
                    <a:lnTo>
                      <a:pt x="0" y="11"/>
                    </a:lnTo>
                    <a:lnTo>
                      <a:pt x="3" y="8"/>
                    </a:lnTo>
                    <a:lnTo>
                      <a:pt x="6" y="7"/>
                    </a:lnTo>
                    <a:lnTo>
                      <a:pt x="6" y="3"/>
                    </a:lnTo>
                    <a:lnTo>
                      <a:pt x="14" y="0"/>
                    </a:lnTo>
                    <a:lnTo>
                      <a:pt x="15" y="5"/>
                    </a:lnTo>
                    <a:lnTo>
                      <a:pt x="9" y="7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4" name="Freeform 1087"/>
              <p:cNvSpPr>
                <a:spLocks noChangeAspect="1"/>
              </p:cNvSpPr>
              <p:nvPr/>
            </p:nvSpPr>
            <p:spPr bwMode="gray">
              <a:xfrm>
                <a:off x="2452" y="3037"/>
                <a:ext cx="14" cy="12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3"/>
                  </a:cxn>
                  <a:cxn ang="0">
                    <a:pos x="8" y="5"/>
                  </a:cxn>
                  <a:cxn ang="0">
                    <a:pos x="8" y="9"/>
                  </a:cxn>
                  <a:cxn ang="0">
                    <a:pos x="2" y="12"/>
                  </a:cxn>
                </a:cxnLst>
                <a:rect l="0" t="0" r="r" b="b"/>
                <a:pathLst>
                  <a:path w="14" h="12">
                    <a:moveTo>
                      <a:pt x="2" y="12"/>
                    </a:moveTo>
                    <a:lnTo>
                      <a:pt x="0" y="10"/>
                    </a:lnTo>
                    <a:lnTo>
                      <a:pt x="3" y="5"/>
                    </a:lnTo>
                    <a:lnTo>
                      <a:pt x="8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3"/>
                    </a:lnTo>
                    <a:lnTo>
                      <a:pt x="8" y="5"/>
                    </a:lnTo>
                    <a:lnTo>
                      <a:pt x="8" y="9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5" name="Freeform 1088"/>
              <p:cNvSpPr>
                <a:spLocks noChangeAspect="1"/>
              </p:cNvSpPr>
              <p:nvPr/>
            </p:nvSpPr>
            <p:spPr bwMode="gray">
              <a:xfrm>
                <a:off x="2350" y="3053"/>
                <a:ext cx="17" cy="2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26"/>
                  </a:cxn>
                  <a:cxn ang="0">
                    <a:pos x="12" y="25"/>
                  </a:cxn>
                  <a:cxn ang="0">
                    <a:pos x="6" y="22"/>
                  </a:cxn>
                  <a:cxn ang="0">
                    <a:pos x="3" y="18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7" y="10"/>
                  </a:cxn>
                  <a:cxn ang="0">
                    <a:pos x="4" y="11"/>
                  </a:cxn>
                  <a:cxn ang="0">
                    <a:pos x="1" y="13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0"/>
                  </a:cxn>
                </a:cxnLst>
                <a:rect l="0" t="0" r="r" b="b"/>
                <a:pathLst>
                  <a:path w="17" h="26">
                    <a:moveTo>
                      <a:pt x="16" y="0"/>
                    </a:moveTo>
                    <a:lnTo>
                      <a:pt x="17" y="26"/>
                    </a:lnTo>
                    <a:lnTo>
                      <a:pt x="12" y="25"/>
                    </a:lnTo>
                    <a:lnTo>
                      <a:pt x="6" y="22"/>
                    </a:lnTo>
                    <a:lnTo>
                      <a:pt x="3" y="18"/>
                    </a:lnTo>
                    <a:lnTo>
                      <a:pt x="8" y="15"/>
                    </a:lnTo>
                    <a:lnTo>
                      <a:pt x="11" y="12"/>
                    </a:lnTo>
                    <a:lnTo>
                      <a:pt x="7" y="10"/>
                    </a:lnTo>
                    <a:lnTo>
                      <a:pt x="4" y="11"/>
                    </a:lnTo>
                    <a:lnTo>
                      <a:pt x="1" y="13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6" name="Freeform 1089"/>
              <p:cNvSpPr>
                <a:spLocks noChangeAspect="1"/>
              </p:cNvSpPr>
              <p:nvPr/>
            </p:nvSpPr>
            <p:spPr bwMode="gray">
              <a:xfrm>
                <a:off x="2339" y="3079"/>
                <a:ext cx="28" cy="6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7" y="6"/>
                  </a:cxn>
                  <a:cxn ang="0">
                    <a:pos x="10" y="6"/>
                  </a:cxn>
                  <a:cxn ang="0">
                    <a:pos x="3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9" y="1"/>
                  </a:cxn>
                  <a:cxn ang="0">
                    <a:pos x="15" y="0"/>
                  </a:cxn>
                  <a:cxn ang="0">
                    <a:pos x="28" y="2"/>
                  </a:cxn>
                </a:cxnLst>
                <a:rect l="0" t="0" r="r" b="b"/>
                <a:pathLst>
                  <a:path w="28" h="6">
                    <a:moveTo>
                      <a:pt x="28" y="2"/>
                    </a:moveTo>
                    <a:lnTo>
                      <a:pt x="27" y="6"/>
                    </a:lnTo>
                    <a:lnTo>
                      <a:pt x="10" y="6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7" name="Freeform 1090"/>
              <p:cNvSpPr>
                <a:spLocks noChangeAspect="1"/>
              </p:cNvSpPr>
              <p:nvPr/>
            </p:nvSpPr>
            <p:spPr bwMode="gray">
              <a:xfrm>
                <a:off x="2349" y="3070"/>
                <a:ext cx="3" cy="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2"/>
                  </a:cxn>
                  <a:cxn ang="0">
                    <a:pos x="3" y="7"/>
                  </a:cxn>
                  <a:cxn ang="0">
                    <a:pos x="1" y="7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3" h="7">
                    <a:moveTo>
                      <a:pt x="1" y="0"/>
                    </a:moveTo>
                    <a:lnTo>
                      <a:pt x="3" y="2"/>
                    </a:lnTo>
                    <a:lnTo>
                      <a:pt x="3" y="7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8" name="Freeform 1091"/>
              <p:cNvSpPr>
                <a:spLocks noChangeAspect="1"/>
              </p:cNvSpPr>
              <p:nvPr/>
            </p:nvSpPr>
            <p:spPr bwMode="gray">
              <a:xfrm>
                <a:off x="2345" y="3072"/>
                <a:ext cx="2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3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9" name="Freeform 1092"/>
              <p:cNvSpPr>
                <a:spLocks noChangeAspect="1"/>
              </p:cNvSpPr>
              <p:nvPr/>
            </p:nvSpPr>
            <p:spPr bwMode="gray">
              <a:xfrm>
                <a:off x="2340" y="3072"/>
                <a:ext cx="3" cy="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3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0" name="Freeform 1093"/>
              <p:cNvSpPr>
                <a:spLocks noChangeAspect="1"/>
              </p:cNvSpPr>
              <p:nvPr/>
            </p:nvSpPr>
            <p:spPr bwMode="gray">
              <a:xfrm>
                <a:off x="2336" y="3073"/>
                <a:ext cx="3" cy="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1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1" name="Freeform 1094"/>
              <p:cNvSpPr>
                <a:spLocks noChangeAspect="1"/>
              </p:cNvSpPr>
              <p:nvPr/>
            </p:nvSpPr>
            <p:spPr bwMode="gray">
              <a:xfrm>
                <a:off x="2321" y="3067"/>
                <a:ext cx="12" cy="10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1" y="7"/>
                  </a:cxn>
                  <a:cxn ang="0">
                    <a:pos x="9" y="10"/>
                  </a:cxn>
                  <a:cxn ang="0">
                    <a:pos x="4" y="7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7" y="1"/>
                  </a:cxn>
                  <a:cxn ang="0">
                    <a:pos x="12" y="5"/>
                  </a:cxn>
                </a:cxnLst>
                <a:rect l="0" t="0" r="r" b="b"/>
                <a:pathLst>
                  <a:path w="12" h="10">
                    <a:moveTo>
                      <a:pt x="12" y="5"/>
                    </a:moveTo>
                    <a:lnTo>
                      <a:pt x="11" y="7"/>
                    </a:lnTo>
                    <a:lnTo>
                      <a:pt x="9" y="10"/>
                    </a:lnTo>
                    <a:lnTo>
                      <a:pt x="4" y="7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7" y="1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2" name="Freeform 1095"/>
              <p:cNvSpPr>
                <a:spLocks noChangeAspect="1"/>
              </p:cNvSpPr>
              <p:nvPr/>
            </p:nvSpPr>
            <p:spPr bwMode="gray">
              <a:xfrm>
                <a:off x="2310" y="3055"/>
                <a:ext cx="13" cy="11"/>
              </a:xfrm>
              <a:custGeom>
                <a:avLst/>
                <a:gdLst/>
                <a:ahLst/>
                <a:cxnLst>
                  <a:cxn ang="0">
                    <a:pos x="10" y="11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9" y="6"/>
                  </a:cxn>
                  <a:cxn ang="0">
                    <a:pos x="13" y="11"/>
                  </a:cxn>
                  <a:cxn ang="0">
                    <a:pos x="10" y="11"/>
                  </a:cxn>
                </a:cxnLst>
                <a:rect l="0" t="0" r="r" b="b"/>
                <a:pathLst>
                  <a:path w="13" h="11">
                    <a:moveTo>
                      <a:pt x="10" y="11"/>
                    </a:moveTo>
                    <a:lnTo>
                      <a:pt x="5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3" y="11"/>
                    </a:lnTo>
                    <a:lnTo>
                      <a:pt x="10" y="1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3" name="Freeform 1096"/>
              <p:cNvSpPr>
                <a:spLocks noChangeAspect="1"/>
              </p:cNvSpPr>
              <p:nvPr/>
            </p:nvSpPr>
            <p:spPr bwMode="gray">
              <a:xfrm>
                <a:off x="2328" y="3055"/>
                <a:ext cx="9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9" y="1"/>
                  </a:cxn>
                  <a:cxn ang="0">
                    <a:pos x="8" y="4"/>
                  </a:cxn>
                  <a:cxn ang="0">
                    <a:pos x="3" y="4"/>
                  </a:cxn>
                  <a:cxn ang="0">
                    <a:pos x="0" y="8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9" y="1"/>
                    </a:lnTo>
                    <a:lnTo>
                      <a:pt x="8" y="4"/>
                    </a:lnTo>
                    <a:lnTo>
                      <a:pt x="3" y="4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4" name="Freeform 1097"/>
              <p:cNvSpPr>
                <a:spLocks noChangeAspect="1"/>
              </p:cNvSpPr>
              <p:nvPr/>
            </p:nvSpPr>
            <p:spPr bwMode="gray">
              <a:xfrm>
                <a:off x="2314" y="3040"/>
                <a:ext cx="4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4" y="5"/>
                  </a:cxn>
                  <a:cxn ang="0">
                    <a:pos x="2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5" name="Freeform 1098"/>
              <p:cNvSpPr>
                <a:spLocks noChangeAspect="1"/>
              </p:cNvSpPr>
              <p:nvPr/>
            </p:nvSpPr>
            <p:spPr bwMode="gray">
              <a:xfrm>
                <a:off x="2309" y="3046"/>
                <a:ext cx="3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0" y="1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6" name="Freeform 1099"/>
              <p:cNvSpPr>
                <a:spLocks noChangeAspect="1"/>
              </p:cNvSpPr>
              <p:nvPr/>
            </p:nvSpPr>
            <p:spPr bwMode="gray">
              <a:xfrm>
                <a:off x="2315" y="3049"/>
                <a:ext cx="3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1"/>
                  </a:cxn>
                </a:cxnLst>
                <a:rect l="0" t="0" r="r" b="b"/>
                <a:pathLst>
                  <a:path w="3" h="4">
                    <a:moveTo>
                      <a:pt x="0" y="1"/>
                    </a:moveTo>
                    <a:lnTo>
                      <a:pt x="2" y="0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7" name="Freeform 1100"/>
              <p:cNvSpPr>
                <a:spLocks noChangeAspect="1"/>
              </p:cNvSpPr>
              <p:nvPr/>
            </p:nvSpPr>
            <p:spPr bwMode="gray">
              <a:xfrm>
                <a:off x="2305" y="3036"/>
                <a:ext cx="4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5"/>
                  </a:cxn>
                  <a:cxn ang="0">
                    <a:pos x="2" y="6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5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8" name="Freeform 1101"/>
              <p:cNvSpPr>
                <a:spLocks noChangeAspect="1"/>
              </p:cNvSpPr>
              <p:nvPr/>
            </p:nvSpPr>
            <p:spPr bwMode="gray">
              <a:xfrm>
                <a:off x="2306" y="3002"/>
                <a:ext cx="6" cy="14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3" y="12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4"/>
                  </a:cxn>
                  <a:cxn ang="0">
                    <a:pos x="5" y="10"/>
                  </a:cxn>
                  <a:cxn ang="0">
                    <a:pos x="6" y="14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3" y="12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5" y="10"/>
                    </a:lnTo>
                    <a:lnTo>
                      <a:pt x="6" y="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9" name="Freeform 1102"/>
              <p:cNvSpPr>
                <a:spLocks noChangeAspect="1"/>
              </p:cNvSpPr>
              <p:nvPr/>
            </p:nvSpPr>
            <p:spPr bwMode="gray">
              <a:xfrm>
                <a:off x="2309" y="3030"/>
                <a:ext cx="3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2" y="7"/>
                  </a:cxn>
                  <a:cxn ang="0">
                    <a:pos x="0" y="4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2" y="7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0" name="Freeform 1103"/>
              <p:cNvSpPr>
                <a:spLocks noChangeAspect="1"/>
              </p:cNvSpPr>
              <p:nvPr/>
            </p:nvSpPr>
            <p:spPr bwMode="gray">
              <a:xfrm>
                <a:off x="2308" y="3021"/>
                <a:ext cx="4" cy="5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5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4" h="5">
                    <a:moveTo>
                      <a:pt x="2" y="4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1" name="Freeform 1104"/>
              <p:cNvSpPr>
                <a:spLocks noChangeAspect="1"/>
              </p:cNvSpPr>
              <p:nvPr/>
            </p:nvSpPr>
            <p:spPr bwMode="gray">
              <a:xfrm>
                <a:off x="2304" y="3024"/>
                <a:ext cx="2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lnTo>
                      <a:pt x="1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2" name="Freeform 1105"/>
              <p:cNvSpPr>
                <a:spLocks noChangeAspect="1"/>
              </p:cNvSpPr>
              <p:nvPr/>
            </p:nvSpPr>
            <p:spPr bwMode="gray">
              <a:xfrm>
                <a:off x="2305" y="3018"/>
                <a:ext cx="5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2" y="4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3" name="Freeform 1106"/>
              <p:cNvSpPr>
                <a:spLocks noChangeAspect="1"/>
              </p:cNvSpPr>
              <p:nvPr/>
            </p:nvSpPr>
            <p:spPr bwMode="gray">
              <a:xfrm>
                <a:off x="2309" y="2989"/>
                <a:ext cx="2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0" y="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4" name="Freeform 1107"/>
              <p:cNvSpPr>
                <a:spLocks noChangeAspect="1"/>
              </p:cNvSpPr>
              <p:nvPr/>
            </p:nvSpPr>
            <p:spPr bwMode="gray">
              <a:xfrm>
                <a:off x="2302" y="3009"/>
                <a:ext cx="3" cy="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4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lnTo>
                      <a:pt x="3" y="4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5" name="Freeform 1108"/>
              <p:cNvSpPr>
                <a:spLocks noChangeAspect="1"/>
              </p:cNvSpPr>
              <p:nvPr/>
            </p:nvSpPr>
            <p:spPr bwMode="gray">
              <a:xfrm>
                <a:off x="2304" y="2992"/>
                <a:ext cx="2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1" y="4"/>
                  </a:cxn>
                  <a:cxn ang="0">
                    <a:pos x="0" y="1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1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6" name="Freeform 1109"/>
              <p:cNvSpPr>
                <a:spLocks noChangeAspect="1"/>
              </p:cNvSpPr>
              <p:nvPr/>
            </p:nvSpPr>
            <p:spPr bwMode="gray">
              <a:xfrm>
                <a:off x="2311" y="2956"/>
                <a:ext cx="5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5" y="4"/>
                  </a:cxn>
                  <a:cxn ang="0">
                    <a:pos x="3" y="5"/>
                  </a:cxn>
                  <a:cxn ang="0">
                    <a:pos x="0" y="5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2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3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7" name="Freeform 1110"/>
              <p:cNvSpPr>
                <a:spLocks noChangeAspect="1"/>
              </p:cNvSpPr>
              <p:nvPr/>
            </p:nvSpPr>
            <p:spPr bwMode="gray">
              <a:xfrm>
                <a:off x="2315" y="2951"/>
                <a:ext cx="4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0"/>
                  </a:cxn>
                  <a:cxn ang="0">
                    <a:pos x="4" y="1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0" y="4"/>
                  </a:cxn>
                </a:cxnLst>
                <a:rect l="0" t="0" r="r" b="b"/>
                <a:pathLst>
                  <a:path w="4" h="6">
                    <a:moveTo>
                      <a:pt x="0" y="4"/>
                    </a:moveTo>
                    <a:lnTo>
                      <a:pt x="1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8" name="Freeform 1111"/>
              <p:cNvSpPr>
                <a:spLocks noChangeAspect="1"/>
              </p:cNvSpPr>
              <p:nvPr/>
            </p:nvSpPr>
            <p:spPr bwMode="gray">
              <a:xfrm>
                <a:off x="2322" y="2947"/>
                <a:ext cx="3" cy="5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5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9" name="Freeform 1112"/>
              <p:cNvSpPr>
                <a:spLocks noChangeAspect="1"/>
              </p:cNvSpPr>
              <p:nvPr/>
            </p:nvSpPr>
            <p:spPr bwMode="gray">
              <a:xfrm>
                <a:off x="2315" y="2910"/>
                <a:ext cx="8" cy="20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1" y="1"/>
                  </a:cxn>
                  <a:cxn ang="0">
                    <a:pos x="3" y="0"/>
                  </a:cxn>
                  <a:cxn ang="0">
                    <a:pos x="8" y="3"/>
                  </a:cxn>
                  <a:cxn ang="0">
                    <a:pos x="8" y="10"/>
                  </a:cxn>
                  <a:cxn ang="0">
                    <a:pos x="4" y="17"/>
                  </a:cxn>
                  <a:cxn ang="0">
                    <a:pos x="4" y="20"/>
                  </a:cxn>
                  <a:cxn ang="0">
                    <a:pos x="0" y="19"/>
                  </a:cxn>
                  <a:cxn ang="0">
                    <a:pos x="1" y="4"/>
                  </a:cxn>
                </a:cxnLst>
                <a:rect l="0" t="0" r="r" b="b"/>
                <a:pathLst>
                  <a:path w="8" h="20">
                    <a:moveTo>
                      <a:pt x="1" y="4"/>
                    </a:moveTo>
                    <a:lnTo>
                      <a:pt x="1" y="1"/>
                    </a:lnTo>
                    <a:lnTo>
                      <a:pt x="3" y="0"/>
                    </a:lnTo>
                    <a:lnTo>
                      <a:pt x="8" y="3"/>
                    </a:lnTo>
                    <a:lnTo>
                      <a:pt x="8" y="10"/>
                    </a:lnTo>
                    <a:lnTo>
                      <a:pt x="4" y="17"/>
                    </a:lnTo>
                    <a:lnTo>
                      <a:pt x="4" y="20"/>
                    </a:lnTo>
                    <a:lnTo>
                      <a:pt x="0" y="19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0" name="Freeform 1113"/>
              <p:cNvSpPr>
                <a:spLocks noChangeAspect="1"/>
              </p:cNvSpPr>
              <p:nvPr/>
            </p:nvSpPr>
            <p:spPr bwMode="gray">
              <a:xfrm>
                <a:off x="2424" y="2644"/>
                <a:ext cx="77" cy="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2" y="24"/>
                  </a:cxn>
                  <a:cxn ang="0">
                    <a:pos x="4" y="11"/>
                  </a:cxn>
                  <a:cxn ang="0">
                    <a:pos x="6" y="5"/>
                  </a:cxn>
                  <a:cxn ang="0">
                    <a:pos x="17" y="1"/>
                  </a:cxn>
                  <a:cxn ang="0">
                    <a:pos x="38" y="0"/>
                  </a:cxn>
                  <a:cxn ang="0">
                    <a:pos x="45" y="6"/>
                  </a:cxn>
                  <a:cxn ang="0">
                    <a:pos x="46" y="31"/>
                  </a:cxn>
                  <a:cxn ang="0">
                    <a:pos x="53" y="34"/>
                  </a:cxn>
                  <a:cxn ang="0">
                    <a:pos x="65" y="40"/>
                  </a:cxn>
                  <a:cxn ang="0">
                    <a:pos x="66" y="50"/>
                  </a:cxn>
                  <a:cxn ang="0">
                    <a:pos x="71" y="48"/>
                  </a:cxn>
                  <a:cxn ang="0">
                    <a:pos x="77" y="50"/>
                  </a:cxn>
                  <a:cxn ang="0">
                    <a:pos x="77" y="59"/>
                  </a:cxn>
                  <a:cxn ang="0">
                    <a:pos x="75" y="63"/>
                  </a:cxn>
                  <a:cxn ang="0">
                    <a:pos x="74" y="70"/>
                  </a:cxn>
                  <a:cxn ang="0">
                    <a:pos x="72" y="80"/>
                  </a:cxn>
                  <a:cxn ang="0">
                    <a:pos x="66" y="86"/>
                  </a:cxn>
                  <a:cxn ang="0">
                    <a:pos x="53" y="88"/>
                  </a:cxn>
                  <a:cxn ang="0">
                    <a:pos x="43" y="87"/>
                  </a:cxn>
                  <a:cxn ang="0">
                    <a:pos x="40" y="86"/>
                  </a:cxn>
                  <a:cxn ang="0">
                    <a:pos x="49" y="69"/>
                  </a:cxn>
                  <a:cxn ang="0">
                    <a:pos x="50" y="65"/>
                  </a:cxn>
                  <a:cxn ang="0">
                    <a:pos x="43" y="59"/>
                  </a:cxn>
                  <a:cxn ang="0">
                    <a:pos x="30" y="55"/>
                  </a:cxn>
                  <a:cxn ang="0">
                    <a:pos x="22" y="49"/>
                  </a:cxn>
                  <a:cxn ang="0">
                    <a:pos x="15" y="50"/>
                  </a:cxn>
                  <a:cxn ang="0">
                    <a:pos x="10" y="43"/>
                  </a:cxn>
                  <a:cxn ang="0">
                    <a:pos x="5" y="35"/>
                  </a:cxn>
                  <a:cxn ang="0">
                    <a:pos x="0" y="33"/>
                  </a:cxn>
                </a:cxnLst>
                <a:rect l="0" t="0" r="r" b="b"/>
                <a:pathLst>
                  <a:path w="77" h="88">
                    <a:moveTo>
                      <a:pt x="0" y="33"/>
                    </a:moveTo>
                    <a:lnTo>
                      <a:pt x="2" y="24"/>
                    </a:lnTo>
                    <a:lnTo>
                      <a:pt x="4" y="11"/>
                    </a:lnTo>
                    <a:lnTo>
                      <a:pt x="6" y="5"/>
                    </a:lnTo>
                    <a:lnTo>
                      <a:pt x="17" y="1"/>
                    </a:lnTo>
                    <a:lnTo>
                      <a:pt x="38" y="0"/>
                    </a:lnTo>
                    <a:lnTo>
                      <a:pt x="45" y="6"/>
                    </a:lnTo>
                    <a:lnTo>
                      <a:pt x="46" y="31"/>
                    </a:lnTo>
                    <a:lnTo>
                      <a:pt x="53" y="34"/>
                    </a:lnTo>
                    <a:lnTo>
                      <a:pt x="65" y="40"/>
                    </a:lnTo>
                    <a:lnTo>
                      <a:pt x="66" y="50"/>
                    </a:lnTo>
                    <a:lnTo>
                      <a:pt x="71" y="48"/>
                    </a:lnTo>
                    <a:lnTo>
                      <a:pt x="77" y="50"/>
                    </a:lnTo>
                    <a:lnTo>
                      <a:pt x="77" y="59"/>
                    </a:lnTo>
                    <a:lnTo>
                      <a:pt x="75" y="63"/>
                    </a:lnTo>
                    <a:lnTo>
                      <a:pt x="74" y="70"/>
                    </a:lnTo>
                    <a:lnTo>
                      <a:pt x="72" y="80"/>
                    </a:lnTo>
                    <a:lnTo>
                      <a:pt x="66" y="86"/>
                    </a:lnTo>
                    <a:lnTo>
                      <a:pt x="53" y="88"/>
                    </a:lnTo>
                    <a:lnTo>
                      <a:pt x="43" y="87"/>
                    </a:lnTo>
                    <a:lnTo>
                      <a:pt x="40" y="86"/>
                    </a:lnTo>
                    <a:lnTo>
                      <a:pt x="49" y="69"/>
                    </a:lnTo>
                    <a:lnTo>
                      <a:pt x="50" y="65"/>
                    </a:lnTo>
                    <a:lnTo>
                      <a:pt x="43" y="59"/>
                    </a:lnTo>
                    <a:lnTo>
                      <a:pt x="30" y="55"/>
                    </a:lnTo>
                    <a:lnTo>
                      <a:pt x="22" y="49"/>
                    </a:lnTo>
                    <a:lnTo>
                      <a:pt x="15" y="50"/>
                    </a:lnTo>
                    <a:lnTo>
                      <a:pt x="10" y="43"/>
                    </a:lnTo>
                    <a:lnTo>
                      <a:pt x="5" y="35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1" name="Freeform 1114"/>
              <p:cNvSpPr>
                <a:spLocks noChangeAspect="1"/>
              </p:cNvSpPr>
              <p:nvPr/>
            </p:nvSpPr>
            <p:spPr bwMode="gray">
              <a:xfrm>
                <a:off x="2359" y="2544"/>
                <a:ext cx="110" cy="139"/>
              </a:xfrm>
              <a:custGeom>
                <a:avLst/>
                <a:gdLst/>
                <a:ahLst/>
                <a:cxnLst>
                  <a:cxn ang="0">
                    <a:pos x="65" y="133"/>
                  </a:cxn>
                  <a:cxn ang="0">
                    <a:pos x="58" y="133"/>
                  </a:cxn>
                  <a:cxn ang="0">
                    <a:pos x="53" y="131"/>
                  </a:cxn>
                  <a:cxn ang="0">
                    <a:pos x="50" y="133"/>
                  </a:cxn>
                  <a:cxn ang="0">
                    <a:pos x="50" y="136"/>
                  </a:cxn>
                  <a:cxn ang="0">
                    <a:pos x="49" y="139"/>
                  </a:cxn>
                  <a:cxn ang="0">
                    <a:pos x="44" y="139"/>
                  </a:cxn>
                  <a:cxn ang="0">
                    <a:pos x="40" y="133"/>
                  </a:cxn>
                  <a:cxn ang="0">
                    <a:pos x="32" y="129"/>
                  </a:cxn>
                  <a:cxn ang="0">
                    <a:pos x="28" y="128"/>
                  </a:cxn>
                  <a:cxn ang="0">
                    <a:pos x="19" y="138"/>
                  </a:cxn>
                  <a:cxn ang="0">
                    <a:pos x="16" y="135"/>
                  </a:cxn>
                  <a:cxn ang="0">
                    <a:pos x="10" y="113"/>
                  </a:cxn>
                  <a:cxn ang="0">
                    <a:pos x="9" y="98"/>
                  </a:cxn>
                  <a:cxn ang="0">
                    <a:pos x="5" y="86"/>
                  </a:cxn>
                  <a:cxn ang="0">
                    <a:pos x="0" y="83"/>
                  </a:cxn>
                  <a:cxn ang="0">
                    <a:pos x="6" y="71"/>
                  </a:cxn>
                  <a:cxn ang="0">
                    <a:pos x="2" y="51"/>
                  </a:cxn>
                  <a:cxn ang="0">
                    <a:pos x="8" y="49"/>
                  </a:cxn>
                  <a:cxn ang="0">
                    <a:pos x="6" y="34"/>
                  </a:cxn>
                  <a:cxn ang="0">
                    <a:pos x="11" y="32"/>
                  </a:cxn>
                  <a:cxn ang="0">
                    <a:pos x="10" y="28"/>
                  </a:cxn>
                  <a:cxn ang="0">
                    <a:pos x="2" y="16"/>
                  </a:cxn>
                  <a:cxn ang="0">
                    <a:pos x="19" y="13"/>
                  </a:cxn>
                  <a:cxn ang="0">
                    <a:pos x="24" y="3"/>
                  </a:cxn>
                  <a:cxn ang="0">
                    <a:pos x="34" y="0"/>
                  </a:cxn>
                  <a:cxn ang="0">
                    <a:pos x="42" y="5"/>
                  </a:cxn>
                  <a:cxn ang="0">
                    <a:pos x="42" y="22"/>
                  </a:cxn>
                  <a:cxn ang="0">
                    <a:pos x="47" y="25"/>
                  </a:cxn>
                  <a:cxn ang="0">
                    <a:pos x="54" y="26"/>
                  </a:cxn>
                  <a:cxn ang="0">
                    <a:pos x="73" y="38"/>
                  </a:cxn>
                  <a:cxn ang="0">
                    <a:pos x="82" y="40"/>
                  </a:cxn>
                  <a:cxn ang="0">
                    <a:pos x="83" y="65"/>
                  </a:cxn>
                  <a:cxn ang="0">
                    <a:pos x="103" y="68"/>
                  </a:cxn>
                  <a:cxn ang="0">
                    <a:pos x="103" y="76"/>
                  </a:cxn>
                  <a:cxn ang="0">
                    <a:pos x="107" y="79"/>
                  </a:cxn>
                  <a:cxn ang="0">
                    <a:pos x="106" y="87"/>
                  </a:cxn>
                  <a:cxn ang="0">
                    <a:pos x="110" y="93"/>
                  </a:cxn>
                  <a:cxn ang="0">
                    <a:pos x="110" y="106"/>
                  </a:cxn>
                  <a:cxn ang="0">
                    <a:pos x="103" y="100"/>
                  </a:cxn>
                  <a:cxn ang="0">
                    <a:pos x="82" y="101"/>
                  </a:cxn>
                  <a:cxn ang="0">
                    <a:pos x="71" y="105"/>
                  </a:cxn>
                  <a:cxn ang="0">
                    <a:pos x="69" y="111"/>
                  </a:cxn>
                  <a:cxn ang="0">
                    <a:pos x="67" y="124"/>
                  </a:cxn>
                  <a:cxn ang="0">
                    <a:pos x="65" y="133"/>
                  </a:cxn>
                </a:cxnLst>
                <a:rect l="0" t="0" r="r" b="b"/>
                <a:pathLst>
                  <a:path w="110" h="139">
                    <a:moveTo>
                      <a:pt x="65" y="133"/>
                    </a:moveTo>
                    <a:lnTo>
                      <a:pt x="58" y="133"/>
                    </a:lnTo>
                    <a:lnTo>
                      <a:pt x="53" y="131"/>
                    </a:lnTo>
                    <a:lnTo>
                      <a:pt x="50" y="133"/>
                    </a:lnTo>
                    <a:lnTo>
                      <a:pt x="50" y="136"/>
                    </a:lnTo>
                    <a:lnTo>
                      <a:pt x="49" y="139"/>
                    </a:lnTo>
                    <a:lnTo>
                      <a:pt x="44" y="139"/>
                    </a:lnTo>
                    <a:lnTo>
                      <a:pt x="40" y="133"/>
                    </a:lnTo>
                    <a:lnTo>
                      <a:pt x="32" y="129"/>
                    </a:lnTo>
                    <a:lnTo>
                      <a:pt x="28" y="128"/>
                    </a:lnTo>
                    <a:lnTo>
                      <a:pt x="19" y="138"/>
                    </a:lnTo>
                    <a:lnTo>
                      <a:pt x="16" y="135"/>
                    </a:lnTo>
                    <a:lnTo>
                      <a:pt x="10" y="113"/>
                    </a:lnTo>
                    <a:lnTo>
                      <a:pt x="9" y="98"/>
                    </a:lnTo>
                    <a:lnTo>
                      <a:pt x="5" y="86"/>
                    </a:lnTo>
                    <a:lnTo>
                      <a:pt x="0" y="83"/>
                    </a:lnTo>
                    <a:lnTo>
                      <a:pt x="6" y="71"/>
                    </a:lnTo>
                    <a:lnTo>
                      <a:pt x="2" y="51"/>
                    </a:lnTo>
                    <a:lnTo>
                      <a:pt x="8" y="49"/>
                    </a:lnTo>
                    <a:lnTo>
                      <a:pt x="6" y="34"/>
                    </a:lnTo>
                    <a:lnTo>
                      <a:pt x="11" y="32"/>
                    </a:lnTo>
                    <a:lnTo>
                      <a:pt x="10" y="28"/>
                    </a:lnTo>
                    <a:lnTo>
                      <a:pt x="2" y="16"/>
                    </a:lnTo>
                    <a:lnTo>
                      <a:pt x="19" y="13"/>
                    </a:lnTo>
                    <a:lnTo>
                      <a:pt x="24" y="3"/>
                    </a:lnTo>
                    <a:lnTo>
                      <a:pt x="34" y="0"/>
                    </a:lnTo>
                    <a:lnTo>
                      <a:pt x="42" y="5"/>
                    </a:lnTo>
                    <a:lnTo>
                      <a:pt x="42" y="22"/>
                    </a:lnTo>
                    <a:lnTo>
                      <a:pt x="47" y="25"/>
                    </a:lnTo>
                    <a:lnTo>
                      <a:pt x="54" y="26"/>
                    </a:lnTo>
                    <a:lnTo>
                      <a:pt x="73" y="38"/>
                    </a:lnTo>
                    <a:lnTo>
                      <a:pt x="82" y="40"/>
                    </a:lnTo>
                    <a:lnTo>
                      <a:pt x="83" y="65"/>
                    </a:lnTo>
                    <a:lnTo>
                      <a:pt x="103" y="68"/>
                    </a:lnTo>
                    <a:lnTo>
                      <a:pt x="103" y="76"/>
                    </a:lnTo>
                    <a:lnTo>
                      <a:pt x="107" y="79"/>
                    </a:lnTo>
                    <a:lnTo>
                      <a:pt x="106" y="87"/>
                    </a:lnTo>
                    <a:lnTo>
                      <a:pt x="110" y="93"/>
                    </a:lnTo>
                    <a:lnTo>
                      <a:pt x="110" y="106"/>
                    </a:lnTo>
                    <a:lnTo>
                      <a:pt x="103" y="100"/>
                    </a:lnTo>
                    <a:lnTo>
                      <a:pt x="82" y="101"/>
                    </a:lnTo>
                    <a:lnTo>
                      <a:pt x="71" y="105"/>
                    </a:lnTo>
                    <a:lnTo>
                      <a:pt x="69" y="111"/>
                    </a:lnTo>
                    <a:lnTo>
                      <a:pt x="67" y="124"/>
                    </a:lnTo>
                    <a:lnTo>
                      <a:pt x="65" y="13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2" name="Freeform 1115"/>
              <p:cNvSpPr>
                <a:spLocks noChangeAspect="1"/>
              </p:cNvSpPr>
              <p:nvPr/>
            </p:nvSpPr>
            <p:spPr bwMode="gray">
              <a:xfrm>
                <a:off x="2463" y="2765"/>
                <a:ext cx="50" cy="57"/>
              </a:xfrm>
              <a:custGeom>
                <a:avLst/>
                <a:gdLst/>
                <a:ahLst/>
                <a:cxnLst>
                  <a:cxn ang="0">
                    <a:pos x="50" y="37"/>
                  </a:cxn>
                  <a:cxn ang="0">
                    <a:pos x="50" y="39"/>
                  </a:cxn>
                  <a:cxn ang="0">
                    <a:pos x="44" y="47"/>
                  </a:cxn>
                  <a:cxn ang="0">
                    <a:pos x="44" y="49"/>
                  </a:cxn>
                  <a:cxn ang="0">
                    <a:pos x="38" y="57"/>
                  </a:cxn>
                  <a:cxn ang="0">
                    <a:pos x="30" y="57"/>
                  </a:cxn>
                  <a:cxn ang="0">
                    <a:pos x="23" y="55"/>
                  </a:cxn>
                  <a:cxn ang="0">
                    <a:pos x="15" y="51"/>
                  </a:cxn>
                  <a:cxn ang="0">
                    <a:pos x="10" y="52"/>
                  </a:cxn>
                  <a:cxn ang="0">
                    <a:pos x="5" y="46"/>
                  </a:cxn>
                  <a:cxn ang="0">
                    <a:pos x="1" y="47"/>
                  </a:cxn>
                  <a:cxn ang="0">
                    <a:pos x="0" y="39"/>
                  </a:cxn>
                  <a:cxn ang="0">
                    <a:pos x="4" y="34"/>
                  </a:cxn>
                  <a:cxn ang="0">
                    <a:pos x="5" y="13"/>
                  </a:cxn>
                  <a:cxn ang="0">
                    <a:pos x="5" y="8"/>
                  </a:cxn>
                  <a:cxn ang="0">
                    <a:pos x="9" y="0"/>
                  </a:cxn>
                  <a:cxn ang="0">
                    <a:pos x="14" y="3"/>
                  </a:cxn>
                  <a:cxn ang="0">
                    <a:pos x="17" y="9"/>
                  </a:cxn>
                  <a:cxn ang="0">
                    <a:pos x="28" y="10"/>
                  </a:cxn>
                  <a:cxn ang="0">
                    <a:pos x="32" y="12"/>
                  </a:cxn>
                  <a:cxn ang="0">
                    <a:pos x="34" y="18"/>
                  </a:cxn>
                  <a:cxn ang="0">
                    <a:pos x="40" y="21"/>
                  </a:cxn>
                  <a:cxn ang="0">
                    <a:pos x="43" y="26"/>
                  </a:cxn>
                  <a:cxn ang="0">
                    <a:pos x="49" y="32"/>
                  </a:cxn>
                  <a:cxn ang="0">
                    <a:pos x="50" y="37"/>
                  </a:cxn>
                </a:cxnLst>
                <a:rect l="0" t="0" r="r" b="b"/>
                <a:pathLst>
                  <a:path w="50" h="57">
                    <a:moveTo>
                      <a:pt x="50" y="37"/>
                    </a:moveTo>
                    <a:lnTo>
                      <a:pt x="50" y="39"/>
                    </a:lnTo>
                    <a:lnTo>
                      <a:pt x="44" y="47"/>
                    </a:lnTo>
                    <a:lnTo>
                      <a:pt x="44" y="49"/>
                    </a:lnTo>
                    <a:lnTo>
                      <a:pt x="38" y="57"/>
                    </a:lnTo>
                    <a:lnTo>
                      <a:pt x="30" y="57"/>
                    </a:lnTo>
                    <a:lnTo>
                      <a:pt x="23" y="55"/>
                    </a:lnTo>
                    <a:lnTo>
                      <a:pt x="15" y="51"/>
                    </a:lnTo>
                    <a:lnTo>
                      <a:pt x="10" y="52"/>
                    </a:lnTo>
                    <a:lnTo>
                      <a:pt x="5" y="46"/>
                    </a:lnTo>
                    <a:lnTo>
                      <a:pt x="1" y="47"/>
                    </a:lnTo>
                    <a:lnTo>
                      <a:pt x="0" y="39"/>
                    </a:lnTo>
                    <a:lnTo>
                      <a:pt x="4" y="34"/>
                    </a:lnTo>
                    <a:lnTo>
                      <a:pt x="5" y="13"/>
                    </a:lnTo>
                    <a:lnTo>
                      <a:pt x="5" y="8"/>
                    </a:lnTo>
                    <a:lnTo>
                      <a:pt x="9" y="0"/>
                    </a:lnTo>
                    <a:lnTo>
                      <a:pt x="14" y="3"/>
                    </a:lnTo>
                    <a:lnTo>
                      <a:pt x="17" y="9"/>
                    </a:lnTo>
                    <a:lnTo>
                      <a:pt x="28" y="10"/>
                    </a:lnTo>
                    <a:lnTo>
                      <a:pt x="32" y="12"/>
                    </a:lnTo>
                    <a:lnTo>
                      <a:pt x="34" y="18"/>
                    </a:lnTo>
                    <a:lnTo>
                      <a:pt x="40" y="21"/>
                    </a:lnTo>
                    <a:lnTo>
                      <a:pt x="43" y="26"/>
                    </a:lnTo>
                    <a:lnTo>
                      <a:pt x="49" y="32"/>
                    </a:lnTo>
                    <a:lnTo>
                      <a:pt x="50" y="3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3" name="Freeform 1116"/>
              <p:cNvSpPr>
                <a:spLocks noChangeAspect="1"/>
              </p:cNvSpPr>
              <p:nvPr/>
            </p:nvSpPr>
            <p:spPr bwMode="gray">
              <a:xfrm>
                <a:off x="2254" y="2445"/>
                <a:ext cx="116" cy="191"/>
              </a:xfrm>
              <a:custGeom>
                <a:avLst/>
                <a:gdLst/>
                <a:ahLst/>
                <a:cxnLst>
                  <a:cxn ang="0">
                    <a:pos x="5" y="45"/>
                  </a:cxn>
                  <a:cxn ang="0">
                    <a:pos x="17" y="49"/>
                  </a:cxn>
                  <a:cxn ang="0">
                    <a:pos x="21" y="43"/>
                  </a:cxn>
                  <a:cxn ang="0">
                    <a:pos x="44" y="23"/>
                  </a:cxn>
                  <a:cxn ang="0">
                    <a:pos x="53" y="8"/>
                  </a:cxn>
                  <a:cxn ang="0">
                    <a:pos x="48" y="0"/>
                  </a:cxn>
                  <a:cxn ang="0">
                    <a:pos x="71" y="23"/>
                  </a:cxn>
                  <a:cxn ang="0">
                    <a:pos x="99" y="26"/>
                  </a:cxn>
                  <a:cxn ang="0">
                    <a:pos x="102" y="37"/>
                  </a:cxn>
                  <a:cxn ang="0">
                    <a:pos x="95" y="45"/>
                  </a:cxn>
                  <a:cxn ang="0">
                    <a:pos x="69" y="57"/>
                  </a:cxn>
                  <a:cxn ang="0">
                    <a:pos x="66" y="74"/>
                  </a:cxn>
                  <a:cxn ang="0">
                    <a:pos x="72" y="93"/>
                  </a:cxn>
                  <a:cxn ang="0">
                    <a:pos x="94" y="97"/>
                  </a:cxn>
                  <a:cxn ang="0">
                    <a:pos x="97" y="112"/>
                  </a:cxn>
                  <a:cxn ang="0">
                    <a:pos x="115" y="127"/>
                  </a:cxn>
                  <a:cxn ang="0">
                    <a:pos x="111" y="133"/>
                  </a:cxn>
                  <a:cxn ang="0">
                    <a:pos x="107" y="150"/>
                  </a:cxn>
                  <a:cxn ang="0">
                    <a:pos x="105" y="182"/>
                  </a:cxn>
                  <a:cxn ang="0">
                    <a:pos x="84" y="176"/>
                  </a:cxn>
                  <a:cxn ang="0">
                    <a:pos x="69" y="164"/>
                  </a:cxn>
                  <a:cxn ang="0">
                    <a:pos x="53" y="156"/>
                  </a:cxn>
                  <a:cxn ang="0">
                    <a:pos x="44" y="150"/>
                  </a:cxn>
                  <a:cxn ang="0">
                    <a:pos x="43" y="135"/>
                  </a:cxn>
                  <a:cxn ang="0">
                    <a:pos x="36" y="124"/>
                  </a:cxn>
                  <a:cxn ang="0">
                    <a:pos x="31" y="115"/>
                  </a:cxn>
                  <a:cxn ang="0">
                    <a:pos x="22" y="88"/>
                  </a:cxn>
                  <a:cxn ang="0">
                    <a:pos x="10" y="67"/>
                  </a:cxn>
                  <a:cxn ang="0">
                    <a:pos x="0" y="60"/>
                  </a:cxn>
                  <a:cxn ang="0">
                    <a:pos x="3" y="56"/>
                  </a:cxn>
                  <a:cxn ang="0">
                    <a:pos x="1" y="50"/>
                  </a:cxn>
                  <a:cxn ang="0">
                    <a:pos x="4" y="40"/>
                  </a:cxn>
                </a:cxnLst>
                <a:rect l="0" t="0" r="r" b="b"/>
                <a:pathLst>
                  <a:path w="116" h="191">
                    <a:moveTo>
                      <a:pt x="4" y="40"/>
                    </a:moveTo>
                    <a:lnTo>
                      <a:pt x="5" y="45"/>
                    </a:lnTo>
                    <a:lnTo>
                      <a:pt x="13" y="45"/>
                    </a:lnTo>
                    <a:lnTo>
                      <a:pt x="17" y="49"/>
                    </a:lnTo>
                    <a:lnTo>
                      <a:pt x="22" y="49"/>
                    </a:lnTo>
                    <a:lnTo>
                      <a:pt x="21" y="43"/>
                    </a:lnTo>
                    <a:lnTo>
                      <a:pt x="33" y="29"/>
                    </a:lnTo>
                    <a:lnTo>
                      <a:pt x="44" y="23"/>
                    </a:lnTo>
                    <a:lnTo>
                      <a:pt x="52" y="13"/>
                    </a:lnTo>
                    <a:lnTo>
                      <a:pt x="53" y="8"/>
                    </a:lnTo>
                    <a:lnTo>
                      <a:pt x="45" y="2"/>
                    </a:lnTo>
                    <a:lnTo>
                      <a:pt x="48" y="0"/>
                    </a:lnTo>
                    <a:lnTo>
                      <a:pt x="56" y="1"/>
                    </a:lnTo>
                    <a:lnTo>
                      <a:pt x="71" y="23"/>
                    </a:lnTo>
                    <a:lnTo>
                      <a:pt x="90" y="22"/>
                    </a:lnTo>
                    <a:lnTo>
                      <a:pt x="99" y="26"/>
                    </a:lnTo>
                    <a:lnTo>
                      <a:pt x="97" y="37"/>
                    </a:lnTo>
                    <a:lnTo>
                      <a:pt x="102" y="37"/>
                    </a:lnTo>
                    <a:lnTo>
                      <a:pt x="102" y="44"/>
                    </a:lnTo>
                    <a:lnTo>
                      <a:pt x="95" y="45"/>
                    </a:lnTo>
                    <a:lnTo>
                      <a:pt x="83" y="49"/>
                    </a:lnTo>
                    <a:lnTo>
                      <a:pt x="69" y="57"/>
                    </a:lnTo>
                    <a:lnTo>
                      <a:pt x="71" y="66"/>
                    </a:lnTo>
                    <a:lnTo>
                      <a:pt x="66" y="74"/>
                    </a:lnTo>
                    <a:lnTo>
                      <a:pt x="71" y="87"/>
                    </a:lnTo>
                    <a:lnTo>
                      <a:pt x="72" y="93"/>
                    </a:lnTo>
                    <a:lnTo>
                      <a:pt x="77" y="99"/>
                    </a:lnTo>
                    <a:lnTo>
                      <a:pt x="94" y="97"/>
                    </a:lnTo>
                    <a:lnTo>
                      <a:pt x="97" y="100"/>
                    </a:lnTo>
                    <a:lnTo>
                      <a:pt x="97" y="112"/>
                    </a:lnTo>
                    <a:lnTo>
                      <a:pt x="107" y="115"/>
                    </a:lnTo>
                    <a:lnTo>
                      <a:pt x="115" y="127"/>
                    </a:lnTo>
                    <a:lnTo>
                      <a:pt x="116" y="131"/>
                    </a:lnTo>
                    <a:lnTo>
                      <a:pt x="111" y="133"/>
                    </a:lnTo>
                    <a:lnTo>
                      <a:pt x="113" y="148"/>
                    </a:lnTo>
                    <a:lnTo>
                      <a:pt x="107" y="150"/>
                    </a:lnTo>
                    <a:lnTo>
                      <a:pt x="111" y="170"/>
                    </a:lnTo>
                    <a:lnTo>
                      <a:pt x="105" y="182"/>
                    </a:lnTo>
                    <a:lnTo>
                      <a:pt x="98" y="191"/>
                    </a:lnTo>
                    <a:lnTo>
                      <a:pt x="84" y="176"/>
                    </a:lnTo>
                    <a:lnTo>
                      <a:pt x="78" y="176"/>
                    </a:lnTo>
                    <a:lnTo>
                      <a:pt x="69" y="164"/>
                    </a:lnTo>
                    <a:lnTo>
                      <a:pt x="62" y="164"/>
                    </a:lnTo>
                    <a:lnTo>
                      <a:pt x="53" y="156"/>
                    </a:lnTo>
                    <a:lnTo>
                      <a:pt x="51" y="154"/>
                    </a:lnTo>
                    <a:lnTo>
                      <a:pt x="44" y="150"/>
                    </a:lnTo>
                    <a:lnTo>
                      <a:pt x="42" y="140"/>
                    </a:lnTo>
                    <a:lnTo>
                      <a:pt x="43" y="135"/>
                    </a:lnTo>
                    <a:lnTo>
                      <a:pt x="37" y="128"/>
                    </a:lnTo>
                    <a:lnTo>
                      <a:pt x="36" y="124"/>
                    </a:lnTo>
                    <a:lnTo>
                      <a:pt x="32" y="119"/>
                    </a:lnTo>
                    <a:lnTo>
                      <a:pt x="31" y="115"/>
                    </a:lnTo>
                    <a:lnTo>
                      <a:pt x="26" y="104"/>
                    </a:lnTo>
                    <a:lnTo>
                      <a:pt x="22" y="88"/>
                    </a:lnTo>
                    <a:lnTo>
                      <a:pt x="16" y="81"/>
                    </a:lnTo>
                    <a:lnTo>
                      <a:pt x="10" y="67"/>
                    </a:lnTo>
                    <a:lnTo>
                      <a:pt x="4" y="66"/>
                    </a:lnTo>
                    <a:lnTo>
                      <a:pt x="0" y="60"/>
                    </a:lnTo>
                    <a:lnTo>
                      <a:pt x="3" y="58"/>
                    </a:lnTo>
                    <a:lnTo>
                      <a:pt x="3" y="56"/>
                    </a:lnTo>
                    <a:lnTo>
                      <a:pt x="0" y="54"/>
                    </a:lnTo>
                    <a:lnTo>
                      <a:pt x="1" y="50"/>
                    </a:lnTo>
                    <a:lnTo>
                      <a:pt x="0" y="43"/>
                    </a:lnTo>
                    <a:lnTo>
                      <a:pt x="4" y="4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4" name="Freeform 1117"/>
              <p:cNvSpPr>
                <a:spLocks noChangeAspect="1"/>
              </p:cNvSpPr>
              <p:nvPr/>
            </p:nvSpPr>
            <p:spPr bwMode="gray">
              <a:xfrm>
                <a:off x="2258" y="2434"/>
                <a:ext cx="49" cy="60"/>
              </a:xfrm>
              <a:custGeom>
                <a:avLst/>
                <a:gdLst/>
                <a:ahLst/>
                <a:cxnLst>
                  <a:cxn ang="0">
                    <a:pos x="41" y="13"/>
                  </a:cxn>
                  <a:cxn ang="0">
                    <a:pos x="49" y="19"/>
                  </a:cxn>
                  <a:cxn ang="0">
                    <a:pos x="48" y="24"/>
                  </a:cxn>
                  <a:cxn ang="0">
                    <a:pos x="40" y="34"/>
                  </a:cxn>
                  <a:cxn ang="0">
                    <a:pos x="29" y="40"/>
                  </a:cxn>
                  <a:cxn ang="0">
                    <a:pos x="17" y="54"/>
                  </a:cxn>
                  <a:cxn ang="0">
                    <a:pos x="18" y="60"/>
                  </a:cxn>
                  <a:cxn ang="0">
                    <a:pos x="13" y="60"/>
                  </a:cxn>
                  <a:cxn ang="0">
                    <a:pos x="9" y="56"/>
                  </a:cxn>
                  <a:cxn ang="0">
                    <a:pos x="1" y="56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5" y="47"/>
                  </a:cxn>
                  <a:cxn ang="0">
                    <a:pos x="10" y="46"/>
                  </a:cxn>
                  <a:cxn ang="0">
                    <a:pos x="11" y="41"/>
                  </a:cxn>
                  <a:cxn ang="0">
                    <a:pos x="9" y="35"/>
                  </a:cxn>
                  <a:cxn ang="0">
                    <a:pos x="7" y="39"/>
                  </a:cxn>
                  <a:cxn ang="0">
                    <a:pos x="3" y="37"/>
                  </a:cxn>
                  <a:cxn ang="0">
                    <a:pos x="0" y="33"/>
                  </a:cxn>
                  <a:cxn ang="0">
                    <a:pos x="0" y="19"/>
                  </a:cxn>
                  <a:cxn ang="0">
                    <a:pos x="5" y="15"/>
                  </a:cxn>
                  <a:cxn ang="0">
                    <a:pos x="5" y="3"/>
                  </a:cxn>
                  <a:cxn ang="0">
                    <a:pos x="9" y="1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3" y="5"/>
                  </a:cxn>
                  <a:cxn ang="0">
                    <a:pos x="23" y="10"/>
                  </a:cxn>
                  <a:cxn ang="0">
                    <a:pos x="26" y="12"/>
                  </a:cxn>
                  <a:cxn ang="0">
                    <a:pos x="29" y="11"/>
                  </a:cxn>
                  <a:cxn ang="0">
                    <a:pos x="36" y="11"/>
                  </a:cxn>
                  <a:cxn ang="0">
                    <a:pos x="41" y="13"/>
                  </a:cxn>
                </a:cxnLst>
                <a:rect l="0" t="0" r="r" b="b"/>
                <a:pathLst>
                  <a:path w="49" h="60">
                    <a:moveTo>
                      <a:pt x="41" y="13"/>
                    </a:moveTo>
                    <a:lnTo>
                      <a:pt x="49" y="19"/>
                    </a:lnTo>
                    <a:lnTo>
                      <a:pt x="48" y="24"/>
                    </a:lnTo>
                    <a:lnTo>
                      <a:pt x="40" y="34"/>
                    </a:lnTo>
                    <a:lnTo>
                      <a:pt x="29" y="40"/>
                    </a:lnTo>
                    <a:lnTo>
                      <a:pt x="17" y="54"/>
                    </a:lnTo>
                    <a:lnTo>
                      <a:pt x="18" y="60"/>
                    </a:lnTo>
                    <a:lnTo>
                      <a:pt x="13" y="60"/>
                    </a:lnTo>
                    <a:lnTo>
                      <a:pt x="9" y="56"/>
                    </a:lnTo>
                    <a:lnTo>
                      <a:pt x="1" y="56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5" y="47"/>
                    </a:lnTo>
                    <a:lnTo>
                      <a:pt x="10" y="46"/>
                    </a:lnTo>
                    <a:lnTo>
                      <a:pt x="11" y="41"/>
                    </a:lnTo>
                    <a:lnTo>
                      <a:pt x="9" y="35"/>
                    </a:lnTo>
                    <a:lnTo>
                      <a:pt x="7" y="39"/>
                    </a:lnTo>
                    <a:lnTo>
                      <a:pt x="3" y="37"/>
                    </a:lnTo>
                    <a:lnTo>
                      <a:pt x="0" y="33"/>
                    </a:lnTo>
                    <a:lnTo>
                      <a:pt x="0" y="19"/>
                    </a:lnTo>
                    <a:lnTo>
                      <a:pt x="5" y="15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3" y="5"/>
                    </a:lnTo>
                    <a:lnTo>
                      <a:pt x="23" y="10"/>
                    </a:lnTo>
                    <a:lnTo>
                      <a:pt x="26" y="12"/>
                    </a:lnTo>
                    <a:lnTo>
                      <a:pt x="29" y="11"/>
                    </a:lnTo>
                    <a:lnTo>
                      <a:pt x="36" y="11"/>
                    </a:lnTo>
                    <a:lnTo>
                      <a:pt x="41" y="1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5" name="Freeform 1118"/>
              <p:cNvSpPr>
                <a:spLocks noChangeAspect="1"/>
              </p:cNvSpPr>
              <p:nvPr/>
            </p:nvSpPr>
            <p:spPr bwMode="gray">
              <a:xfrm>
                <a:off x="2163" y="2443"/>
                <a:ext cx="6" cy="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6" y="3"/>
                  </a:cxn>
                  <a:cxn ang="0">
                    <a:pos x="6" y="9"/>
                  </a:cxn>
                  <a:cxn ang="0">
                    <a:pos x="0" y="13"/>
                  </a:cxn>
                  <a:cxn ang="0">
                    <a:pos x="2" y="6"/>
                  </a:cxn>
                  <a:cxn ang="0">
                    <a:pos x="0" y="2"/>
                  </a:cxn>
                </a:cxnLst>
                <a:rect l="0" t="0" r="r" b="b"/>
                <a:pathLst>
                  <a:path w="6" h="13">
                    <a:moveTo>
                      <a:pt x="0" y="2"/>
                    </a:moveTo>
                    <a:lnTo>
                      <a:pt x="1" y="0"/>
                    </a:lnTo>
                    <a:lnTo>
                      <a:pt x="6" y="3"/>
                    </a:lnTo>
                    <a:lnTo>
                      <a:pt x="6" y="9"/>
                    </a:lnTo>
                    <a:lnTo>
                      <a:pt x="0" y="13"/>
                    </a:lnTo>
                    <a:lnTo>
                      <a:pt x="2" y="6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6" name="Freeform 1119"/>
              <p:cNvSpPr>
                <a:spLocks noChangeAspect="1"/>
              </p:cNvSpPr>
              <p:nvPr/>
            </p:nvSpPr>
            <p:spPr bwMode="gray">
              <a:xfrm>
                <a:off x="2172" y="2448"/>
                <a:ext cx="5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2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7" name="Freeform 1120"/>
              <p:cNvSpPr>
                <a:spLocks noChangeAspect="1"/>
              </p:cNvSpPr>
              <p:nvPr/>
            </p:nvSpPr>
            <p:spPr bwMode="gray">
              <a:xfrm>
                <a:off x="2303" y="2628"/>
                <a:ext cx="78" cy="442"/>
              </a:xfrm>
              <a:custGeom>
                <a:avLst/>
                <a:gdLst/>
                <a:ahLst/>
                <a:cxnLst>
                  <a:cxn ang="0">
                    <a:pos x="52" y="425"/>
                  </a:cxn>
                  <a:cxn ang="0">
                    <a:pos x="45" y="432"/>
                  </a:cxn>
                  <a:cxn ang="0">
                    <a:pos x="34" y="442"/>
                  </a:cxn>
                  <a:cxn ang="0">
                    <a:pos x="37" y="436"/>
                  </a:cxn>
                  <a:cxn ang="0">
                    <a:pos x="33" y="424"/>
                  </a:cxn>
                  <a:cxn ang="0">
                    <a:pos x="19" y="430"/>
                  </a:cxn>
                  <a:cxn ang="0">
                    <a:pos x="25" y="415"/>
                  </a:cxn>
                  <a:cxn ang="0">
                    <a:pos x="17" y="415"/>
                  </a:cxn>
                  <a:cxn ang="0">
                    <a:pos x="16" y="402"/>
                  </a:cxn>
                  <a:cxn ang="0">
                    <a:pos x="12" y="392"/>
                  </a:cxn>
                  <a:cxn ang="0">
                    <a:pos x="12" y="370"/>
                  </a:cxn>
                  <a:cxn ang="0">
                    <a:pos x="11" y="364"/>
                  </a:cxn>
                  <a:cxn ang="0">
                    <a:pos x="15" y="368"/>
                  </a:cxn>
                  <a:cxn ang="0">
                    <a:pos x="16" y="358"/>
                  </a:cxn>
                  <a:cxn ang="0">
                    <a:pos x="8" y="360"/>
                  </a:cxn>
                  <a:cxn ang="0">
                    <a:pos x="12" y="350"/>
                  </a:cxn>
                  <a:cxn ang="0">
                    <a:pos x="0" y="348"/>
                  </a:cxn>
                  <a:cxn ang="0">
                    <a:pos x="6" y="336"/>
                  </a:cxn>
                  <a:cxn ang="0">
                    <a:pos x="13" y="347"/>
                  </a:cxn>
                  <a:cxn ang="0">
                    <a:pos x="18" y="334"/>
                  </a:cxn>
                  <a:cxn ang="0">
                    <a:pos x="23" y="325"/>
                  </a:cxn>
                  <a:cxn ang="0">
                    <a:pos x="23" y="317"/>
                  </a:cxn>
                  <a:cxn ang="0">
                    <a:pos x="25" y="293"/>
                  </a:cxn>
                  <a:cxn ang="0">
                    <a:pos x="27" y="280"/>
                  </a:cxn>
                  <a:cxn ang="0">
                    <a:pos x="14" y="274"/>
                  </a:cxn>
                  <a:cxn ang="0">
                    <a:pos x="21" y="252"/>
                  </a:cxn>
                  <a:cxn ang="0">
                    <a:pos x="18" y="220"/>
                  </a:cxn>
                  <a:cxn ang="0">
                    <a:pos x="26" y="203"/>
                  </a:cxn>
                  <a:cxn ang="0">
                    <a:pos x="34" y="178"/>
                  </a:cxn>
                  <a:cxn ang="0">
                    <a:pos x="36" y="138"/>
                  </a:cxn>
                  <a:cxn ang="0">
                    <a:pos x="38" y="121"/>
                  </a:cxn>
                  <a:cxn ang="0">
                    <a:pos x="46" y="57"/>
                  </a:cxn>
                  <a:cxn ang="0">
                    <a:pos x="49" y="24"/>
                  </a:cxn>
                  <a:cxn ang="0">
                    <a:pos x="61" y="2"/>
                  </a:cxn>
                  <a:cxn ang="0">
                    <a:pos x="72" y="52"/>
                  </a:cxn>
                  <a:cxn ang="0">
                    <a:pos x="76" y="69"/>
                  </a:cxn>
                  <a:cxn ang="0">
                    <a:pos x="67" y="96"/>
                  </a:cxn>
                  <a:cxn ang="0">
                    <a:pos x="52" y="127"/>
                  </a:cxn>
                  <a:cxn ang="0">
                    <a:pos x="52" y="172"/>
                  </a:cxn>
                  <a:cxn ang="0">
                    <a:pos x="46" y="207"/>
                  </a:cxn>
                  <a:cxn ang="0">
                    <a:pos x="38" y="249"/>
                  </a:cxn>
                  <a:cxn ang="0">
                    <a:pos x="32" y="293"/>
                  </a:cxn>
                  <a:cxn ang="0">
                    <a:pos x="32" y="323"/>
                  </a:cxn>
                  <a:cxn ang="0">
                    <a:pos x="37" y="348"/>
                  </a:cxn>
                  <a:cxn ang="0">
                    <a:pos x="28" y="360"/>
                  </a:cxn>
                  <a:cxn ang="0">
                    <a:pos x="17" y="388"/>
                  </a:cxn>
                  <a:cxn ang="0">
                    <a:pos x="28" y="401"/>
                  </a:cxn>
                  <a:cxn ang="0">
                    <a:pos x="55" y="417"/>
                  </a:cxn>
                </a:cxnLst>
                <a:rect l="0" t="0" r="r" b="b"/>
                <a:pathLst>
                  <a:path w="78" h="442">
                    <a:moveTo>
                      <a:pt x="56" y="419"/>
                    </a:moveTo>
                    <a:lnTo>
                      <a:pt x="55" y="423"/>
                    </a:lnTo>
                    <a:lnTo>
                      <a:pt x="52" y="425"/>
                    </a:lnTo>
                    <a:lnTo>
                      <a:pt x="47" y="425"/>
                    </a:lnTo>
                    <a:lnTo>
                      <a:pt x="43" y="428"/>
                    </a:lnTo>
                    <a:lnTo>
                      <a:pt x="45" y="432"/>
                    </a:lnTo>
                    <a:lnTo>
                      <a:pt x="42" y="436"/>
                    </a:lnTo>
                    <a:lnTo>
                      <a:pt x="42" y="442"/>
                    </a:lnTo>
                    <a:lnTo>
                      <a:pt x="34" y="442"/>
                    </a:lnTo>
                    <a:lnTo>
                      <a:pt x="29" y="439"/>
                    </a:lnTo>
                    <a:lnTo>
                      <a:pt x="29" y="436"/>
                    </a:lnTo>
                    <a:lnTo>
                      <a:pt x="37" y="436"/>
                    </a:lnTo>
                    <a:lnTo>
                      <a:pt x="38" y="433"/>
                    </a:lnTo>
                    <a:lnTo>
                      <a:pt x="38" y="428"/>
                    </a:lnTo>
                    <a:lnTo>
                      <a:pt x="33" y="424"/>
                    </a:lnTo>
                    <a:lnTo>
                      <a:pt x="26" y="425"/>
                    </a:lnTo>
                    <a:lnTo>
                      <a:pt x="22" y="430"/>
                    </a:lnTo>
                    <a:lnTo>
                      <a:pt x="19" y="430"/>
                    </a:lnTo>
                    <a:lnTo>
                      <a:pt x="18" y="421"/>
                    </a:lnTo>
                    <a:lnTo>
                      <a:pt x="26" y="419"/>
                    </a:lnTo>
                    <a:lnTo>
                      <a:pt x="25" y="415"/>
                    </a:lnTo>
                    <a:lnTo>
                      <a:pt x="23" y="415"/>
                    </a:lnTo>
                    <a:lnTo>
                      <a:pt x="21" y="417"/>
                    </a:lnTo>
                    <a:lnTo>
                      <a:pt x="17" y="415"/>
                    </a:lnTo>
                    <a:lnTo>
                      <a:pt x="17" y="408"/>
                    </a:lnTo>
                    <a:lnTo>
                      <a:pt x="13" y="404"/>
                    </a:lnTo>
                    <a:lnTo>
                      <a:pt x="16" y="402"/>
                    </a:lnTo>
                    <a:lnTo>
                      <a:pt x="14" y="397"/>
                    </a:lnTo>
                    <a:lnTo>
                      <a:pt x="10" y="396"/>
                    </a:lnTo>
                    <a:lnTo>
                      <a:pt x="12" y="392"/>
                    </a:lnTo>
                    <a:lnTo>
                      <a:pt x="10" y="383"/>
                    </a:lnTo>
                    <a:lnTo>
                      <a:pt x="11" y="376"/>
                    </a:lnTo>
                    <a:lnTo>
                      <a:pt x="12" y="370"/>
                    </a:lnTo>
                    <a:lnTo>
                      <a:pt x="10" y="366"/>
                    </a:lnTo>
                    <a:lnTo>
                      <a:pt x="10" y="365"/>
                    </a:lnTo>
                    <a:lnTo>
                      <a:pt x="11" y="364"/>
                    </a:lnTo>
                    <a:lnTo>
                      <a:pt x="12" y="364"/>
                    </a:lnTo>
                    <a:lnTo>
                      <a:pt x="14" y="366"/>
                    </a:lnTo>
                    <a:lnTo>
                      <a:pt x="15" y="368"/>
                    </a:lnTo>
                    <a:lnTo>
                      <a:pt x="18" y="366"/>
                    </a:lnTo>
                    <a:lnTo>
                      <a:pt x="18" y="361"/>
                    </a:lnTo>
                    <a:lnTo>
                      <a:pt x="16" y="358"/>
                    </a:lnTo>
                    <a:lnTo>
                      <a:pt x="13" y="361"/>
                    </a:lnTo>
                    <a:lnTo>
                      <a:pt x="10" y="361"/>
                    </a:lnTo>
                    <a:lnTo>
                      <a:pt x="8" y="360"/>
                    </a:lnTo>
                    <a:lnTo>
                      <a:pt x="10" y="357"/>
                    </a:lnTo>
                    <a:lnTo>
                      <a:pt x="13" y="353"/>
                    </a:lnTo>
                    <a:lnTo>
                      <a:pt x="12" y="350"/>
                    </a:lnTo>
                    <a:lnTo>
                      <a:pt x="7" y="349"/>
                    </a:lnTo>
                    <a:lnTo>
                      <a:pt x="6" y="347"/>
                    </a:lnTo>
                    <a:lnTo>
                      <a:pt x="0" y="348"/>
                    </a:lnTo>
                    <a:lnTo>
                      <a:pt x="0" y="346"/>
                    </a:lnTo>
                    <a:lnTo>
                      <a:pt x="5" y="341"/>
                    </a:lnTo>
                    <a:lnTo>
                      <a:pt x="6" y="336"/>
                    </a:lnTo>
                    <a:lnTo>
                      <a:pt x="12" y="337"/>
                    </a:lnTo>
                    <a:lnTo>
                      <a:pt x="12" y="343"/>
                    </a:lnTo>
                    <a:lnTo>
                      <a:pt x="13" y="347"/>
                    </a:lnTo>
                    <a:lnTo>
                      <a:pt x="16" y="346"/>
                    </a:lnTo>
                    <a:lnTo>
                      <a:pt x="18" y="340"/>
                    </a:lnTo>
                    <a:lnTo>
                      <a:pt x="18" y="334"/>
                    </a:lnTo>
                    <a:lnTo>
                      <a:pt x="20" y="332"/>
                    </a:lnTo>
                    <a:lnTo>
                      <a:pt x="23" y="330"/>
                    </a:lnTo>
                    <a:lnTo>
                      <a:pt x="23" y="325"/>
                    </a:lnTo>
                    <a:lnTo>
                      <a:pt x="27" y="322"/>
                    </a:lnTo>
                    <a:lnTo>
                      <a:pt x="26" y="319"/>
                    </a:lnTo>
                    <a:lnTo>
                      <a:pt x="23" y="317"/>
                    </a:lnTo>
                    <a:lnTo>
                      <a:pt x="21" y="311"/>
                    </a:lnTo>
                    <a:lnTo>
                      <a:pt x="26" y="303"/>
                    </a:lnTo>
                    <a:lnTo>
                      <a:pt x="25" y="293"/>
                    </a:lnTo>
                    <a:lnTo>
                      <a:pt x="28" y="289"/>
                    </a:lnTo>
                    <a:lnTo>
                      <a:pt x="26" y="283"/>
                    </a:lnTo>
                    <a:lnTo>
                      <a:pt x="27" y="280"/>
                    </a:lnTo>
                    <a:lnTo>
                      <a:pt x="24" y="279"/>
                    </a:lnTo>
                    <a:lnTo>
                      <a:pt x="20" y="282"/>
                    </a:lnTo>
                    <a:lnTo>
                      <a:pt x="14" y="274"/>
                    </a:lnTo>
                    <a:lnTo>
                      <a:pt x="16" y="267"/>
                    </a:lnTo>
                    <a:lnTo>
                      <a:pt x="17" y="257"/>
                    </a:lnTo>
                    <a:lnTo>
                      <a:pt x="21" y="252"/>
                    </a:lnTo>
                    <a:lnTo>
                      <a:pt x="21" y="242"/>
                    </a:lnTo>
                    <a:lnTo>
                      <a:pt x="18" y="231"/>
                    </a:lnTo>
                    <a:lnTo>
                      <a:pt x="18" y="220"/>
                    </a:lnTo>
                    <a:lnTo>
                      <a:pt x="21" y="217"/>
                    </a:lnTo>
                    <a:lnTo>
                      <a:pt x="22" y="209"/>
                    </a:lnTo>
                    <a:lnTo>
                      <a:pt x="26" y="203"/>
                    </a:lnTo>
                    <a:lnTo>
                      <a:pt x="29" y="196"/>
                    </a:lnTo>
                    <a:lnTo>
                      <a:pt x="31" y="188"/>
                    </a:lnTo>
                    <a:lnTo>
                      <a:pt x="34" y="178"/>
                    </a:lnTo>
                    <a:lnTo>
                      <a:pt x="39" y="170"/>
                    </a:lnTo>
                    <a:lnTo>
                      <a:pt x="39" y="153"/>
                    </a:lnTo>
                    <a:lnTo>
                      <a:pt x="36" y="138"/>
                    </a:lnTo>
                    <a:lnTo>
                      <a:pt x="40" y="134"/>
                    </a:lnTo>
                    <a:lnTo>
                      <a:pt x="39" y="124"/>
                    </a:lnTo>
                    <a:lnTo>
                      <a:pt x="38" y="121"/>
                    </a:lnTo>
                    <a:lnTo>
                      <a:pt x="45" y="92"/>
                    </a:lnTo>
                    <a:lnTo>
                      <a:pt x="47" y="82"/>
                    </a:lnTo>
                    <a:lnTo>
                      <a:pt x="46" y="57"/>
                    </a:lnTo>
                    <a:lnTo>
                      <a:pt x="49" y="54"/>
                    </a:lnTo>
                    <a:lnTo>
                      <a:pt x="51" y="27"/>
                    </a:lnTo>
                    <a:lnTo>
                      <a:pt x="49" y="24"/>
                    </a:lnTo>
                    <a:lnTo>
                      <a:pt x="49" y="8"/>
                    </a:lnTo>
                    <a:lnTo>
                      <a:pt x="56" y="0"/>
                    </a:lnTo>
                    <a:lnTo>
                      <a:pt x="61" y="2"/>
                    </a:lnTo>
                    <a:lnTo>
                      <a:pt x="65" y="14"/>
                    </a:lnTo>
                    <a:lnTo>
                      <a:pt x="66" y="29"/>
                    </a:lnTo>
                    <a:lnTo>
                      <a:pt x="72" y="52"/>
                    </a:lnTo>
                    <a:lnTo>
                      <a:pt x="75" y="54"/>
                    </a:lnTo>
                    <a:lnTo>
                      <a:pt x="78" y="62"/>
                    </a:lnTo>
                    <a:lnTo>
                      <a:pt x="76" y="69"/>
                    </a:lnTo>
                    <a:lnTo>
                      <a:pt x="71" y="71"/>
                    </a:lnTo>
                    <a:lnTo>
                      <a:pt x="67" y="74"/>
                    </a:lnTo>
                    <a:lnTo>
                      <a:pt x="67" y="96"/>
                    </a:lnTo>
                    <a:lnTo>
                      <a:pt x="68" y="101"/>
                    </a:lnTo>
                    <a:lnTo>
                      <a:pt x="60" y="110"/>
                    </a:lnTo>
                    <a:lnTo>
                      <a:pt x="52" y="127"/>
                    </a:lnTo>
                    <a:lnTo>
                      <a:pt x="51" y="134"/>
                    </a:lnTo>
                    <a:lnTo>
                      <a:pt x="48" y="152"/>
                    </a:lnTo>
                    <a:lnTo>
                      <a:pt x="52" y="172"/>
                    </a:lnTo>
                    <a:lnTo>
                      <a:pt x="52" y="188"/>
                    </a:lnTo>
                    <a:lnTo>
                      <a:pt x="45" y="197"/>
                    </a:lnTo>
                    <a:lnTo>
                      <a:pt x="46" y="207"/>
                    </a:lnTo>
                    <a:lnTo>
                      <a:pt x="41" y="221"/>
                    </a:lnTo>
                    <a:lnTo>
                      <a:pt x="42" y="240"/>
                    </a:lnTo>
                    <a:lnTo>
                      <a:pt x="38" y="249"/>
                    </a:lnTo>
                    <a:lnTo>
                      <a:pt x="33" y="267"/>
                    </a:lnTo>
                    <a:lnTo>
                      <a:pt x="35" y="289"/>
                    </a:lnTo>
                    <a:lnTo>
                      <a:pt x="32" y="293"/>
                    </a:lnTo>
                    <a:lnTo>
                      <a:pt x="33" y="304"/>
                    </a:lnTo>
                    <a:lnTo>
                      <a:pt x="37" y="319"/>
                    </a:lnTo>
                    <a:lnTo>
                      <a:pt x="32" y="323"/>
                    </a:lnTo>
                    <a:lnTo>
                      <a:pt x="34" y="328"/>
                    </a:lnTo>
                    <a:lnTo>
                      <a:pt x="35" y="328"/>
                    </a:lnTo>
                    <a:lnTo>
                      <a:pt x="37" y="348"/>
                    </a:lnTo>
                    <a:lnTo>
                      <a:pt x="33" y="353"/>
                    </a:lnTo>
                    <a:lnTo>
                      <a:pt x="34" y="357"/>
                    </a:lnTo>
                    <a:lnTo>
                      <a:pt x="28" y="360"/>
                    </a:lnTo>
                    <a:lnTo>
                      <a:pt x="29" y="371"/>
                    </a:lnTo>
                    <a:lnTo>
                      <a:pt x="19" y="381"/>
                    </a:lnTo>
                    <a:lnTo>
                      <a:pt x="17" y="388"/>
                    </a:lnTo>
                    <a:lnTo>
                      <a:pt x="21" y="399"/>
                    </a:lnTo>
                    <a:lnTo>
                      <a:pt x="25" y="399"/>
                    </a:lnTo>
                    <a:lnTo>
                      <a:pt x="28" y="401"/>
                    </a:lnTo>
                    <a:lnTo>
                      <a:pt x="29" y="412"/>
                    </a:lnTo>
                    <a:lnTo>
                      <a:pt x="35" y="417"/>
                    </a:lnTo>
                    <a:lnTo>
                      <a:pt x="55" y="417"/>
                    </a:lnTo>
                    <a:lnTo>
                      <a:pt x="56" y="41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8" name="Freeform 1121"/>
              <p:cNvSpPr>
                <a:spLocks noChangeAspect="1"/>
              </p:cNvSpPr>
              <p:nvPr/>
            </p:nvSpPr>
            <p:spPr bwMode="gray">
              <a:xfrm>
                <a:off x="2320" y="2672"/>
                <a:ext cx="187" cy="377"/>
              </a:xfrm>
              <a:custGeom>
                <a:avLst/>
                <a:gdLst/>
                <a:ahLst/>
                <a:cxnLst>
                  <a:cxn ang="0">
                    <a:pos x="17" y="372"/>
                  </a:cxn>
                  <a:cxn ang="0">
                    <a:pos x="8" y="355"/>
                  </a:cxn>
                  <a:cxn ang="0">
                    <a:pos x="2" y="337"/>
                  </a:cxn>
                  <a:cxn ang="0">
                    <a:pos x="17" y="312"/>
                  </a:cxn>
                  <a:cxn ang="0">
                    <a:pos x="18" y="284"/>
                  </a:cxn>
                  <a:cxn ang="0">
                    <a:pos x="20" y="275"/>
                  </a:cxn>
                  <a:cxn ang="0">
                    <a:pos x="17" y="245"/>
                  </a:cxn>
                  <a:cxn ang="0">
                    <a:pos x="25" y="196"/>
                  </a:cxn>
                  <a:cxn ang="0">
                    <a:pos x="28" y="153"/>
                  </a:cxn>
                  <a:cxn ang="0">
                    <a:pos x="31" y="108"/>
                  </a:cxn>
                  <a:cxn ang="0">
                    <a:pos x="43" y="66"/>
                  </a:cxn>
                  <a:cxn ang="0">
                    <a:pos x="49" y="30"/>
                  </a:cxn>
                  <a:cxn ang="0">
                    <a:pos x="61" y="18"/>
                  </a:cxn>
                  <a:cxn ang="0">
                    <a:pos x="71" y="1"/>
                  </a:cxn>
                  <a:cxn ang="0">
                    <a:pos x="88" y="11"/>
                  </a:cxn>
                  <a:cxn ang="0">
                    <a:pos x="92" y="3"/>
                  </a:cxn>
                  <a:cxn ang="0">
                    <a:pos x="109" y="7"/>
                  </a:cxn>
                  <a:cxn ang="0">
                    <a:pos x="126" y="21"/>
                  </a:cxn>
                  <a:cxn ang="0">
                    <a:pos x="154" y="37"/>
                  </a:cxn>
                  <a:cxn ang="0">
                    <a:pos x="147" y="59"/>
                  </a:cxn>
                  <a:cxn ang="0">
                    <a:pos x="176" y="52"/>
                  </a:cxn>
                  <a:cxn ang="0">
                    <a:pos x="187" y="55"/>
                  </a:cxn>
                  <a:cxn ang="0">
                    <a:pos x="168" y="74"/>
                  </a:cxn>
                  <a:cxn ang="0">
                    <a:pos x="152" y="93"/>
                  </a:cxn>
                  <a:cxn ang="0">
                    <a:pos x="147" y="127"/>
                  </a:cxn>
                  <a:cxn ang="0">
                    <a:pos x="144" y="143"/>
                  </a:cxn>
                  <a:cxn ang="0">
                    <a:pos x="157" y="156"/>
                  </a:cxn>
                  <a:cxn ang="0">
                    <a:pos x="160" y="171"/>
                  </a:cxn>
                  <a:cxn ang="0">
                    <a:pos x="146" y="190"/>
                  </a:cxn>
                  <a:cxn ang="0">
                    <a:pos x="123" y="201"/>
                  </a:cxn>
                  <a:cxn ang="0">
                    <a:pos x="106" y="210"/>
                  </a:cxn>
                  <a:cxn ang="0">
                    <a:pos x="95" y="229"/>
                  </a:cxn>
                  <a:cxn ang="0">
                    <a:pos x="80" y="226"/>
                  </a:cxn>
                  <a:cxn ang="0">
                    <a:pos x="89" y="243"/>
                  </a:cxn>
                  <a:cxn ang="0">
                    <a:pos x="90" y="251"/>
                  </a:cxn>
                  <a:cxn ang="0">
                    <a:pos x="87" y="256"/>
                  </a:cxn>
                  <a:cxn ang="0">
                    <a:pos x="78" y="276"/>
                  </a:cxn>
                  <a:cxn ang="0">
                    <a:pos x="66" y="283"/>
                  </a:cxn>
                  <a:cxn ang="0">
                    <a:pos x="58" y="291"/>
                  </a:cxn>
                  <a:cxn ang="0">
                    <a:pos x="65" y="307"/>
                  </a:cxn>
                  <a:cxn ang="0">
                    <a:pos x="73" y="319"/>
                  </a:cxn>
                  <a:cxn ang="0">
                    <a:pos x="61" y="331"/>
                  </a:cxn>
                  <a:cxn ang="0">
                    <a:pos x="53" y="346"/>
                  </a:cxn>
                  <a:cxn ang="0">
                    <a:pos x="44" y="353"/>
                  </a:cxn>
                  <a:cxn ang="0">
                    <a:pos x="43" y="367"/>
                  </a:cxn>
                  <a:cxn ang="0">
                    <a:pos x="47" y="377"/>
                  </a:cxn>
                </a:cxnLst>
                <a:rect l="0" t="0" r="r" b="b"/>
                <a:pathLst>
                  <a:path w="187" h="377">
                    <a:moveTo>
                      <a:pt x="39" y="375"/>
                    </a:moveTo>
                    <a:lnTo>
                      <a:pt x="38" y="373"/>
                    </a:lnTo>
                    <a:lnTo>
                      <a:pt x="17" y="372"/>
                    </a:lnTo>
                    <a:lnTo>
                      <a:pt x="12" y="368"/>
                    </a:lnTo>
                    <a:lnTo>
                      <a:pt x="11" y="357"/>
                    </a:lnTo>
                    <a:lnTo>
                      <a:pt x="8" y="355"/>
                    </a:lnTo>
                    <a:lnTo>
                      <a:pt x="3" y="355"/>
                    </a:lnTo>
                    <a:lnTo>
                      <a:pt x="0" y="344"/>
                    </a:lnTo>
                    <a:lnTo>
                      <a:pt x="2" y="337"/>
                    </a:lnTo>
                    <a:lnTo>
                      <a:pt x="12" y="327"/>
                    </a:lnTo>
                    <a:lnTo>
                      <a:pt x="11" y="316"/>
                    </a:lnTo>
                    <a:lnTo>
                      <a:pt x="17" y="312"/>
                    </a:lnTo>
                    <a:lnTo>
                      <a:pt x="16" y="308"/>
                    </a:lnTo>
                    <a:lnTo>
                      <a:pt x="20" y="304"/>
                    </a:lnTo>
                    <a:lnTo>
                      <a:pt x="18" y="284"/>
                    </a:lnTo>
                    <a:lnTo>
                      <a:pt x="17" y="284"/>
                    </a:lnTo>
                    <a:lnTo>
                      <a:pt x="15" y="279"/>
                    </a:lnTo>
                    <a:lnTo>
                      <a:pt x="20" y="275"/>
                    </a:lnTo>
                    <a:lnTo>
                      <a:pt x="16" y="260"/>
                    </a:lnTo>
                    <a:lnTo>
                      <a:pt x="15" y="249"/>
                    </a:lnTo>
                    <a:lnTo>
                      <a:pt x="17" y="245"/>
                    </a:lnTo>
                    <a:lnTo>
                      <a:pt x="16" y="223"/>
                    </a:lnTo>
                    <a:lnTo>
                      <a:pt x="21" y="205"/>
                    </a:lnTo>
                    <a:lnTo>
                      <a:pt x="25" y="196"/>
                    </a:lnTo>
                    <a:lnTo>
                      <a:pt x="24" y="177"/>
                    </a:lnTo>
                    <a:lnTo>
                      <a:pt x="29" y="163"/>
                    </a:lnTo>
                    <a:lnTo>
                      <a:pt x="28" y="153"/>
                    </a:lnTo>
                    <a:lnTo>
                      <a:pt x="34" y="143"/>
                    </a:lnTo>
                    <a:lnTo>
                      <a:pt x="35" y="128"/>
                    </a:lnTo>
                    <a:lnTo>
                      <a:pt x="31" y="108"/>
                    </a:lnTo>
                    <a:lnTo>
                      <a:pt x="34" y="90"/>
                    </a:lnTo>
                    <a:lnTo>
                      <a:pt x="35" y="83"/>
                    </a:lnTo>
                    <a:lnTo>
                      <a:pt x="43" y="66"/>
                    </a:lnTo>
                    <a:lnTo>
                      <a:pt x="51" y="57"/>
                    </a:lnTo>
                    <a:lnTo>
                      <a:pt x="50" y="52"/>
                    </a:lnTo>
                    <a:lnTo>
                      <a:pt x="49" y="30"/>
                    </a:lnTo>
                    <a:lnTo>
                      <a:pt x="54" y="27"/>
                    </a:lnTo>
                    <a:lnTo>
                      <a:pt x="59" y="25"/>
                    </a:lnTo>
                    <a:lnTo>
                      <a:pt x="61" y="18"/>
                    </a:lnTo>
                    <a:lnTo>
                      <a:pt x="58" y="10"/>
                    </a:lnTo>
                    <a:lnTo>
                      <a:pt x="67" y="0"/>
                    </a:lnTo>
                    <a:lnTo>
                      <a:pt x="71" y="1"/>
                    </a:lnTo>
                    <a:lnTo>
                      <a:pt x="79" y="5"/>
                    </a:lnTo>
                    <a:lnTo>
                      <a:pt x="83" y="11"/>
                    </a:lnTo>
                    <a:lnTo>
                      <a:pt x="88" y="11"/>
                    </a:lnTo>
                    <a:lnTo>
                      <a:pt x="89" y="8"/>
                    </a:lnTo>
                    <a:lnTo>
                      <a:pt x="89" y="5"/>
                    </a:lnTo>
                    <a:lnTo>
                      <a:pt x="92" y="3"/>
                    </a:lnTo>
                    <a:lnTo>
                      <a:pt x="97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14" y="15"/>
                    </a:lnTo>
                    <a:lnTo>
                      <a:pt x="119" y="22"/>
                    </a:lnTo>
                    <a:lnTo>
                      <a:pt x="126" y="21"/>
                    </a:lnTo>
                    <a:lnTo>
                      <a:pt x="134" y="27"/>
                    </a:lnTo>
                    <a:lnTo>
                      <a:pt x="147" y="31"/>
                    </a:lnTo>
                    <a:lnTo>
                      <a:pt x="154" y="37"/>
                    </a:lnTo>
                    <a:lnTo>
                      <a:pt x="153" y="41"/>
                    </a:lnTo>
                    <a:lnTo>
                      <a:pt x="144" y="58"/>
                    </a:lnTo>
                    <a:lnTo>
                      <a:pt x="147" y="59"/>
                    </a:lnTo>
                    <a:lnTo>
                      <a:pt x="157" y="60"/>
                    </a:lnTo>
                    <a:lnTo>
                      <a:pt x="170" y="58"/>
                    </a:lnTo>
                    <a:lnTo>
                      <a:pt x="176" y="52"/>
                    </a:lnTo>
                    <a:lnTo>
                      <a:pt x="178" y="42"/>
                    </a:lnTo>
                    <a:lnTo>
                      <a:pt x="182" y="42"/>
                    </a:lnTo>
                    <a:lnTo>
                      <a:pt x="187" y="55"/>
                    </a:lnTo>
                    <a:lnTo>
                      <a:pt x="185" y="58"/>
                    </a:lnTo>
                    <a:lnTo>
                      <a:pt x="174" y="69"/>
                    </a:lnTo>
                    <a:lnTo>
                      <a:pt x="168" y="74"/>
                    </a:lnTo>
                    <a:lnTo>
                      <a:pt x="160" y="83"/>
                    </a:lnTo>
                    <a:lnTo>
                      <a:pt x="158" y="86"/>
                    </a:lnTo>
                    <a:lnTo>
                      <a:pt x="152" y="93"/>
                    </a:lnTo>
                    <a:lnTo>
                      <a:pt x="148" y="101"/>
                    </a:lnTo>
                    <a:lnTo>
                      <a:pt x="148" y="106"/>
                    </a:lnTo>
                    <a:lnTo>
                      <a:pt x="147" y="127"/>
                    </a:lnTo>
                    <a:lnTo>
                      <a:pt x="143" y="132"/>
                    </a:lnTo>
                    <a:lnTo>
                      <a:pt x="144" y="140"/>
                    </a:lnTo>
                    <a:lnTo>
                      <a:pt x="144" y="143"/>
                    </a:lnTo>
                    <a:lnTo>
                      <a:pt x="148" y="148"/>
                    </a:lnTo>
                    <a:lnTo>
                      <a:pt x="152" y="148"/>
                    </a:lnTo>
                    <a:lnTo>
                      <a:pt x="157" y="156"/>
                    </a:lnTo>
                    <a:lnTo>
                      <a:pt x="154" y="163"/>
                    </a:lnTo>
                    <a:lnTo>
                      <a:pt x="154" y="166"/>
                    </a:lnTo>
                    <a:lnTo>
                      <a:pt x="160" y="171"/>
                    </a:lnTo>
                    <a:lnTo>
                      <a:pt x="155" y="180"/>
                    </a:lnTo>
                    <a:lnTo>
                      <a:pt x="149" y="190"/>
                    </a:lnTo>
                    <a:lnTo>
                      <a:pt x="146" y="190"/>
                    </a:lnTo>
                    <a:lnTo>
                      <a:pt x="140" y="196"/>
                    </a:lnTo>
                    <a:lnTo>
                      <a:pt x="131" y="197"/>
                    </a:lnTo>
                    <a:lnTo>
                      <a:pt x="123" y="201"/>
                    </a:lnTo>
                    <a:lnTo>
                      <a:pt x="112" y="201"/>
                    </a:lnTo>
                    <a:lnTo>
                      <a:pt x="111" y="206"/>
                    </a:lnTo>
                    <a:lnTo>
                      <a:pt x="106" y="210"/>
                    </a:lnTo>
                    <a:lnTo>
                      <a:pt x="106" y="226"/>
                    </a:lnTo>
                    <a:lnTo>
                      <a:pt x="102" y="228"/>
                    </a:lnTo>
                    <a:lnTo>
                      <a:pt x="95" y="229"/>
                    </a:lnTo>
                    <a:lnTo>
                      <a:pt x="85" y="223"/>
                    </a:lnTo>
                    <a:lnTo>
                      <a:pt x="83" y="223"/>
                    </a:lnTo>
                    <a:lnTo>
                      <a:pt x="80" y="226"/>
                    </a:lnTo>
                    <a:lnTo>
                      <a:pt x="82" y="242"/>
                    </a:lnTo>
                    <a:lnTo>
                      <a:pt x="85" y="246"/>
                    </a:lnTo>
                    <a:lnTo>
                      <a:pt x="89" y="243"/>
                    </a:lnTo>
                    <a:lnTo>
                      <a:pt x="92" y="243"/>
                    </a:lnTo>
                    <a:lnTo>
                      <a:pt x="93" y="251"/>
                    </a:lnTo>
                    <a:lnTo>
                      <a:pt x="90" y="251"/>
                    </a:lnTo>
                    <a:lnTo>
                      <a:pt x="85" y="250"/>
                    </a:lnTo>
                    <a:lnTo>
                      <a:pt x="84" y="253"/>
                    </a:lnTo>
                    <a:lnTo>
                      <a:pt x="87" y="256"/>
                    </a:lnTo>
                    <a:lnTo>
                      <a:pt x="78" y="263"/>
                    </a:lnTo>
                    <a:lnTo>
                      <a:pt x="79" y="271"/>
                    </a:lnTo>
                    <a:lnTo>
                      <a:pt x="78" y="276"/>
                    </a:lnTo>
                    <a:lnTo>
                      <a:pt x="78" y="280"/>
                    </a:lnTo>
                    <a:lnTo>
                      <a:pt x="75" y="282"/>
                    </a:lnTo>
                    <a:lnTo>
                      <a:pt x="66" y="283"/>
                    </a:lnTo>
                    <a:lnTo>
                      <a:pt x="64" y="286"/>
                    </a:lnTo>
                    <a:lnTo>
                      <a:pt x="61" y="287"/>
                    </a:lnTo>
                    <a:lnTo>
                      <a:pt x="58" y="291"/>
                    </a:lnTo>
                    <a:lnTo>
                      <a:pt x="57" y="295"/>
                    </a:lnTo>
                    <a:lnTo>
                      <a:pt x="61" y="305"/>
                    </a:lnTo>
                    <a:lnTo>
                      <a:pt x="65" y="307"/>
                    </a:lnTo>
                    <a:lnTo>
                      <a:pt x="74" y="307"/>
                    </a:lnTo>
                    <a:lnTo>
                      <a:pt x="75" y="317"/>
                    </a:lnTo>
                    <a:lnTo>
                      <a:pt x="73" y="319"/>
                    </a:lnTo>
                    <a:lnTo>
                      <a:pt x="70" y="321"/>
                    </a:lnTo>
                    <a:lnTo>
                      <a:pt x="65" y="325"/>
                    </a:lnTo>
                    <a:lnTo>
                      <a:pt x="61" y="331"/>
                    </a:lnTo>
                    <a:lnTo>
                      <a:pt x="56" y="333"/>
                    </a:lnTo>
                    <a:lnTo>
                      <a:pt x="56" y="343"/>
                    </a:lnTo>
                    <a:lnTo>
                      <a:pt x="53" y="346"/>
                    </a:lnTo>
                    <a:lnTo>
                      <a:pt x="49" y="345"/>
                    </a:lnTo>
                    <a:lnTo>
                      <a:pt x="48" y="349"/>
                    </a:lnTo>
                    <a:lnTo>
                      <a:pt x="44" y="353"/>
                    </a:lnTo>
                    <a:lnTo>
                      <a:pt x="45" y="359"/>
                    </a:lnTo>
                    <a:lnTo>
                      <a:pt x="42" y="364"/>
                    </a:lnTo>
                    <a:lnTo>
                      <a:pt x="43" y="367"/>
                    </a:lnTo>
                    <a:lnTo>
                      <a:pt x="46" y="371"/>
                    </a:lnTo>
                    <a:lnTo>
                      <a:pt x="48" y="374"/>
                    </a:lnTo>
                    <a:lnTo>
                      <a:pt x="47" y="377"/>
                    </a:lnTo>
                    <a:lnTo>
                      <a:pt x="39" y="37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9" name="Freeform 1122"/>
              <p:cNvSpPr>
                <a:spLocks noChangeAspect="1"/>
              </p:cNvSpPr>
              <p:nvPr/>
            </p:nvSpPr>
            <p:spPr bwMode="gray">
              <a:xfrm>
                <a:off x="2655" y="3073"/>
                <a:ext cx="22" cy="1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0"/>
                  </a:cxn>
                  <a:cxn ang="0">
                    <a:pos x="11" y="2"/>
                  </a:cxn>
                  <a:cxn ang="0">
                    <a:pos x="19" y="8"/>
                  </a:cxn>
                  <a:cxn ang="0">
                    <a:pos x="22" y="14"/>
                  </a:cxn>
                  <a:cxn ang="0">
                    <a:pos x="15" y="13"/>
                  </a:cxn>
                  <a:cxn ang="0">
                    <a:pos x="8" y="6"/>
                  </a:cxn>
                  <a:cxn ang="0">
                    <a:pos x="0" y="3"/>
                  </a:cxn>
                </a:cxnLst>
                <a:rect l="0" t="0" r="r" b="b"/>
                <a:pathLst>
                  <a:path w="22" h="14">
                    <a:moveTo>
                      <a:pt x="0" y="3"/>
                    </a:moveTo>
                    <a:lnTo>
                      <a:pt x="1" y="0"/>
                    </a:lnTo>
                    <a:lnTo>
                      <a:pt x="11" y="2"/>
                    </a:lnTo>
                    <a:lnTo>
                      <a:pt x="19" y="8"/>
                    </a:lnTo>
                    <a:lnTo>
                      <a:pt x="22" y="14"/>
                    </a:lnTo>
                    <a:lnTo>
                      <a:pt x="15" y="13"/>
                    </a:lnTo>
                    <a:lnTo>
                      <a:pt x="8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0" name="Freeform 1123"/>
              <p:cNvSpPr>
                <a:spLocks noChangeAspect="1"/>
              </p:cNvSpPr>
              <p:nvPr/>
            </p:nvSpPr>
            <p:spPr bwMode="gray">
              <a:xfrm>
                <a:off x="2742" y="3112"/>
                <a:ext cx="4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1" name="Freeform 1124"/>
              <p:cNvSpPr>
                <a:spLocks noChangeAspect="1"/>
              </p:cNvSpPr>
              <p:nvPr/>
            </p:nvSpPr>
            <p:spPr bwMode="gray">
              <a:xfrm>
                <a:off x="2747" y="3106"/>
                <a:ext cx="4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2" name="Freeform 1125"/>
              <p:cNvSpPr>
                <a:spLocks noChangeAspect="1"/>
              </p:cNvSpPr>
              <p:nvPr/>
            </p:nvSpPr>
            <p:spPr bwMode="gray">
              <a:xfrm>
                <a:off x="2750" y="3112"/>
                <a:ext cx="5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5" y="1"/>
                  </a:cxn>
                  <a:cxn ang="0">
                    <a:pos x="3" y="4"/>
                  </a:cxn>
                  <a:cxn ang="0">
                    <a:pos x="0" y="2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lnTo>
                      <a:pt x="2" y="0"/>
                    </a:lnTo>
                    <a:lnTo>
                      <a:pt x="5" y="1"/>
                    </a:lnTo>
                    <a:lnTo>
                      <a:pt x="3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3" name="Freeform 1126"/>
              <p:cNvSpPr>
                <a:spLocks noChangeAspect="1"/>
              </p:cNvSpPr>
              <p:nvPr/>
            </p:nvSpPr>
            <p:spPr bwMode="gray">
              <a:xfrm>
                <a:off x="2758" y="312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4" name="Freeform 1127"/>
              <p:cNvSpPr>
                <a:spLocks noChangeAspect="1"/>
              </p:cNvSpPr>
              <p:nvPr/>
            </p:nvSpPr>
            <p:spPr bwMode="gray">
              <a:xfrm>
                <a:off x="2759" y="3133"/>
                <a:ext cx="3" cy="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5" name="Freeform 1128"/>
              <p:cNvSpPr>
                <a:spLocks noChangeAspect="1"/>
              </p:cNvSpPr>
              <p:nvPr/>
            </p:nvSpPr>
            <p:spPr bwMode="gray">
              <a:xfrm>
                <a:off x="2760" y="3141"/>
                <a:ext cx="4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3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6" name="Freeform 1129"/>
              <p:cNvSpPr>
                <a:spLocks noChangeAspect="1"/>
              </p:cNvSpPr>
              <p:nvPr/>
            </p:nvSpPr>
            <p:spPr bwMode="gray">
              <a:xfrm>
                <a:off x="2759" y="3152"/>
                <a:ext cx="3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1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7" name="Freeform 1130"/>
              <p:cNvSpPr>
                <a:spLocks noChangeAspect="1"/>
              </p:cNvSpPr>
              <p:nvPr/>
            </p:nvSpPr>
            <p:spPr bwMode="gray">
              <a:xfrm>
                <a:off x="2753" y="3158"/>
                <a:ext cx="4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1" y="2"/>
                  </a:cxn>
                  <a:cxn ang="0">
                    <a:pos x="0" y="2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</p:grpSp>
        <p:grpSp>
          <p:nvGrpSpPr>
            <p:cNvPr id="9" name="Group 1255"/>
            <p:cNvGrpSpPr>
              <a:grpSpLocks noChangeAspect="1"/>
            </p:cNvGrpSpPr>
            <p:nvPr/>
          </p:nvGrpSpPr>
          <p:grpSpPr bwMode="auto">
            <a:xfrm>
              <a:off x="3311481" y="3505398"/>
              <a:ext cx="1590777" cy="1668326"/>
              <a:chOff x="2781" y="2041"/>
              <a:chExt cx="760" cy="778"/>
            </a:xfrm>
            <a:grpFill/>
          </p:grpSpPr>
          <p:sp>
            <p:nvSpPr>
              <p:cNvPr id="378" name="Freeform 1256"/>
              <p:cNvSpPr>
                <a:spLocks noChangeAspect="1"/>
              </p:cNvSpPr>
              <p:nvPr/>
            </p:nvSpPr>
            <p:spPr bwMode="gray">
              <a:xfrm>
                <a:off x="3010" y="2200"/>
                <a:ext cx="148" cy="122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136" y="7"/>
                  </a:cxn>
                  <a:cxn ang="0">
                    <a:pos x="140" y="23"/>
                  </a:cxn>
                  <a:cxn ang="0">
                    <a:pos x="148" y="34"/>
                  </a:cxn>
                  <a:cxn ang="0">
                    <a:pos x="143" y="42"/>
                  </a:cxn>
                  <a:cxn ang="0">
                    <a:pos x="142" y="71"/>
                  </a:cxn>
                  <a:cxn ang="0">
                    <a:pos x="126" y="91"/>
                  </a:cxn>
                  <a:cxn ang="0">
                    <a:pos x="124" y="104"/>
                  </a:cxn>
                  <a:cxn ang="0">
                    <a:pos x="110" y="109"/>
                  </a:cxn>
                  <a:cxn ang="0">
                    <a:pos x="93" y="106"/>
                  </a:cxn>
                  <a:cxn ang="0">
                    <a:pos x="88" y="112"/>
                  </a:cxn>
                  <a:cxn ang="0">
                    <a:pos x="81" y="114"/>
                  </a:cxn>
                  <a:cxn ang="0">
                    <a:pos x="74" y="111"/>
                  </a:cxn>
                  <a:cxn ang="0">
                    <a:pos x="64" y="111"/>
                  </a:cxn>
                  <a:cxn ang="0">
                    <a:pos x="57" y="103"/>
                  </a:cxn>
                  <a:cxn ang="0">
                    <a:pos x="43" y="101"/>
                  </a:cxn>
                  <a:cxn ang="0">
                    <a:pos x="36" y="107"/>
                  </a:cxn>
                  <a:cxn ang="0">
                    <a:pos x="32" y="120"/>
                  </a:cxn>
                  <a:cxn ang="0">
                    <a:pos x="28" y="121"/>
                  </a:cxn>
                  <a:cxn ang="0">
                    <a:pos x="21" y="122"/>
                  </a:cxn>
                  <a:cxn ang="0">
                    <a:pos x="19" y="118"/>
                  </a:cxn>
                  <a:cxn ang="0">
                    <a:pos x="11" y="111"/>
                  </a:cxn>
                  <a:cxn ang="0">
                    <a:pos x="10" y="104"/>
                  </a:cxn>
                  <a:cxn ang="0">
                    <a:pos x="5" y="104"/>
                  </a:cxn>
                  <a:cxn ang="0">
                    <a:pos x="0" y="99"/>
                  </a:cxn>
                  <a:cxn ang="0">
                    <a:pos x="0" y="92"/>
                  </a:cxn>
                  <a:cxn ang="0">
                    <a:pos x="15" y="91"/>
                  </a:cxn>
                  <a:cxn ang="0">
                    <a:pos x="20" y="89"/>
                  </a:cxn>
                  <a:cxn ang="0">
                    <a:pos x="30" y="87"/>
                  </a:cxn>
                  <a:cxn ang="0">
                    <a:pos x="42" y="47"/>
                  </a:cxn>
                  <a:cxn ang="0">
                    <a:pos x="52" y="46"/>
                  </a:cxn>
                  <a:cxn ang="0">
                    <a:pos x="110" y="0"/>
                  </a:cxn>
                </a:cxnLst>
                <a:rect l="0" t="0" r="r" b="b"/>
                <a:pathLst>
                  <a:path w="148" h="122">
                    <a:moveTo>
                      <a:pt x="110" y="0"/>
                    </a:moveTo>
                    <a:lnTo>
                      <a:pt x="136" y="7"/>
                    </a:lnTo>
                    <a:lnTo>
                      <a:pt x="140" y="23"/>
                    </a:lnTo>
                    <a:lnTo>
                      <a:pt x="148" y="34"/>
                    </a:lnTo>
                    <a:lnTo>
                      <a:pt x="143" y="42"/>
                    </a:lnTo>
                    <a:lnTo>
                      <a:pt x="142" y="71"/>
                    </a:lnTo>
                    <a:lnTo>
                      <a:pt x="126" y="91"/>
                    </a:lnTo>
                    <a:lnTo>
                      <a:pt x="124" y="104"/>
                    </a:lnTo>
                    <a:lnTo>
                      <a:pt x="110" y="109"/>
                    </a:lnTo>
                    <a:lnTo>
                      <a:pt x="93" y="106"/>
                    </a:lnTo>
                    <a:lnTo>
                      <a:pt x="88" y="112"/>
                    </a:lnTo>
                    <a:lnTo>
                      <a:pt x="81" y="114"/>
                    </a:lnTo>
                    <a:lnTo>
                      <a:pt x="74" y="111"/>
                    </a:lnTo>
                    <a:lnTo>
                      <a:pt x="64" y="111"/>
                    </a:lnTo>
                    <a:lnTo>
                      <a:pt x="57" y="103"/>
                    </a:lnTo>
                    <a:lnTo>
                      <a:pt x="43" y="101"/>
                    </a:lnTo>
                    <a:lnTo>
                      <a:pt x="36" y="107"/>
                    </a:lnTo>
                    <a:lnTo>
                      <a:pt x="32" y="120"/>
                    </a:lnTo>
                    <a:lnTo>
                      <a:pt x="28" y="121"/>
                    </a:lnTo>
                    <a:lnTo>
                      <a:pt x="21" y="122"/>
                    </a:lnTo>
                    <a:lnTo>
                      <a:pt x="19" y="118"/>
                    </a:lnTo>
                    <a:lnTo>
                      <a:pt x="11" y="111"/>
                    </a:lnTo>
                    <a:lnTo>
                      <a:pt x="10" y="104"/>
                    </a:lnTo>
                    <a:lnTo>
                      <a:pt x="5" y="104"/>
                    </a:lnTo>
                    <a:lnTo>
                      <a:pt x="0" y="99"/>
                    </a:lnTo>
                    <a:lnTo>
                      <a:pt x="0" y="92"/>
                    </a:lnTo>
                    <a:lnTo>
                      <a:pt x="15" y="91"/>
                    </a:lnTo>
                    <a:lnTo>
                      <a:pt x="20" y="89"/>
                    </a:lnTo>
                    <a:lnTo>
                      <a:pt x="30" y="87"/>
                    </a:lnTo>
                    <a:lnTo>
                      <a:pt x="42" y="47"/>
                    </a:lnTo>
                    <a:lnTo>
                      <a:pt x="52" y="46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9" name="Freeform 1257"/>
              <p:cNvSpPr>
                <a:spLocks noChangeAspect="1"/>
              </p:cNvSpPr>
              <p:nvPr/>
            </p:nvSpPr>
            <p:spPr bwMode="gray">
              <a:xfrm>
                <a:off x="2852" y="2270"/>
                <a:ext cx="52" cy="50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3" y="41"/>
                  </a:cxn>
                  <a:cxn ang="0">
                    <a:pos x="18" y="39"/>
                  </a:cxn>
                  <a:cxn ang="0">
                    <a:pos x="28" y="42"/>
                  </a:cxn>
                  <a:cxn ang="0">
                    <a:pos x="31" y="39"/>
                  </a:cxn>
                  <a:cxn ang="0">
                    <a:pos x="28" y="34"/>
                  </a:cxn>
                  <a:cxn ang="0">
                    <a:pos x="20" y="32"/>
                  </a:cxn>
                  <a:cxn ang="0">
                    <a:pos x="3" y="34"/>
                  </a:cxn>
                  <a:cxn ang="0">
                    <a:pos x="1" y="29"/>
                  </a:cxn>
                  <a:cxn ang="0">
                    <a:pos x="0" y="22"/>
                  </a:cxn>
                  <a:cxn ang="0">
                    <a:pos x="3" y="16"/>
                  </a:cxn>
                  <a:cxn ang="0">
                    <a:pos x="6" y="3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3" y="2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1" y="7"/>
                  </a:cxn>
                  <a:cxn ang="0">
                    <a:pos x="35" y="13"/>
                  </a:cxn>
                  <a:cxn ang="0">
                    <a:pos x="44" y="22"/>
                  </a:cxn>
                  <a:cxn ang="0">
                    <a:pos x="46" y="38"/>
                  </a:cxn>
                  <a:cxn ang="0">
                    <a:pos x="52" y="43"/>
                  </a:cxn>
                  <a:cxn ang="0">
                    <a:pos x="52" y="50"/>
                  </a:cxn>
                  <a:cxn ang="0">
                    <a:pos x="39" y="47"/>
                  </a:cxn>
                  <a:cxn ang="0">
                    <a:pos x="30" y="47"/>
                  </a:cxn>
                  <a:cxn ang="0">
                    <a:pos x="16" y="46"/>
                  </a:cxn>
                  <a:cxn ang="0">
                    <a:pos x="5" y="50"/>
                  </a:cxn>
                  <a:cxn ang="0">
                    <a:pos x="2" y="46"/>
                  </a:cxn>
                </a:cxnLst>
                <a:rect l="0" t="0" r="r" b="b"/>
                <a:pathLst>
                  <a:path w="52" h="50">
                    <a:moveTo>
                      <a:pt x="2" y="46"/>
                    </a:moveTo>
                    <a:lnTo>
                      <a:pt x="3" y="41"/>
                    </a:lnTo>
                    <a:lnTo>
                      <a:pt x="18" y="39"/>
                    </a:lnTo>
                    <a:lnTo>
                      <a:pt x="28" y="42"/>
                    </a:lnTo>
                    <a:lnTo>
                      <a:pt x="31" y="39"/>
                    </a:lnTo>
                    <a:lnTo>
                      <a:pt x="28" y="34"/>
                    </a:lnTo>
                    <a:lnTo>
                      <a:pt x="20" y="32"/>
                    </a:lnTo>
                    <a:lnTo>
                      <a:pt x="3" y="34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3" y="2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1" y="7"/>
                    </a:lnTo>
                    <a:lnTo>
                      <a:pt x="35" y="13"/>
                    </a:lnTo>
                    <a:lnTo>
                      <a:pt x="44" y="22"/>
                    </a:lnTo>
                    <a:lnTo>
                      <a:pt x="46" y="38"/>
                    </a:lnTo>
                    <a:lnTo>
                      <a:pt x="52" y="43"/>
                    </a:lnTo>
                    <a:lnTo>
                      <a:pt x="52" y="50"/>
                    </a:lnTo>
                    <a:lnTo>
                      <a:pt x="39" y="47"/>
                    </a:lnTo>
                    <a:lnTo>
                      <a:pt x="30" y="47"/>
                    </a:lnTo>
                    <a:lnTo>
                      <a:pt x="16" y="46"/>
                    </a:lnTo>
                    <a:lnTo>
                      <a:pt x="5" y="50"/>
                    </a:lnTo>
                    <a:lnTo>
                      <a:pt x="2" y="4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0" name="Freeform 1258"/>
              <p:cNvSpPr>
                <a:spLocks noChangeAspect="1"/>
              </p:cNvSpPr>
              <p:nvPr/>
            </p:nvSpPr>
            <p:spPr bwMode="gray">
              <a:xfrm>
                <a:off x="2896" y="2186"/>
                <a:ext cx="156" cy="15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24" y="43"/>
                  </a:cxn>
                  <a:cxn ang="0">
                    <a:pos x="128" y="51"/>
                  </a:cxn>
                  <a:cxn ang="0">
                    <a:pos x="135" y="50"/>
                  </a:cxn>
                  <a:cxn ang="0">
                    <a:pos x="139" y="52"/>
                  </a:cxn>
                  <a:cxn ang="0">
                    <a:pos x="140" y="57"/>
                  </a:cxn>
                  <a:cxn ang="0">
                    <a:pos x="140" y="62"/>
                  </a:cxn>
                  <a:cxn ang="0">
                    <a:pos x="156" y="61"/>
                  </a:cxn>
                  <a:cxn ang="0">
                    <a:pos x="144" y="101"/>
                  </a:cxn>
                  <a:cxn ang="0">
                    <a:pos x="134" y="103"/>
                  </a:cxn>
                  <a:cxn ang="0">
                    <a:pos x="129" y="105"/>
                  </a:cxn>
                  <a:cxn ang="0">
                    <a:pos x="114" y="106"/>
                  </a:cxn>
                  <a:cxn ang="0">
                    <a:pos x="111" y="103"/>
                  </a:cxn>
                  <a:cxn ang="0">
                    <a:pos x="101" y="104"/>
                  </a:cxn>
                  <a:cxn ang="0">
                    <a:pos x="97" y="110"/>
                  </a:cxn>
                  <a:cxn ang="0">
                    <a:pos x="92" y="110"/>
                  </a:cxn>
                  <a:cxn ang="0">
                    <a:pos x="84" y="123"/>
                  </a:cxn>
                  <a:cxn ang="0">
                    <a:pos x="77" y="121"/>
                  </a:cxn>
                  <a:cxn ang="0">
                    <a:pos x="76" y="125"/>
                  </a:cxn>
                  <a:cxn ang="0">
                    <a:pos x="67" y="134"/>
                  </a:cxn>
                  <a:cxn ang="0">
                    <a:pos x="68" y="139"/>
                  </a:cxn>
                  <a:cxn ang="0">
                    <a:pos x="65" y="141"/>
                  </a:cxn>
                  <a:cxn ang="0">
                    <a:pos x="63" y="153"/>
                  </a:cxn>
                  <a:cxn ang="0">
                    <a:pos x="57" y="153"/>
                  </a:cxn>
                  <a:cxn ang="0">
                    <a:pos x="52" y="148"/>
                  </a:cxn>
                  <a:cxn ang="0">
                    <a:pos x="47" y="153"/>
                  </a:cxn>
                  <a:cxn ang="0">
                    <a:pos x="38" y="155"/>
                  </a:cxn>
                  <a:cxn ang="0">
                    <a:pos x="32" y="140"/>
                  </a:cxn>
                  <a:cxn ang="0">
                    <a:pos x="27" y="135"/>
                  </a:cxn>
                  <a:cxn ang="0">
                    <a:pos x="25" y="138"/>
                  </a:cxn>
                  <a:cxn ang="0">
                    <a:pos x="18" y="139"/>
                  </a:cxn>
                  <a:cxn ang="0">
                    <a:pos x="8" y="134"/>
                  </a:cxn>
                  <a:cxn ang="0">
                    <a:pos x="8" y="127"/>
                  </a:cxn>
                  <a:cxn ang="0">
                    <a:pos x="2" y="122"/>
                  </a:cxn>
                  <a:cxn ang="0">
                    <a:pos x="0" y="106"/>
                  </a:cxn>
                  <a:cxn ang="0">
                    <a:pos x="2" y="99"/>
                  </a:cxn>
                  <a:cxn ang="0">
                    <a:pos x="6" y="98"/>
                  </a:cxn>
                  <a:cxn ang="0">
                    <a:pos x="10" y="103"/>
                  </a:cxn>
                  <a:cxn ang="0">
                    <a:pos x="15" y="99"/>
                  </a:cxn>
                  <a:cxn ang="0">
                    <a:pos x="22" y="100"/>
                  </a:cxn>
                  <a:cxn ang="0">
                    <a:pos x="26" y="97"/>
                  </a:cxn>
                  <a:cxn ang="0">
                    <a:pos x="28" y="99"/>
                  </a:cxn>
                  <a:cxn ang="0">
                    <a:pos x="61" y="98"/>
                  </a:cxn>
                  <a:cxn ang="0">
                    <a:pos x="50" y="1"/>
                  </a:cxn>
                  <a:cxn ang="0">
                    <a:pos x="70" y="0"/>
                  </a:cxn>
                </a:cxnLst>
                <a:rect l="0" t="0" r="r" b="b"/>
                <a:pathLst>
                  <a:path w="156" h="155">
                    <a:moveTo>
                      <a:pt x="70" y="0"/>
                    </a:moveTo>
                    <a:lnTo>
                      <a:pt x="124" y="43"/>
                    </a:lnTo>
                    <a:lnTo>
                      <a:pt x="128" y="51"/>
                    </a:lnTo>
                    <a:lnTo>
                      <a:pt x="135" y="50"/>
                    </a:lnTo>
                    <a:lnTo>
                      <a:pt x="139" y="52"/>
                    </a:lnTo>
                    <a:lnTo>
                      <a:pt x="140" y="57"/>
                    </a:lnTo>
                    <a:lnTo>
                      <a:pt x="140" y="62"/>
                    </a:lnTo>
                    <a:lnTo>
                      <a:pt x="156" y="61"/>
                    </a:lnTo>
                    <a:lnTo>
                      <a:pt x="144" y="101"/>
                    </a:lnTo>
                    <a:lnTo>
                      <a:pt x="134" y="103"/>
                    </a:lnTo>
                    <a:lnTo>
                      <a:pt x="129" y="105"/>
                    </a:lnTo>
                    <a:lnTo>
                      <a:pt x="114" y="106"/>
                    </a:lnTo>
                    <a:lnTo>
                      <a:pt x="111" y="103"/>
                    </a:lnTo>
                    <a:lnTo>
                      <a:pt x="101" y="104"/>
                    </a:lnTo>
                    <a:lnTo>
                      <a:pt x="97" y="110"/>
                    </a:lnTo>
                    <a:lnTo>
                      <a:pt x="92" y="110"/>
                    </a:lnTo>
                    <a:lnTo>
                      <a:pt x="84" y="123"/>
                    </a:lnTo>
                    <a:lnTo>
                      <a:pt x="77" y="121"/>
                    </a:lnTo>
                    <a:lnTo>
                      <a:pt x="76" y="125"/>
                    </a:lnTo>
                    <a:lnTo>
                      <a:pt x="67" y="134"/>
                    </a:lnTo>
                    <a:lnTo>
                      <a:pt x="68" y="139"/>
                    </a:lnTo>
                    <a:lnTo>
                      <a:pt x="65" y="141"/>
                    </a:lnTo>
                    <a:lnTo>
                      <a:pt x="63" y="153"/>
                    </a:lnTo>
                    <a:lnTo>
                      <a:pt x="57" y="153"/>
                    </a:lnTo>
                    <a:lnTo>
                      <a:pt x="52" y="148"/>
                    </a:lnTo>
                    <a:lnTo>
                      <a:pt x="47" y="153"/>
                    </a:lnTo>
                    <a:lnTo>
                      <a:pt x="38" y="155"/>
                    </a:lnTo>
                    <a:lnTo>
                      <a:pt x="32" y="140"/>
                    </a:lnTo>
                    <a:lnTo>
                      <a:pt x="27" y="135"/>
                    </a:lnTo>
                    <a:lnTo>
                      <a:pt x="25" y="138"/>
                    </a:lnTo>
                    <a:lnTo>
                      <a:pt x="18" y="139"/>
                    </a:lnTo>
                    <a:lnTo>
                      <a:pt x="8" y="134"/>
                    </a:lnTo>
                    <a:lnTo>
                      <a:pt x="8" y="127"/>
                    </a:lnTo>
                    <a:lnTo>
                      <a:pt x="2" y="122"/>
                    </a:lnTo>
                    <a:lnTo>
                      <a:pt x="0" y="106"/>
                    </a:lnTo>
                    <a:lnTo>
                      <a:pt x="2" y="99"/>
                    </a:lnTo>
                    <a:lnTo>
                      <a:pt x="6" y="98"/>
                    </a:lnTo>
                    <a:lnTo>
                      <a:pt x="10" y="103"/>
                    </a:lnTo>
                    <a:lnTo>
                      <a:pt x="15" y="99"/>
                    </a:lnTo>
                    <a:lnTo>
                      <a:pt x="22" y="100"/>
                    </a:lnTo>
                    <a:lnTo>
                      <a:pt x="26" y="97"/>
                    </a:lnTo>
                    <a:lnTo>
                      <a:pt x="28" y="99"/>
                    </a:lnTo>
                    <a:lnTo>
                      <a:pt x="61" y="98"/>
                    </a:lnTo>
                    <a:lnTo>
                      <a:pt x="50" y="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1" name="Freeform 1259"/>
              <p:cNvSpPr>
                <a:spLocks noChangeAspect="1"/>
              </p:cNvSpPr>
              <p:nvPr/>
            </p:nvSpPr>
            <p:spPr bwMode="gray">
              <a:xfrm>
                <a:off x="2959" y="2289"/>
                <a:ext cx="73" cy="59"/>
              </a:xfrm>
              <a:custGeom>
                <a:avLst/>
                <a:gdLst/>
                <a:ahLst/>
                <a:cxnLst>
                  <a:cxn ang="0">
                    <a:pos x="51" y="3"/>
                  </a:cxn>
                  <a:cxn ang="0">
                    <a:pos x="51" y="10"/>
                  </a:cxn>
                  <a:cxn ang="0">
                    <a:pos x="56" y="15"/>
                  </a:cxn>
                  <a:cxn ang="0">
                    <a:pos x="61" y="15"/>
                  </a:cxn>
                  <a:cxn ang="0">
                    <a:pos x="62" y="22"/>
                  </a:cxn>
                  <a:cxn ang="0">
                    <a:pos x="70" y="29"/>
                  </a:cxn>
                  <a:cxn ang="0">
                    <a:pos x="73" y="35"/>
                  </a:cxn>
                  <a:cxn ang="0">
                    <a:pos x="57" y="45"/>
                  </a:cxn>
                  <a:cxn ang="0">
                    <a:pos x="44" y="40"/>
                  </a:cxn>
                  <a:cxn ang="0">
                    <a:pos x="40" y="41"/>
                  </a:cxn>
                  <a:cxn ang="0">
                    <a:pos x="33" y="38"/>
                  </a:cxn>
                  <a:cxn ang="0">
                    <a:pos x="27" y="40"/>
                  </a:cxn>
                  <a:cxn ang="0">
                    <a:pos x="23" y="53"/>
                  </a:cxn>
                  <a:cxn ang="0">
                    <a:pos x="13" y="53"/>
                  </a:cxn>
                  <a:cxn ang="0">
                    <a:pos x="7" y="59"/>
                  </a:cxn>
                  <a:cxn ang="0">
                    <a:pos x="0" y="50"/>
                  </a:cxn>
                  <a:cxn ang="0">
                    <a:pos x="2" y="38"/>
                  </a:cxn>
                  <a:cxn ang="0">
                    <a:pos x="5" y="36"/>
                  </a:cxn>
                  <a:cxn ang="0">
                    <a:pos x="4" y="31"/>
                  </a:cxn>
                  <a:cxn ang="0">
                    <a:pos x="13" y="22"/>
                  </a:cxn>
                  <a:cxn ang="0">
                    <a:pos x="14" y="18"/>
                  </a:cxn>
                  <a:cxn ang="0">
                    <a:pos x="21" y="20"/>
                  </a:cxn>
                  <a:cxn ang="0">
                    <a:pos x="29" y="7"/>
                  </a:cxn>
                  <a:cxn ang="0">
                    <a:pos x="34" y="7"/>
                  </a:cxn>
                  <a:cxn ang="0">
                    <a:pos x="38" y="1"/>
                  </a:cxn>
                  <a:cxn ang="0">
                    <a:pos x="48" y="0"/>
                  </a:cxn>
                  <a:cxn ang="0">
                    <a:pos x="51" y="3"/>
                  </a:cxn>
                </a:cxnLst>
                <a:rect l="0" t="0" r="r" b="b"/>
                <a:pathLst>
                  <a:path w="73" h="59">
                    <a:moveTo>
                      <a:pt x="51" y="3"/>
                    </a:moveTo>
                    <a:lnTo>
                      <a:pt x="51" y="10"/>
                    </a:lnTo>
                    <a:lnTo>
                      <a:pt x="56" y="15"/>
                    </a:lnTo>
                    <a:lnTo>
                      <a:pt x="61" y="15"/>
                    </a:lnTo>
                    <a:lnTo>
                      <a:pt x="62" y="22"/>
                    </a:lnTo>
                    <a:lnTo>
                      <a:pt x="70" y="29"/>
                    </a:lnTo>
                    <a:lnTo>
                      <a:pt x="73" y="35"/>
                    </a:lnTo>
                    <a:lnTo>
                      <a:pt x="57" y="45"/>
                    </a:lnTo>
                    <a:lnTo>
                      <a:pt x="44" y="40"/>
                    </a:lnTo>
                    <a:lnTo>
                      <a:pt x="40" y="41"/>
                    </a:lnTo>
                    <a:lnTo>
                      <a:pt x="33" y="38"/>
                    </a:lnTo>
                    <a:lnTo>
                      <a:pt x="27" y="40"/>
                    </a:lnTo>
                    <a:lnTo>
                      <a:pt x="23" y="53"/>
                    </a:lnTo>
                    <a:lnTo>
                      <a:pt x="13" y="53"/>
                    </a:lnTo>
                    <a:lnTo>
                      <a:pt x="7" y="59"/>
                    </a:lnTo>
                    <a:lnTo>
                      <a:pt x="0" y="50"/>
                    </a:lnTo>
                    <a:lnTo>
                      <a:pt x="2" y="38"/>
                    </a:lnTo>
                    <a:lnTo>
                      <a:pt x="5" y="36"/>
                    </a:lnTo>
                    <a:lnTo>
                      <a:pt x="4" y="31"/>
                    </a:lnTo>
                    <a:lnTo>
                      <a:pt x="13" y="22"/>
                    </a:lnTo>
                    <a:lnTo>
                      <a:pt x="14" y="18"/>
                    </a:lnTo>
                    <a:lnTo>
                      <a:pt x="21" y="20"/>
                    </a:lnTo>
                    <a:lnTo>
                      <a:pt x="29" y="7"/>
                    </a:lnTo>
                    <a:lnTo>
                      <a:pt x="34" y="7"/>
                    </a:lnTo>
                    <a:lnTo>
                      <a:pt x="38" y="1"/>
                    </a:lnTo>
                    <a:lnTo>
                      <a:pt x="48" y="0"/>
                    </a:lnTo>
                    <a:lnTo>
                      <a:pt x="51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2" name="Freeform 1260"/>
              <p:cNvSpPr>
                <a:spLocks noChangeAspect="1"/>
              </p:cNvSpPr>
              <p:nvPr/>
            </p:nvSpPr>
            <p:spPr bwMode="gray">
              <a:xfrm>
                <a:off x="2901" y="2060"/>
                <a:ext cx="96" cy="91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4" y="86"/>
                  </a:cxn>
                  <a:cxn ang="0">
                    <a:pos x="9" y="83"/>
                  </a:cxn>
                  <a:cxn ang="0">
                    <a:pos x="15" y="76"/>
                  </a:cxn>
                  <a:cxn ang="0">
                    <a:pos x="18" y="69"/>
                  </a:cxn>
                  <a:cxn ang="0">
                    <a:pos x="18" y="54"/>
                  </a:cxn>
                  <a:cxn ang="0">
                    <a:pos x="21" y="46"/>
                  </a:cxn>
                  <a:cxn ang="0">
                    <a:pos x="22" y="40"/>
                  </a:cxn>
                  <a:cxn ang="0">
                    <a:pos x="23" y="36"/>
                  </a:cxn>
                  <a:cxn ang="0">
                    <a:pos x="33" y="28"/>
                  </a:cxn>
                  <a:cxn ang="0">
                    <a:pos x="39" y="26"/>
                  </a:cxn>
                  <a:cxn ang="0">
                    <a:pos x="45" y="22"/>
                  </a:cxn>
                  <a:cxn ang="0">
                    <a:pos x="46" y="17"/>
                  </a:cxn>
                  <a:cxn ang="0">
                    <a:pos x="53" y="8"/>
                  </a:cxn>
                  <a:cxn ang="0">
                    <a:pos x="53" y="3"/>
                  </a:cxn>
                  <a:cxn ang="0">
                    <a:pos x="57" y="0"/>
                  </a:cxn>
                  <a:cxn ang="0">
                    <a:pos x="60" y="1"/>
                  </a:cxn>
                  <a:cxn ang="0">
                    <a:pos x="60" y="4"/>
                  </a:cxn>
                  <a:cxn ang="0">
                    <a:pos x="64" y="5"/>
                  </a:cxn>
                  <a:cxn ang="0">
                    <a:pos x="66" y="7"/>
                  </a:cxn>
                  <a:cxn ang="0">
                    <a:pos x="73" y="8"/>
                  </a:cxn>
                  <a:cxn ang="0">
                    <a:pos x="82" y="8"/>
                  </a:cxn>
                  <a:cxn ang="0">
                    <a:pos x="85" y="9"/>
                  </a:cxn>
                  <a:cxn ang="0">
                    <a:pos x="91" y="10"/>
                  </a:cxn>
                  <a:cxn ang="0">
                    <a:pos x="95" y="30"/>
                  </a:cxn>
                  <a:cxn ang="0">
                    <a:pos x="96" y="34"/>
                  </a:cxn>
                  <a:cxn ang="0">
                    <a:pos x="93" y="47"/>
                  </a:cxn>
                  <a:cxn ang="0">
                    <a:pos x="86" y="48"/>
                  </a:cxn>
                  <a:cxn ang="0">
                    <a:pos x="78" y="48"/>
                  </a:cxn>
                  <a:cxn ang="0">
                    <a:pos x="76" y="58"/>
                  </a:cxn>
                  <a:cxn ang="0">
                    <a:pos x="72" y="59"/>
                  </a:cxn>
                  <a:cxn ang="0">
                    <a:pos x="67" y="62"/>
                  </a:cxn>
                  <a:cxn ang="0">
                    <a:pos x="64" y="62"/>
                  </a:cxn>
                  <a:cxn ang="0">
                    <a:pos x="60" y="66"/>
                  </a:cxn>
                  <a:cxn ang="0">
                    <a:pos x="59" y="69"/>
                  </a:cxn>
                  <a:cxn ang="0">
                    <a:pos x="36" y="76"/>
                  </a:cxn>
                  <a:cxn ang="0">
                    <a:pos x="28" y="83"/>
                  </a:cxn>
                  <a:cxn ang="0">
                    <a:pos x="28" y="91"/>
                  </a:cxn>
                  <a:cxn ang="0">
                    <a:pos x="0" y="91"/>
                  </a:cxn>
                </a:cxnLst>
                <a:rect l="0" t="0" r="r" b="b"/>
                <a:pathLst>
                  <a:path w="96" h="91">
                    <a:moveTo>
                      <a:pt x="0" y="91"/>
                    </a:moveTo>
                    <a:lnTo>
                      <a:pt x="4" y="86"/>
                    </a:lnTo>
                    <a:lnTo>
                      <a:pt x="9" y="83"/>
                    </a:lnTo>
                    <a:lnTo>
                      <a:pt x="15" y="76"/>
                    </a:lnTo>
                    <a:lnTo>
                      <a:pt x="18" y="69"/>
                    </a:lnTo>
                    <a:lnTo>
                      <a:pt x="18" y="54"/>
                    </a:lnTo>
                    <a:lnTo>
                      <a:pt x="21" y="46"/>
                    </a:lnTo>
                    <a:lnTo>
                      <a:pt x="22" y="40"/>
                    </a:lnTo>
                    <a:lnTo>
                      <a:pt x="23" y="36"/>
                    </a:lnTo>
                    <a:lnTo>
                      <a:pt x="33" y="28"/>
                    </a:lnTo>
                    <a:lnTo>
                      <a:pt x="39" y="26"/>
                    </a:lnTo>
                    <a:lnTo>
                      <a:pt x="45" y="22"/>
                    </a:lnTo>
                    <a:lnTo>
                      <a:pt x="46" y="17"/>
                    </a:lnTo>
                    <a:lnTo>
                      <a:pt x="53" y="8"/>
                    </a:lnTo>
                    <a:lnTo>
                      <a:pt x="53" y="3"/>
                    </a:lnTo>
                    <a:lnTo>
                      <a:pt x="57" y="0"/>
                    </a:lnTo>
                    <a:lnTo>
                      <a:pt x="60" y="1"/>
                    </a:lnTo>
                    <a:lnTo>
                      <a:pt x="60" y="4"/>
                    </a:lnTo>
                    <a:lnTo>
                      <a:pt x="64" y="5"/>
                    </a:lnTo>
                    <a:lnTo>
                      <a:pt x="66" y="7"/>
                    </a:lnTo>
                    <a:lnTo>
                      <a:pt x="73" y="8"/>
                    </a:lnTo>
                    <a:lnTo>
                      <a:pt x="82" y="8"/>
                    </a:lnTo>
                    <a:lnTo>
                      <a:pt x="85" y="9"/>
                    </a:lnTo>
                    <a:lnTo>
                      <a:pt x="91" y="10"/>
                    </a:lnTo>
                    <a:lnTo>
                      <a:pt x="95" y="30"/>
                    </a:lnTo>
                    <a:lnTo>
                      <a:pt x="96" y="34"/>
                    </a:lnTo>
                    <a:lnTo>
                      <a:pt x="93" y="47"/>
                    </a:lnTo>
                    <a:lnTo>
                      <a:pt x="86" y="48"/>
                    </a:lnTo>
                    <a:lnTo>
                      <a:pt x="78" y="48"/>
                    </a:lnTo>
                    <a:lnTo>
                      <a:pt x="76" y="58"/>
                    </a:lnTo>
                    <a:lnTo>
                      <a:pt x="72" y="59"/>
                    </a:lnTo>
                    <a:lnTo>
                      <a:pt x="67" y="62"/>
                    </a:lnTo>
                    <a:lnTo>
                      <a:pt x="64" y="62"/>
                    </a:lnTo>
                    <a:lnTo>
                      <a:pt x="60" y="66"/>
                    </a:lnTo>
                    <a:lnTo>
                      <a:pt x="59" y="69"/>
                    </a:lnTo>
                    <a:lnTo>
                      <a:pt x="36" y="76"/>
                    </a:lnTo>
                    <a:lnTo>
                      <a:pt x="28" y="83"/>
                    </a:lnTo>
                    <a:lnTo>
                      <a:pt x="28" y="91"/>
                    </a:lnTo>
                    <a:lnTo>
                      <a:pt x="0" y="9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3" name="Freeform 1261"/>
              <p:cNvSpPr>
                <a:spLocks noChangeAspect="1"/>
              </p:cNvSpPr>
              <p:nvPr/>
            </p:nvSpPr>
            <p:spPr bwMode="gray">
              <a:xfrm>
                <a:off x="2851" y="2158"/>
                <a:ext cx="116" cy="134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116" y="29"/>
                  </a:cxn>
                  <a:cxn ang="0">
                    <a:pos x="95" y="29"/>
                  </a:cxn>
                  <a:cxn ang="0">
                    <a:pos x="106" y="126"/>
                  </a:cxn>
                  <a:cxn ang="0">
                    <a:pos x="74" y="127"/>
                  </a:cxn>
                  <a:cxn ang="0">
                    <a:pos x="71" y="125"/>
                  </a:cxn>
                  <a:cxn ang="0">
                    <a:pos x="67" y="128"/>
                  </a:cxn>
                  <a:cxn ang="0">
                    <a:pos x="60" y="127"/>
                  </a:cxn>
                  <a:cxn ang="0">
                    <a:pos x="55" y="131"/>
                  </a:cxn>
                  <a:cxn ang="0">
                    <a:pos x="51" y="126"/>
                  </a:cxn>
                  <a:cxn ang="0">
                    <a:pos x="47" y="127"/>
                  </a:cxn>
                  <a:cxn ang="0">
                    <a:pos x="45" y="134"/>
                  </a:cxn>
                  <a:cxn ang="0">
                    <a:pos x="36" y="125"/>
                  </a:cxn>
                  <a:cxn ang="0">
                    <a:pos x="32" y="119"/>
                  </a:cxn>
                  <a:cxn ang="0">
                    <a:pos x="29" y="117"/>
                  </a:cxn>
                  <a:cxn ang="0">
                    <a:pos x="24" y="114"/>
                  </a:cxn>
                  <a:cxn ang="0">
                    <a:pos x="18" y="113"/>
                  </a:cxn>
                  <a:cxn ang="0">
                    <a:pos x="14" y="112"/>
                  </a:cxn>
                  <a:cxn ang="0">
                    <a:pos x="7" y="115"/>
                  </a:cxn>
                  <a:cxn ang="0">
                    <a:pos x="10" y="105"/>
                  </a:cxn>
                  <a:cxn ang="0">
                    <a:pos x="10" y="102"/>
                  </a:cxn>
                  <a:cxn ang="0">
                    <a:pos x="6" y="88"/>
                  </a:cxn>
                  <a:cxn ang="0">
                    <a:pos x="7" y="81"/>
                  </a:cxn>
                  <a:cxn ang="0">
                    <a:pos x="3" y="73"/>
                  </a:cxn>
                  <a:cxn ang="0">
                    <a:pos x="1" y="71"/>
                  </a:cxn>
                  <a:cxn ang="0">
                    <a:pos x="0" y="67"/>
                  </a:cxn>
                  <a:cxn ang="0">
                    <a:pos x="38" y="67"/>
                  </a:cxn>
                  <a:cxn ang="0">
                    <a:pos x="37" y="53"/>
                  </a:cxn>
                  <a:cxn ang="0">
                    <a:pos x="41" y="43"/>
                  </a:cxn>
                  <a:cxn ang="0">
                    <a:pos x="48" y="43"/>
                  </a:cxn>
                  <a:cxn ang="0">
                    <a:pos x="47" y="14"/>
                  </a:cxn>
                  <a:cxn ang="0">
                    <a:pos x="78" y="14"/>
                  </a:cxn>
                  <a:cxn ang="0">
                    <a:pos x="80" y="0"/>
                  </a:cxn>
                </a:cxnLst>
                <a:rect l="0" t="0" r="r" b="b"/>
                <a:pathLst>
                  <a:path w="116" h="134">
                    <a:moveTo>
                      <a:pt x="80" y="0"/>
                    </a:moveTo>
                    <a:lnTo>
                      <a:pt x="116" y="29"/>
                    </a:lnTo>
                    <a:lnTo>
                      <a:pt x="95" y="29"/>
                    </a:lnTo>
                    <a:lnTo>
                      <a:pt x="106" y="126"/>
                    </a:lnTo>
                    <a:lnTo>
                      <a:pt x="74" y="127"/>
                    </a:lnTo>
                    <a:lnTo>
                      <a:pt x="71" y="125"/>
                    </a:lnTo>
                    <a:lnTo>
                      <a:pt x="67" y="128"/>
                    </a:lnTo>
                    <a:lnTo>
                      <a:pt x="60" y="127"/>
                    </a:lnTo>
                    <a:lnTo>
                      <a:pt x="55" y="131"/>
                    </a:lnTo>
                    <a:lnTo>
                      <a:pt x="51" y="126"/>
                    </a:lnTo>
                    <a:lnTo>
                      <a:pt x="47" y="127"/>
                    </a:lnTo>
                    <a:lnTo>
                      <a:pt x="45" y="134"/>
                    </a:lnTo>
                    <a:lnTo>
                      <a:pt x="36" y="125"/>
                    </a:lnTo>
                    <a:lnTo>
                      <a:pt x="32" y="119"/>
                    </a:lnTo>
                    <a:lnTo>
                      <a:pt x="29" y="117"/>
                    </a:lnTo>
                    <a:lnTo>
                      <a:pt x="24" y="114"/>
                    </a:lnTo>
                    <a:lnTo>
                      <a:pt x="18" y="113"/>
                    </a:lnTo>
                    <a:lnTo>
                      <a:pt x="14" y="112"/>
                    </a:lnTo>
                    <a:lnTo>
                      <a:pt x="7" y="115"/>
                    </a:lnTo>
                    <a:lnTo>
                      <a:pt x="10" y="105"/>
                    </a:lnTo>
                    <a:lnTo>
                      <a:pt x="10" y="102"/>
                    </a:lnTo>
                    <a:lnTo>
                      <a:pt x="6" y="88"/>
                    </a:lnTo>
                    <a:lnTo>
                      <a:pt x="7" y="81"/>
                    </a:lnTo>
                    <a:lnTo>
                      <a:pt x="3" y="73"/>
                    </a:lnTo>
                    <a:lnTo>
                      <a:pt x="1" y="71"/>
                    </a:lnTo>
                    <a:lnTo>
                      <a:pt x="0" y="67"/>
                    </a:lnTo>
                    <a:lnTo>
                      <a:pt x="38" y="67"/>
                    </a:lnTo>
                    <a:lnTo>
                      <a:pt x="37" y="53"/>
                    </a:lnTo>
                    <a:lnTo>
                      <a:pt x="41" y="43"/>
                    </a:lnTo>
                    <a:lnTo>
                      <a:pt x="48" y="43"/>
                    </a:lnTo>
                    <a:lnTo>
                      <a:pt x="47" y="14"/>
                    </a:lnTo>
                    <a:lnTo>
                      <a:pt x="78" y="1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4" name="Freeform 1262"/>
              <p:cNvSpPr>
                <a:spLocks noChangeAspect="1"/>
              </p:cNvSpPr>
              <p:nvPr/>
            </p:nvSpPr>
            <p:spPr bwMode="gray">
              <a:xfrm>
                <a:off x="2851" y="2151"/>
                <a:ext cx="79" cy="74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" y="58"/>
                  </a:cxn>
                  <a:cxn ang="0">
                    <a:pos x="13" y="45"/>
                  </a:cxn>
                  <a:cxn ang="0">
                    <a:pos x="19" y="35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29" y="19"/>
                  </a:cxn>
                  <a:cxn ang="0">
                    <a:pos x="31" y="16"/>
                  </a:cxn>
                  <a:cxn ang="0">
                    <a:pos x="37" y="4"/>
                  </a:cxn>
                  <a:cxn ang="0">
                    <a:pos x="43" y="2"/>
                  </a:cxn>
                  <a:cxn ang="0">
                    <a:pos x="47" y="1"/>
                  </a:cxn>
                  <a:cxn ang="0">
                    <a:pos x="50" y="0"/>
                  </a:cxn>
                  <a:cxn ang="0">
                    <a:pos x="78" y="0"/>
                  </a:cxn>
                  <a:cxn ang="0">
                    <a:pos x="79" y="7"/>
                  </a:cxn>
                  <a:cxn ang="0">
                    <a:pos x="78" y="21"/>
                  </a:cxn>
                  <a:cxn ang="0">
                    <a:pos x="47" y="21"/>
                  </a:cxn>
                  <a:cxn ang="0">
                    <a:pos x="48" y="50"/>
                  </a:cxn>
                  <a:cxn ang="0">
                    <a:pos x="40" y="50"/>
                  </a:cxn>
                  <a:cxn ang="0">
                    <a:pos x="37" y="60"/>
                  </a:cxn>
                  <a:cxn ang="0">
                    <a:pos x="37" y="74"/>
                  </a:cxn>
                  <a:cxn ang="0">
                    <a:pos x="0" y="74"/>
                  </a:cxn>
                </a:cxnLst>
                <a:rect l="0" t="0" r="r" b="b"/>
                <a:pathLst>
                  <a:path w="79" h="74">
                    <a:moveTo>
                      <a:pt x="0" y="74"/>
                    </a:moveTo>
                    <a:lnTo>
                      <a:pt x="5" y="58"/>
                    </a:lnTo>
                    <a:lnTo>
                      <a:pt x="13" y="45"/>
                    </a:lnTo>
                    <a:lnTo>
                      <a:pt x="19" y="35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29" y="19"/>
                    </a:lnTo>
                    <a:lnTo>
                      <a:pt x="31" y="16"/>
                    </a:lnTo>
                    <a:lnTo>
                      <a:pt x="37" y="4"/>
                    </a:lnTo>
                    <a:lnTo>
                      <a:pt x="43" y="2"/>
                    </a:lnTo>
                    <a:lnTo>
                      <a:pt x="47" y="1"/>
                    </a:lnTo>
                    <a:lnTo>
                      <a:pt x="50" y="0"/>
                    </a:lnTo>
                    <a:lnTo>
                      <a:pt x="78" y="0"/>
                    </a:lnTo>
                    <a:lnTo>
                      <a:pt x="79" y="7"/>
                    </a:lnTo>
                    <a:lnTo>
                      <a:pt x="78" y="21"/>
                    </a:lnTo>
                    <a:lnTo>
                      <a:pt x="47" y="21"/>
                    </a:lnTo>
                    <a:lnTo>
                      <a:pt x="48" y="50"/>
                    </a:lnTo>
                    <a:lnTo>
                      <a:pt x="40" y="50"/>
                    </a:lnTo>
                    <a:lnTo>
                      <a:pt x="37" y="60"/>
                    </a:lnTo>
                    <a:lnTo>
                      <a:pt x="37" y="74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5" name="Freeform 1263"/>
              <p:cNvSpPr>
                <a:spLocks noChangeAspect="1"/>
              </p:cNvSpPr>
              <p:nvPr/>
            </p:nvSpPr>
            <p:spPr bwMode="gray">
              <a:xfrm>
                <a:off x="3077" y="2041"/>
                <a:ext cx="38" cy="80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3" y="5"/>
                  </a:cxn>
                  <a:cxn ang="0">
                    <a:pos x="17" y="1"/>
                  </a:cxn>
                  <a:cxn ang="0">
                    <a:pos x="23" y="0"/>
                  </a:cxn>
                  <a:cxn ang="0">
                    <a:pos x="26" y="3"/>
                  </a:cxn>
                  <a:cxn ang="0">
                    <a:pos x="31" y="3"/>
                  </a:cxn>
                  <a:cxn ang="0">
                    <a:pos x="32" y="6"/>
                  </a:cxn>
                  <a:cxn ang="0">
                    <a:pos x="29" y="10"/>
                  </a:cxn>
                  <a:cxn ang="0">
                    <a:pos x="29" y="15"/>
                  </a:cxn>
                  <a:cxn ang="0">
                    <a:pos x="33" y="22"/>
                  </a:cxn>
                  <a:cxn ang="0">
                    <a:pos x="33" y="29"/>
                  </a:cxn>
                  <a:cxn ang="0">
                    <a:pos x="25" y="36"/>
                  </a:cxn>
                  <a:cxn ang="0">
                    <a:pos x="26" y="42"/>
                  </a:cxn>
                  <a:cxn ang="0">
                    <a:pos x="30" y="46"/>
                  </a:cxn>
                  <a:cxn ang="0">
                    <a:pos x="37" y="49"/>
                  </a:cxn>
                  <a:cxn ang="0">
                    <a:pos x="38" y="59"/>
                  </a:cxn>
                  <a:cxn ang="0">
                    <a:pos x="34" y="63"/>
                  </a:cxn>
                  <a:cxn ang="0">
                    <a:pos x="27" y="64"/>
                  </a:cxn>
                  <a:cxn ang="0">
                    <a:pos x="27" y="75"/>
                  </a:cxn>
                  <a:cxn ang="0">
                    <a:pos x="22" y="80"/>
                  </a:cxn>
                  <a:cxn ang="0">
                    <a:pos x="19" y="80"/>
                  </a:cxn>
                  <a:cxn ang="0">
                    <a:pos x="12" y="62"/>
                  </a:cxn>
                  <a:cxn ang="0">
                    <a:pos x="7" y="54"/>
                  </a:cxn>
                  <a:cxn ang="0">
                    <a:pos x="0" y="46"/>
                  </a:cxn>
                  <a:cxn ang="0">
                    <a:pos x="0" y="39"/>
                  </a:cxn>
                  <a:cxn ang="0">
                    <a:pos x="7" y="28"/>
                  </a:cxn>
                  <a:cxn ang="0">
                    <a:pos x="8" y="19"/>
                  </a:cxn>
                  <a:cxn ang="0">
                    <a:pos x="7" y="16"/>
                  </a:cxn>
                  <a:cxn ang="0">
                    <a:pos x="6" y="6"/>
                  </a:cxn>
                </a:cxnLst>
                <a:rect l="0" t="0" r="r" b="b"/>
                <a:pathLst>
                  <a:path w="38" h="80">
                    <a:moveTo>
                      <a:pt x="6" y="6"/>
                    </a:moveTo>
                    <a:lnTo>
                      <a:pt x="13" y="5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26" y="3"/>
                    </a:lnTo>
                    <a:lnTo>
                      <a:pt x="31" y="3"/>
                    </a:lnTo>
                    <a:lnTo>
                      <a:pt x="32" y="6"/>
                    </a:lnTo>
                    <a:lnTo>
                      <a:pt x="29" y="10"/>
                    </a:lnTo>
                    <a:lnTo>
                      <a:pt x="29" y="15"/>
                    </a:lnTo>
                    <a:lnTo>
                      <a:pt x="33" y="22"/>
                    </a:lnTo>
                    <a:lnTo>
                      <a:pt x="33" y="29"/>
                    </a:lnTo>
                    <a:lnTo>
                      <a:pt x="25" y="36"/>
                    </a:lnTo>
                    <a:lnTo>
                      <a:pt x="26" y="42"/>
                    </a:lnTo>
                    <a:lnTo>
                      <a:pt x="30" y="46"/>
                    </a:lnTo>
                    <a:lnTo>
                      <a:pt x="37" y="49"/>
                    </a:lnTo>
                    <a:lnTo>
                      <a:pt x="38" y="59"/>
                    </a:lnTo>
                    <a:lnTo>
                      <a:pt x="34" y="63"/>
                    </a:lnTo>
                    <a:lnTo>
                      <a:pt x="27" y="64"/>
                    </a:lnTo>
                    <a:lnTo>
                      <a:pt x="27" y="75"/>
                    </a:lnTo>
                    <a:lnTo>
                      <a:pt x="22" y="80"/>
                    </a:lnTo>
                    <a:lnTo>
                      <a:pt x="19" y="80"/>
                    </a:lnTo>
                    <a:lnTo>
                      <a:pt x="12" y="62"/>
                    </a:lnTo>
                    <a:lnTo>
                      <a:pt x="7" y="54"/>
                    </a:lnTo>
                    <a:lnTo>
                      <a:pt x="0" y="46"/>
                    </a:lnTo>
                    <a:lnTo>
                      <a:pt x="0" y="39"/>
                    </a:lnTo>
                    <a:lnTo>
                      <a:pt x="7" y="28"/>
                    </a:lnTo>
                    <a:lnTo>
                      <a:pt x="8" y="19"/>
                    </a:lnTo>
                    <a:lnTo>
                      <a:pt x="7" y="1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6" name="Freeform 1264"/>
              <p:cNvSpPr>
                <a:spLocks noChangeAspect="1"/>
              </p:cNvSpPr>
              <p:nvPr/>
            </p:nvSpPr>
            <p:spPr bwMode="gray">
              <a:xfrm>
                <a:off x="2929" y="2044"/>
                <a:ext cx="191" cy="204"/>
              </a:xfrm>
              <a:custGeom>
                <a:avLst/>
                <a:gdLst/>
                <a:ahLst/>
                <a:cxnLst>
                  <a:cxn ang="0">
                    <a:pos x="167" y="77"/>
                  </a:cxn>
                  <a:cxn ang="0">
                    <a:pos x="170" y="94"/>
                  </a:cxn>
                  <a:cxn ang="0">
                    <a:pos x="170" y="99"/>
                  </a:cxn>
                  <a:cxn ang="0">
                    <a:pos x="172" y="105"/>
                  </a:cxn>
                  <a:cxn ang="0">
                    <a:pos x="172" y="115"/>
                  </a:cxn>
                  <a:cxn ang="0">
                    <a:pos x="166" y="122"/>
                  </a:cxn>
                  <a:cxn ang="0">
                    <a:pos x="168" y="133"/>
                  </a:cxn>
                  <a:cxn ang="0">
                    <a:pos x="176" y="145"/>
                  </a:cxn>
                  <a:cxn ang="0">
                    <a:pos x="185" y="143"/>
                  </a:cxn>
                  <a:cxn ang="0">
                    <a:pos x="191" y="156"/>
                  </a:cxn>
                  <a:cxn ang="0">
                    <a:pos x="133" y="202"/>
                  </a:cxn>
                  <a:cxn ang="0">
                    <a:pos x="123" y="203"/>
                  </a:cxn>
                  <a:cxn ang="0">
                    <a:pos x="107" y="204"/>
                  </a:cxn>
                  <a:cxn ang="0">
                    <a:pos x="107" y="199"/>
                  </a:cxn>
                  <a:cxn ang="0">
                    <a:pos x="106" y="194"/>
                  </a:cxn>
                  <a:cxn ang="0">
                    <a:pos x="102" y="192"/>
                  </a:cxn>
                  <a:cxn ang="0">
                    <a:pos x="95" y="193"/>
                  </a:cxn>
                  <a:cxn ang="0">
                    <a:pos x="91" y="185"/>
                  </a:cxn>
                  <a:cxn ang="0">
                    <a:pos x="37" y="142"/>
                  </a:cxn>
                  <a:cxn ang="0">
                    <a:pos x="1" y="114"/>
                  </a:cxn>
                  <a:cxn ang="0">
                    <a:pos x="0" y="107"/>
                  </a:cxn>
                  <a:cxn ang="0">
                    <a:pos x="0" y="99"/>
                  </a:cxn>
                  <a:cxn ang="0">
                    <a:pos x="8" y="92"/>
                  </a:cxn>
                  <a:cxn ang="0">
                    <a:pos x="31" y="85"/>
                  </a:cxn>
                  <a:cxn ang="0">
                    <a:pos x="32" y="82"/>
                  </a:cxn>
                  <a:cxn ang="0">
                    <a:pos x="36" y="78"/>
                  </a:cxn>
                  <a:cxn ang="0">
                    <a:pos x="39" y="78"/>
                  </a:cxn>
                  <a:cxn ang="0">
                    <a:pos x="44" y="75"/>
                  </a:cxn>
                  <a:cxn ang="0">
                    <a:pos x="48" y="74"/>
                  </a:cxn>
                  <a:cxn ang="0">
                    <a:pos x="50" y="64"/>
                  </a:cxn>
                  <a:cxn ang="0">
                    <a:pos x="58" y="64"/>
                  </a:cxn>
                  <a:cxn ang="0">
                    <a:pos x="65" y="63"/>
                  </a:cxn>
                  <a:cxn ang="0">
                    <a:pos x="68" y="50"/>
                  </a:cxn>
                  <a:cxn ang="0">
                    <a:pos x="67" y="46"/>
                  </a:cxn>
                  <a:cxn ang="0">
                    <a:pos x="63" y="26"/>
                  </a:cxn>
                  <a:cxn ang="0">
                    <a:pos x="67" y="22"/>
                  </a:cxn>
                  <a:cxn ang="0">
                    <a:pos x="73" y="19"/>
                  </a:cxn>
                  <a:cxn ang="0">
                    <a:pos x="77" y="17"/>
                  </a:cxn>
                  <a:cxn ang="0">
                    <a:pos x="84" y="11"/>
                  </a:cxn>
                  <a:cxn ang="0">
                    <a:pos x="89" y="8"/>
                  </a:cxn>
                  <a:cxn ang="0">
                    <a:pos x="96" y="6"/>
                  </a:cxn>
                  <a:cxn ang="0">
                    <a:pos x="105" y="6"/>
                  </a:cxn>
                  <a:cxn ang="0">
                    <a:pos x="109" y="3"/>
                  </a:cxn>
                  <a:cxn ang="0">
                    <a:pos x="120" y="2"/>
                  </a:cxn>
                  <a:cxn ang="0">
                    <a:pos x="124" y="3"/>
                  </a:cxn>
                  <a:cxn ang="0">
                    <a:pos x="130" y="3"/>
                  </a:cxn>
                  <a:cxn ang="0">
                    <a:pos x="137" y="2"/>
                  </a:cxn>
                  <a:cxn ang="0">
                    <a:pos x="147" y="0"/>
                  </a:cxn>
                  <a:cxn ang="0">
                    <a:pos x="154" y="3"/>
                  </a:cxn>
                  <a:cxn ang="0">
                    <a:pos x="155" y="13"/>
                  </a:cxn>
                  <a:cxn ang="0">
                    <a:pos x="156" y="16"/>
                  </a:cxn>
                  <a:cxn ang="0">
                    <a:pos x="155" y="25"/>
                  </a:cxn>
                  <a:cxn ang="0">
                    <a:pos x="148" y="36"/>
                  </a:cxn>
                  <a:cxn ang="0">
                    <a:pos x="148" y="43"/>
                  </a:cxn>
                  <a:cxn ang="0">
                    <a:pos x="155" y="51"/>
                  </a:cxn>
                  <a:cxn ang="0">
                    <a:pos x="160" y="59"/>
                  </a:cxn>
                  <a:cxn ang="0">
                    <a:pos x="167" y="77"/>
                  </a:cxn>
                </a:cxnLst>
                <a:rect l="0" t="0" r="r" b="b"/>
                <a:pathLst>
                  <a:path w="191" h="204">
                    <a:moveTo>
                      <a:pt x="167" y="77"/>
                    </a:moveTo>
                    <a:lnTo>
                      <a:pt x="170" y="94"/>
                    </a:lnTo>
                    <a:lnTo>
                      <a:pt x="170" y="99"/>
                    </a:lnTo>
                    <a:lnTo>
                      <a:pt x="172" y="105"/>
                    </a:lnTo>
                    <a:lnTo>
                      <a:pt x="172" y="115"/>
                    </a:lnTo>
                    <a:lnTo>
                      <a:pt x="166" y="122"/>
                    </a:lnTo>
                    <a:lnTo>
                      <a:pt x="168" y="133"/>
                    </a:lnTo>
                    <a:lnTo>
                      <a:pt x="176" y="145"/>
                    </a:lnTo>
                    <a:lnTo>
                      <a:pt x="185" y="143"/>
                    </a:lnTo>
                    <a:lnTo>
                      <a:pt x="191" y="156"/>
                    </a:lnTo>
                    <a:lnTo>
                      <a:pt x="133" y="202"/>
                    </a:lnTo>
                    <a:lnTo>
                      <a:pt x="123" y="203"/>
                    </a:lnTo>
                    <a:lnTo>
                      <a:pt x="107" y="204"/>
                    </a:lnTo>
                    <a:lnTo>
                      <a:pt x="107" y="199"/>
                    </a:lnTo>
                    <a:lnTo>
                      <a:pt x="106" y="194"/>
                    </a:lnTo>
                    <a:lnTo>
                      <a:pt x="102" y="192"/>
                    </a:lnTo>
                    <a:lnTo>
                      <a:pt x="95" y="193"/>
                    </a:lnTo>
                    <a:lnTo>
                      <a:pt x="91" y="185"/>
                    </a:lnTo>
                    <a:lnTo>
                      <a:pt x="37" y="142"/>
                    </a:lnTo>
                    <a:lnTo>
                      <a:pt x="1" y="114"/>
                    </a:lnTo>
                    <a:lnTo>
                      <a:pt x="0" y="107"/>
                    </a:lnTo>
                    <a:lnTo>
                      <a:pt x="0" y="99"/>
                    </a:lnTo>
                    <a:lnTo>
                      <a:pt x="8" y="92"/>
                    </a:lnTo>
                    <a:lnTo>
                      <a:pt x="31" y="85"/>
                    </a:lnTo>
                    <a:lnTo>
                      <a:pt x="32" y="82"/>
                    </a:lnTo>
                    <a:lnTo>
                      <a:pt x="36" y="78"/>
                    </a:lnTo>
                    <a:lnTo>
                      <a:pt x="39" y="78"/>
                    </a:lnTo>
                    <a:lnTo>
                      <a:pt x="44" y="75"/>
                    </a:lnTo>
                    <a:lnTo>
                      <a:pt x="48" y="74"/>
                    </a:lnTo>
                    <a:lnTo>
                      <a:pt x="50" y="64"/>
                    </a:lnTo>
                    <a:lnTo>
                      <a:pt x="58" y="64"/>
                    </a:lnTo>
                    <a:lnTo>
                      <a:pt x="65" y="63"/>
                    </a:lnTo>
                    <a:lnTo>
                      <a:pt x="68" y="50"/>
                    </a:lnTo>
                    <a:lnTo>
                      <a:pt x="67" y="46"/>
                    </a:lnTo>
                    <a:lnTo>
                      <a:pt x="63" y="26"/>
                    </a:lnTo>
                    <a:lnTo>
                      <a:pt x="67" y="22"/>
                    </a:lnTo>
                    <a:lnTo>
                      <a:pt x="73" y="19"/>
                    </a:lnTo>
                    <a:lnTo>
                      <a:pt x="77" y="17"/>
                    </a:lnTo>
                    <a:lnTo>
                      <a:pt x="84" y="11"/>
                    </a:lnTo>
                    <a:lnTo>
                      <a:pt x="89" y="8"/>
                    </a:lnTo>
                    <a:lnTo>
                      <a:pt x="96" y="6"/>
                    </a:lnTo>
                    <a:lnTo>
                      <a:pt x="105" y="6"/>
                    </a:lnTo>
                    <a:lnTo>
                      <a:pt x="109" y="3"/>
                    </a:lnTo>
                    <a:lnTo>
                      <a:pt x="120" y="2"/>
                    </a:lnTo>
                    <a:lnTo>
                      <a:pt x="124" y="3"/>
                    </a:lnTo>
                    <a:lnTo>
                      <a:pt x="130" y="3"/>
                    </a:lnTo>
                    <a:lnTo>
                      <a:pt x="137" y="2"/>
                    </a:lnTo>
                    <a:lnTo>
                      <a:pt x="147" y="0"/>
                    </a:lnTo>
                    <a:lnTo>
                      <a:pt x="154" y="3"/>
                    </a:lnTo>
                    <a:lnTo>
                      <a:pt x="155" y="13"/>
                    </a:lnTo>
                    <a:lnTo>
                      <a:pt x="156" y="16"/>
                    </a:lnTo>
                    <a:lnTo>
                      <a:pt x="155" y="25"/>
                    </a:lnTo>
                    <a:lnTo>
                      <a:pt x="148" y="36"/>
                    </a:lnTo>
                    <a:lnTo>
                      <a:pt x="148" y="43"/>
                    </a:lnTo>
                    <a:lnTo>
                      <a:pt x="155" y="51"/>
                    </a:lnTo>
                    <a:lnTo>
                      <a:pt x="160" y="59"/>
                    </a:lnTo>
                    <a:lnTo>
                      <a:pt x="167" y="7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7" name="Freeform 1265"/>
              <p:cNvSpPr>
                <a:spLocks noChangeAspect="1"/>
              </p:cNvSpPr>
              <p:nvPr/>
            </p:nvSpPr>
            <p:spPr bwMode="gray">
              <a:xfrm>
                <a:off x="3237" y="2110"/>
                <a:ext cx="96" cy="108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9" y="1"/>
                  </a:cxn>
                  <a:cxn ang="0">
                    <a:pos x="16" y="2"/>
                  </a:cxn>
                  <a:cxn ang="0">
                    <a:pos x="26" y="4"/>
                  </a:cxn>
                  <a:cxn ang="0">
                    <a:pos x="36" y="7"/>
                  </a:cxn>
                  <a:cxn ang="0">
                    <a:pos x="42" y="7"/>
                  </a:cxn>
                  <a:cxn ang="0">
                    <a:pos x="46" y="3"/>
                  </a:cxn>
                  <a:cxn ang="0">
                    <a:pos x="49" y="3"/>
                  </a:cxn>
                  <a:cxn ang="0">
                    <a:pos x="52" y="0"/>
                  </a:cxn>
                  <a:cxn ang="0">
                    <a:pos x="58" y="1"/>
                  </a:cxn>
                  <a:cxn ang="0">
                    <a:pos x="64" y="5"/>
                  </a:cxn>
                  <a:cxn ang="0">
                    <a:pos x="66" y="5"/>
                  </a:cxn>
                  <a:cxn ang="0">
                    <a:pos x="67" y="5"/>
                  </a:cxn>
                  <a:cxn ang="0">
                    <a:pos x="69" y="4"/>
                  </a:cxn>
                  <a:cxn ang="0">
                    <a:pos x="74" y="5"/>
                  </a:cxn>
                  <a:cxn ang="0">
                    <a:pos x="84" y="3"/>
                  </a:cxn>
                  <a:cxn ang="0">
                    <a:pos x="85" y="6"/>
                  </a:cxn>
                  <a:cxn ang="0">
                    <a:pos x="87" y="12"/>
                  </a:cxn>
                  <a:cxn ang="0">
                    <a:pos x="89" y="21"/>
                  </a:cxn>
                  <a:cxn ang="0">
                    <a:pos x="86" y="34"/>
                  </a:cxn>
                  <a:cxn ang="0">
                    <a:pos x="86" y="39"/>
                  </a:cxn>
                  <a:cxn ang="0">
                    <a:pos x="82" y="41"/>
                  </a:cxn>
                  <a:cxn ang="0">
                    <a:pos x="77" y="34"/>
                  </a:cxn>
                  <a:cxn ang="0">
                    <a:pos x="72" y="27"/>
                  </a:cxn>
                  <a:cxn ang="0">
                    <a:pos x="71" y="17"/>
                  </a:cxn>
                  <a:cxn ang="0">
                    <a:pos x="69" y="15"/>
                  </a:cxn>
                  <a:cxn ang="0">
                    <a:pos x="67" y="19"/>
                  </a:cxn>
                  <a:cxn ang="0">
                    <a:pos x="69" y="31"/>
                  </a:cxn>
                  <a:cxn ang="0">
                    <a:pos x="77" y="39"/>
                  </a:cxn>
                  <a:cxn ang="0">
                    <a:pos x="78" y="45"/>
                  </a:cxn>
                  <a:cxn ang="0">
                    <a:pos x="83" y="54"/>
                  </a:cxn>
                  <a:cxn ang="0">
                    <a:pos x="88" y="66"/>
                  </a:cxn>
                  <a:cxn ang="0">
                    <a:pos x="94" y="80"/>
                  </a:cxn>
                  <a:cxn ang="0">
                    <a:pos x="96" y="93"/>
                  </a:cxn>
                  <a:cxn ang="0">
                    <a:pos x="90" y="99"/>
                  </a:cxn>
                  <a:cxn ang="0">
                    <a:pos x="82" y="101"/>
                  </a:cxn>
                  <a:cxn ang="0">
                    <a:pos x="82" y="108"/>
                  </a:cxn>
                  <a:cxn ang="0">
                    <a:pos x="77" y="107"/>
                  </a:cxn>
                  <a:cxn ang="0">
                    <a:pos x="74" y="103"/>
                  </a:cxn>
                  <a:cxn ang="0">
                    <a:pos x="30" y="106"/>
                  </a:cxn>
                  <a:cxn ang="0">
                    <a:pos x="4" y="103"/>
                  </a:cxn>
                  <a:cxn ang="0">
                    <a:pos x="4" y="78"/>
                  </a:cxn>
                  <a:cxn ang="0">
                    <a:pos x="5" y="34"/>
                  </a:cxn>
                  <a:cxn ang="0">
                    <a:pos x="0" y="13"/>
                  </a:cxn>
                  <a:cxn ang="0">
                    <a:pos x="4" y="10"/>
                  </a:cxn>
                  <a:cxn ang="0">
                    <a:pos x="5" y="3"/>
                  </a:cxn>
                </a:cxnLst>
                <a:rect l="0" t="0" r="r" b="b"/>
                <a:pathLst>
                  <a:path w="96" h="108">
                    <a:moveTo>
                      <a:pt x="5" y="3"/>
                    </a:moveTo>
                    <a:lnTo>
                      <a:pt x="9" y="1"/>
                    </a:lnTo>
                    <a:lnTo>
                      <a:pt x="16" y="2"/>
                    </a:lnTo>
                    <a:lnTo>
                      <a:pt x="26" y="4"/>
                    </a:lnTo>
                    <a:lnTo>
                      <a:pt x="36" y="7"/>
                    </a:lnTo>
                    <a:lnTo>
                      <a:pt x="42" y="7"/>
                    </a:lnTo>
                    <a:lnTo>
                      <a:pt x="46" y="3"/>
                    </a:lnTo>
                    <a:lnTo>
                      <a:pt x="49" y="3"/>
                    </a:lnTo>
                    <a:lnTo>
                      <a:pt x="52" y="0"/>
                    </a:lnTo>
                    <a:lnTo>
                      <a:pt x="58" y="1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5"/>
                    </a:lnTo>
                    <a:lnTo>
                      <a:pt x="69" y="4"/>
                    </a:lnTo>
                    <a:lnTo>
                      <a:pt x="74" y="5"/>
                    </a:lnTo>
                    <a:lnTo>
                      <a:pt x="84" y="3"/>
                    </a:lnTo>
                    <a:lnTo>
                      <a:pt x="85" y="6"/>
                    </a:lnTo>
                    <a:lnTo>
                      <a:pt x="87" y="12"/>
                    </a:lnTo>
                    <a:lnTo>
                      <a:pt x="89" y="21"/>
                    </a:lnTo>
                    <a:lnTo>
                      <a:pt x="86" y="34"/>
                    </a:lnTo>
                    <a:lnTo>
                      <a:pt x="86" y="39"/>
                    </a:lnTo>
                    <a:lnTo>
                      <a:pt x="82" y="41"/>
                    </a:lnTo>
                    <a:lnTo>
                      <a:pt x="77" y="34"/>
                    </a:lnTo>
                    <a:lnTo>
                      <a:pt x="72" y="27"/>
                    </a:lnTo>
                    <a:lnTo>
                      <a:pt x="71" y="17"/>
                    </a:lnTo>
                    <a:lnTo>
                      <a:pt x="69" y="15"/>
                    </a:lnTo>
                    <a:lnTo>
                      <a:pt x="67" y="19"/>
                    </a:lnTo>
                    <a:lnTo>
                      <a:pt x="69" y="31"/>
                    </a:lnTo>
                    <a:lnTo>
                      <a:pt x="77" y="39"/>
                    </a:lnTo>
                    <a:lnTo>
                      <a:pt x="78" y="45"/>
                    </a:lnTo>
                    <a:lnTo>
                      <a:pt x="83" y="54"/>
                    </a:lnTo>
                    <a:lnTo>
                      <a:pt x="88" y="66"/>
                    </a:lnTo>
                    <a:lnTo>
                      <a:pt x="94" y="80"/>
                    </a:lnTo>
                    <a:lnTo>
                      <a:pt x="96" y="93"/>
                    </a:lnTo>
                    <a:lnTo>
                      <a:pt x="90" y="99"/>
                    </a:lnTo>
                    <a:lnTo>
                      <a:pt x="82" y="101"/>
                    </a:lnTo>
                    <a:lnTo>
                      <a:pt x="82" y="108"/>
                    </a:lnTo>
                    <a:lnTo>
                      <a:pt x="77" y="107"/>
                    </a:lnTo>
                    <a:lnTo>
                      <a:pt x="74" y="103"/>
                    </a:lnTo>
                    <a:lnTo>
                      <a:pt x="30" y="106"/>
                    </a:lnTo>
                    <a:lnTo>
                      <a:pt x="4" y="103"/>
                    </a:lnTo>
                    <a:lnTo>
                      <a:pt x="4" y="78"/>
                    </a:lnTo>
                    <a:lnTo>
                      <a:pt x="5" y="34"/>
                    </a:lnTo>
                    <a:lnTo>
                      <a:pt x="0" y="13"/>
                    </a:lnTo>
                    <a:lnTo>
                      <a:pt x="4" y="1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8" name="Freeform 1266"/>
              <p:cNvSpPr>
                <a:spLocks noChangeAspect="1"/>
              </p:cNvSpPr>
              <p:nvPr/>
            </p:nvSpPr>
            <p:spPr bwMode="gray">
              <a:xfrm>
                <a:off x="3212" y="2203"/>
                <a:ext cx="149" cy="203"/>
              </a:xfrm>
              <a:custGeom>
                <a:avLst/>
                <a:gdLst/>
                <a:ahLst/>
                <a:cxnLst>
                  <a:cxn ang="0">
                    <a:pos x="19" y="35"/>
                  </a:cxn>
                  <a:cxn ang="0">
                    <a:pos x="27" y="33"/>
                  </a:cxn>
                  <a:cxn ang="0">
                    <a:pos x="29" y="10"/>
                  </a:cxn>
                  <a:cxn ang="0">
                    <a:pos x="55" y="13"/>
                  </a:cxn>
                  <a:cxn ang="0">
                    <a:pos x="99" y="10"/>
                  </a:cxn>
                  <a:cxn ang="0">
                    <a:pos x="102" y="14"/>
                  </a:cxn>
                  <a:cxn ang="0">
                    <a:pos x="107" y="15"/>
                  </a:cxn>
                  <a:cxn ang="0">
                    <a:pos x="107" y="8"/>
                  </a:cxn>
                  <a:cxn ang="0">
                    <a:pos x="115" y="6"/>
                  </a:cxn>
                  <a:cxn ang="0">
                    <a:pos x="121" y="0"/>
                  </a:cxn>
                  <a:cxn ang="0">
                    <a:pos x="131" y="9"/>
                  </a:cxn>
                  <a:cxn ang="0">
                    <a:pos x="135" y="17"/>
                  </a:cxn>
                  <a:cxn ang="0">
                    <a:pos x="136" y="35"/>
                  </a:cxn>
                  <a:cxn ang="0">
                    <a:pos x="136" y="42"/>
                  </a:cxn>
                  <a:cxn ang="0">
                    <a:pos x="149" y="56"/>
                  </a:cxn>
                  <a:cxn ang="0">
                    <a:pos x="135" y="66"/>
                  </a:cxn>
                  <a:cxn ang="0">
                    <a:pos x="130" y="76"/>
                  </a:cxn>
                  <a:cxn ang="0">
                    <a:pos x="128" y="93"/>
                  </a:cxn>
                  <a:cxn ang="0">
                    <a:pos x="127" y="114"/>
                  </a:cxn>
                  <a:cxn ang="0">
                    <a:pos x="118" y="116"/>
                  </a:cxn>
                  <a:cxn ang="0">
                    <a:pos x="117" y="126"/>
                  </a:cxn>
                  <a:cxn ang="0">
                    <a:pos x="109" y="131"/>
                  </a:cxn>
                  <a:cxn ang="0">
                    <a:pos x="108" y="145"/>
                  </a:cxn>
                  <a:cxn ang="0">
                    <a:pos x="102" y="155"/>
                  </a:cxn>
                  <a:cxn ang="0">
                    <a:pos x="113" y="172"/>
                  </a:cxn>
                  <a:cxn ang="0">
                    <a:pos x="117" y="183"/>
                  </a:cxn>
                  <a:cxn ang="0">
                    <a:pos x="124" y="192"/>
                  </a:cxn>
                  <a:cxn ang="0">
                    <a:pos x="107" y="194"/>
                  </a:cxn>
                  <a:cxn ang="0">
                    <a:pos x="101" y="202"/>
                  </a:cxn>
                  <a:cxn ang="0">
                    <a:pos x="88" y="203"/>
                  </a:cxn>
                  <a:cxn ang="0">
                    <a:pos x="81" y="200"/>
                  </a:cxn>
                  <a:cxn ang="0">
                    <a:pos x="77" y="203"/>
                  </a:cxn>
                  <a:cxn ang="0">
                    <a:pos x="70" y="193"/>
                  </a:cxn>
                  <a:cxn ang="0">
                    <a:pos x="65" y="194"/>
                  </a:cxn>
                  <a:cxn ang="0">
                    <a:pos x="60" y="192"/>
                  </a:cxn>
                  <a:cxn ang="0">
                    <a:pos x="58" y="194"/>
                  </a:cxn>
                  <a:cxn ang="0">
                    <a:pos x="53" y="194"/>
                  </a:cxn>
                  <a:cxn ang="0">
                    <a:pos x="50" y="188"/>
                  </a:cxn>
                  <a:cxn ang="0">
                    <a:pos x="47" y="183"/>
                  </a:cxn>
                  <a:cxn ang="0">
                    <a:pos x="37" y="176"/>
                  </a:cxn>
                  <a:cxn ang="0">
                    <a:pos x="37" y="169"/>
                  </a:cxn>
                  <a:cxn ang="0">
                    <a:pos x="29" y="161"/>
                  </a:cxn>
                  <a:cxn ang="0">
                    <a:pos x="25" y="160"/>
                  </a:cxn>
                  <a:cxn ang="0">
                    <a:pos x="21" y="154"/>
                  </a:cxn>
                  <a:cxn ang="0">
                    <a:pos x="15" y="152"/>
                  </a:cxn>
                  <a:cxn ang="0">
                    <a:pos x="17" y="139"/>
                  </a:cxn>
                  <a:cxn ang="0">
                    <a:pos x="11" y="131"/>
                  </a:cxn>
                  <a:cxn ang="0">
                    <a:pos x="12" y="128"/>
                  </a:cxn>
                  <a:cxn ang="0">
                    <a:pos x="11" y="124"/>
                  </a:cxn>
                  <a:cxn ang="0">
                    <a:pos x="5" y="119"/>
                  </a:cxn>
                  <a:cxn ang="0">
                    <a:pos x="5" y="114"/>
                  </a:cxn>
                  <a:cxn ang="0">
                    <a:pos x="0" y="109"/>
                  </a:cxn>
                  <a:cxn ang="0">
                    <a:pos x="2" y="105"/>
                  </a:cxn>
                  <a:cxn ang="0">
                    <a:pos x="5" y="91"/>
                  </a:cxn>
                  <a:cxn ang="0">
                    <a:pos x="7" y="87"/>
                  </a:cxn>
                  <a:cxn ang="0">
                    <a:pos x="6" y="80"/>
                  </a:cxn>
                  <a:cxn ang="0">
                    <a:pos x="19" y="78"/>
                  </a:cxn>
                  <a:cxn ang="0">
                    <a:pos x="19" y="35"/>
                  </a:cxn>
                </a:cxnLst>
                <a:rect l="0" t="0" r="r" b="b"/>
                <a:pathLst>
                  <a:path w="149" h="203">
                    <a:moveTo>
                      <a:pt x="19" y="35"/>
                    </a:moveTo>
                    <a:lnTo>
                      <a:pt x="27" y="33"/>
                    </a:lnTo>
                    <a:lnTo>
                      <a:pt x="29" y="10"/>
                    </a:lnTo>
                    <a:lnTo>
                      <a:pt x="55" y="13"/>
                    </a:lnTo>
                    <a:lnTo>
                      <a:pt x="99" y="10"/>
                    </a:lnTo>
                    <a:lnTo>
                      <a:pt x="102" y="14"/>
                    </a:lnTo>
                    <a:lnTo>
                      <a:pt x="107" y="15"/>
                    </a:lnTo>
                    <a:lnTo>
                      <a:pt x="107" y="8"/>
                    </a:lnTo>
                    <a:lnTo>
                      <a:pt x="115" y="6"/>
                    </a:lnTo>
                    <a:lnTo>
                      <a:pt x="121" y="0"/>
                    </a:lnTo>
                    <a:lnTo>
                      <a:pt x="131" y="9"/>
                    </a:lnTo>
                    <a:lnTo>
                      <a:pt x="135" y="17"/>
                    </a:lnTo>
                    <a:lnTo>
                      <a:pt x="136" y="35"/>
                    </a:lnTo>
                    <a:lnTo>
                      <a:pt x="136" y="42"/>
                    </a:lnTo>
                    <a:lnTo>
                      <a:pt x="149" y="56"/>
                    </a:lnTo>
                    <a:lnTo>
                      <a:pt x="135" y="66"/>
                    </a:lnTo>
                    <a:lnTo>
                      <a:pt x="130" y="76"/>
                    </a:lnTo>
                    <a:lnTo>
                      <a:pt x="128" y="93"/>
                    </a:lnTo>
                    <a:lnTo>
                      <a:pt x="127" y="114"/>
                    </a:lnTo>
                    <a:lnTo>
                      <a:pt x="118" y="116"/>
                    </a:lnTo>
                    <a:lnTo>
                      <a:pt x="117" y="126"/>
                    </a:lnTo>
                    <a:lnTo>
                      <a:pt x="109" y="131"/>
                    </a:lnTo>
                    <a:lnTo>
                      <a:pt x="108" y="145"/>
                    </a:lnTo>
                    <a:lnTo>
                      <a:pt x="102" y="155"/>
                    </a:lnTo>
                    <a:lnTo>
                      <a:pt x="113" y="172"/>
                    </a:lnTo>
                    <a:lnTo>
                      <a:pt x="117" y="183"/>
                    </a:lnTo>
                    <a:lnTo>
                      <a:pt x="124" y="192"/>
                    </a:lnTo>
                    <a:lnTo>
                      <a:pt x="107" y="194"/>
                    </a:lnTo>
                    <a:lnTo>
                      <a:pt x="101" y="202"/>
                    </a:lnTo>
                    <a:lnTo>
                      <a:pt x="88" y="203"/>
                    </a:lnTo>
                    <a:lnTo>
                      <a:pt x="81" y="200"/>
                    </a:lnTo>
                    <a:lnTo>
                      <a:pt x="77" y="203"/>
                    </a:lnTo>
                    <a:lnTo>
                      <a:pt x="70" y="193"/>
                    </a:lnTo>
                    <a:lnTo>
                      <a:pt x="65" y="194"/>
                    </a:lnTo>
                    <a:lnTo>
                      <a:pt x="60" y="192"/>
                    </a:lnTo>
                    <a:lnTo>
                      <a:pt x="58" y="194"/>
                    </a:lnTo>
                    <a:lnTo>
                      <a:pt x="53" y="194"/>
                    </a:lnTo>
                    <a:lnTo>
                      <a:pt x="50" y="188"/>
                    </a:lnTo>
                    <a:lnTo>
                      <a:pt x="47" y="183"/>
                    </a:lnTo>
                    <a:lnTo>
                      <a:pt x="37" y="176"/>
                    </a:lnTo>
                    <a:lnTo>
                      <a:pt x="37" y="169"/>
                    </a:lnTo>
                    <a:lnTo>
                      <a:pt x="29" y="161"/>
                    </a:lnTo>
                    <a:lnTo>
                      <a:pt x="25" y="160"/>
                    </a:lnTo>
                    <a:lnTo>
                      <a:pt x="21" y="154"/>
                    </a:lnTo>
                    <a:lnTo>
                      <a:pt x="15" y="152"/>
                    </a:lnTo>
                    <a:lnTo>
                      <a:pt x="17" y="139"/>
                    </a:lnTo>
                    <a:lnTo>
                      <a:pt x="11" y="131"/>
                    </a:lnTo>
                    <a:lnTo>
                      <a:pt x="12" y="128"/>
                    </a:lnTo>
                    <a:lnTo>
                      <a:pt x="11" y="124"/>
                    </a:lnTo>
                    <a:lnTo>
                      <a:pt x="5" y="119"/>
                    </a:lnTo>
                    <a:lnTo>
                      <a:pt x="5" y="114"/>
                    </a:lnTo>
                    <a:lnTo>
                      <a:pt x="0" y="109"/>
                    </a:lnTo>
                    <a:lnTo>
                      <a:pt x="2" y="105"/>
                    </a:lnTo>
                    <a:lnTo>
                      <a:pt x="5" y="91"/>
                    </a:lnTo>
                    <a:lnTo>
                      <a:pt x="7" y="87"/>
                    </a:lnTo>
                    <a:lnTo>
                      <a:pt x="6" y="80"/>
                    </a:lnTo>
                    <a:lnTo>
                      <a:pt x="19" y="78"/>
                    </a:lnTo>
                    <a:lnTo>
                      <a:pt x="19" y="3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9" name="Freeform 1267"/>
              <p:cNvSpPr>
                <a:spLocks noChangeAspect="1"/>
              </p:cNvSpPr>
              <p:nvPr/>
            </p:nvSpPr>
            <p:spPr bwMode="gray">
              <a:xfrm>
                <a:off x="3095" y="2090"/>
                <a:ext cx="147" cy="148"/>
              </a:xfrm>
              <a:custGeom>
                <a:avLst/>
                <a:gdLst/>
                <a:ahLst/>
                <a:cxnLst>
                  <a:cxn ang="0">
                    <a:pos x="146" y="123"/>
                  </a:cxn>
                  <a:cxn ang="0">
                    <a:pos x="144" y="146"/>
                  </a:cxn>
                  <a:cxn ang="0">
                    <a:pos x="136" y="148"/>
                  </a:cxn>
                  <a:cxn ang="0">
                    <a:pos x="65" y="108"/>
                  </a:cxn>
                  <a:cxn ang="0">
                    <a:pos x="51" y="117"/>
                  </a:cxn>
                  <a:cxn ang="0">
                    <a:pos x="25" y="110"/>
                  </a:cxn>
                  <a:cxn ang="0">
                    <a:pos x="19" y="97"/>
                  </a:cxn>
                  <a:cxn ang="0">
                    <a:pos x="10" y="99"/>
                  </a:cxn>
                  <a:cxn ang="0">
                    <a:pos x="2" y="87"/>
                  </a:cxn>
                  <a:cxn ang="0">
                    <a:pos x="0" y="76"/>
                  </a:cxn>
                  <a:cxn ang="0">
                    <a:pos x="6" y="69"/>
                  </a:cxn>
                  <a:cxn ang="0">
                    <a:pos x="6" y="59"/>
                  </a:cxn>
                  <a:cxn ang="0">
                    <a:pos x="4" y="53"/>
                  </a:cxn>
                  <a:cxn ang="0">
                    <a:pos x="4" y="48"/>
                  </a:cxn>
                  <a:cxn ang="0">
                    <a:pos x="1" y="31"/>
                  </a:cxn>
                  <a:cxn ang="0">
                    <a:pos x="4" y="31"/>
                  </a:cxn>
                  <a:cxn ang="0">
                    <a:pos x="9" y="26"/>
                  </a:cxn>
                  <a:cxn ang="0">
                    <a:pos x="9" y="15"/>
                  </a:cxn>
                  <a:cxn ang="0">
                    <a:pos x="16" y="14"/>
                  </a:cxn>
                  <a:cxn ang="0">
                    <a:pos x="20" y="10"/>
                  </a:cxn>
                  <a:cxn ang="0">
                    <a:pos x="19" y="0"/>
                  </a:cxn>
                  <a:cxn ang="0">
                    <a:pos x="29" y="6"/>
                  </a:cxn>
                  <a:cxn ang="0">
                    <a:pos x="42" y="6"/>
                  </a:cxn>
                  <a:cxn ang="0">
                    <a:pos x="48" y="9"/>
                  </a:cxn>
                  <a:cxn ang="0">
                    <a:pos x="53" y="9"/>
                  </a:cxn>
                  <a:cxn ang="0">
                    <a:pos x="59" y="23"/>
                  </a:cxn>
                  <a:cxn ang="0">
                    <a:pos x="74" y="26"/>
                  </a:cxn>
                  <a:cxn ang="0">
                    <a:pos x="90" y="36"/>
                  </a:cxn>
                  <a:cxn ang="0">
                    <a:pos x="97" y="32"/>
                  </a:cxn>
                  <a:cxn ang="0">
                    <a:pos x="101" y="27"/>
                  </a:cxn>
                  <a:cxn ang="0">
                    <a:pos x="97" y="21"/>
                  </a:cxn>
                  <a:cxn ang="0">
                    <a:pos x="98" y="13"/>
                  </a:cxn>
                  <a:cxn ang="0">
                    <a:pos x="110" y="5"/>
                  </a:cxn>
                  <a:cxn ang="0">
                    <a:pos x="118" y="3"/>
                  </a:cxn>
                  <a:cxn ang="0">
                    <a:pos x="127" y="5"/>
                  </a:cxn>
                  <a:cxn ang="0">
                    <a:pos x="128" y="12"/>
                  </a:cxn>
                  <a:cxn ang="0">
                    <a:pos x="136" y="15"/>
                  </a:cxn>
                  <a:cxn ang="0">
                    <a:pos x="143" y="17"/>
                  </a:cxn>
                  <a:cxn ang="0">
                    <a:pos x="147" y="23"/>
                  </a:cxn>
                  <a:cxn ang="0">
                    <a:pos x="146" y="30"/>
                  </a:cxn>
                  <a:cxn ang="0">
                    <a:pos x="142" y="33"/>
                  </a:cxn>
                  <a:cxn ang="0">
                    <a:pos x="147" y="54"/>
                  </a:cxn>
                  <a:cxn ang="0">
                    <a:pos x="146" y="98"/>
                  </a:cxn>
                  <a:cxn ang="0">
                    <a:pos x="146" y="123"/>
                  </a:cxn>
                </a:cxnLst>
                <a:rect l="0" t="0" r="r" b="b"/>
                <a:pathLst>
                  <a:path w="147" h="148">
                    <a:moveTo>
                      <a:pt x="146" y="123"/>
                    </a:moveTo>
                    <a:lnTo>
                      <a:pt x="144" y="146"/>
                    </a:lnTo>
                    <a:lnTo>
                      <a:pt x="136" y="148"/>
                    </a:lnTo>
                    <a:lnTo>
                      <a:pt x="65" y="108"/>
                    </a:lnTo>
                    <a:lnTo>
                      <a:pt x="51" y="117"/>
                    </a:lnTo>
                    <a:lnTo>
                      <a:pt x="25" y="110"/>
                    </a:lnTo>
                    <a:lnTo>
                      <a:pt x="19" y="97"/>
                    </a:lnTo>
                    <a:lnTo>
                      <a:pt x="10" y="99"/>
                    </a:lnTo>
                    <a:lnTo>
                      <a:pt x="2" y="87"/>
                    </a:lnTo>
                    <a:lnTo>
                      <a:pt x="0" y="76"/>
                    </a:lnTo>
                    <a:lnTo>
                      <a:pt x="6" y="69"/>
                    </a:lnTo>
                    <a:lnTo>
                      <a:pt x="6" y="59"/>
                    </a:lnTo>
                    <a:lnTo>
                      <a:pt x="4" y="53"/>
                    </a:lnTo>
                    <a:lnTo>
                      <a:pt x="4" y="48"/>
                    </a:lnTo>
                    <a:lnTo>
                      <a:pt x="1" y="31"/>
                    </a:lnTo>
                    <a:lnTo>
                      <a:pt x="4" y="31"/>
                    </a:lnTo>
                    <a:lnTo>
                      <a:pt x="9" y="26"/>
                    </a:lnTo>
                    <a:lnTo>
                      <a:pt x="9" y="15"/>
                    </a:lnTo>
                    <a:lnTo>
                      <a:pt x="16" y="14"/>
                    </a:lnTo>
                    <a:lnTo>
                      <a:pt x="20" y="10"/>
                    </a:lnTo>
                    <a:lnTo>
                      <a:pt x="19" y="0"/>
                    </a:lnTo>
                    <a:lnTo>
                      <a:pt x="29" y="6"/>
                    </a:lnTo>
                    <a:lnTo>
                      <a:pt x="42" y="6"/>
                    </a:lnTo>
                    <a:lnTo>
                      <a:pt x="48" y="9"/>
                    </a:lnTo>
                    <a:lnTo>
                      <a:pt x="53" y="9"/>
                    </a:lnTo>
                    <a:lnTo>
                      <a:pt x="59" y="23"/>
                    </a:lnTo>
                    <a:lnTo>
                      <a:pt x="74" y="26"/>
                    </a:lnTo>
                    <a:lnTo>
                      <a:pt x="90" y="36"/>
                    </a:lnTo>
                    <a:lnTo>
                      <a:pt x="97" y="32"/>
                    </a:lnTo>
                    <a:lnTo>
                      <a:pt x="101" y="27"/>
                    </a:lnTo>
                    <a:lnTo>
                      <a:pt x="97" y="21"/>
                    </a:lnTo>
                    <a:lnTo>
                      <a:pt x="98" y="13"/>
                    </a:lnTo>
                    <a:lnTo>
                      <a:pt x="110" y="5"/>
                    </a:lnTo>
                    <a:lnTo>
                      <a:pt x="118" y="3"/>
                    </a:lnTo>
                    <a:lnTo>
                      <a:pt x="127" y="5"/>
                    </a:lnTo>
                    <a:lnTo>
                      <a:pt x="128" y="12"/>
                    </a:lnTo>
                    <a:lnTo>
                      <a:pt x="136" y="15"/>
                    </a:lnTo>
                    <a:lnTo>
                      <a:pt x="143" y="17"/>
                    </a:lnTo>
                    <a:lnTo>
                      <a:pt x="147" y="23"/>
                    </a:lnTo>
                    <a:lnTo>
                      <a:pt x="146" y="30"/>
                    </a:lnTo>
                    <a:lnTo>
                      <a:pt x="142" y="33"/>
                    </a:lnTo>
                    <a:lnTo>
                      <a:pt x="147" y="54"/>
                    </a:lnTo>
                    <a:lnTo>
                      <a:pt x="146" y="98"/>
                    </a:lnTo>
                    <a:lnTo>
                      <a:pt x="146" y="12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0" name="Freeform 1268"/>
              <p:cNvSpPr>
                <a:spLocks noChangeAspect="1"/>
              </p:cNvSpPr>
              <p:nvPr/>
            </p:nvSpPr>
            <p:spPr bwMode="gray">
              <a:xfrm>
                <a:off x="3134" y="2198"/>
                <a:ext cx="97" cy="170"/>
              </a:xfrm>
              <a:custGeom>
                <a:avLst/>
                <a:gdLst/>
                <a:ahLst/>
                <a:cxnLst>
                  <a:cxn ang="0">
                    <a:pos x="18" y="170"/>
                  </a:cxn>
                  <a:cxn ang="0">
                    <a:pos x="13" y="158"/>
                  </a:cxn>
                  <a:cxn ang="0">
                    <a:pos x="4" y="152"/>
                  </a:cxn>
                  <a:cxn ang="0">
                    <a:pos x="5" y="144"/>
                  </a:cxn>
                  <a:cxn ang="0">
                    <a:pos x="15" y="141"/>
                  </a:cxn>
                  <a:cxn ang="0">
                    <a:pos x="16" y="123"/>
                  </a:cxn>
                  <a:cxn ang="0">
                    <a:pos x="7" y="111"/>
                  </a:cxn>
                  <a:cxn ang="0">
                    <a:pos x="4" y="110"/>
                  </a:cxn>
                  <a:cxn ang="0">
                    <a:pos x="0" y="106"/>
                  </a:cxn>
                  <a:cxn ang="0">
                    <a:pos x="2" y="93"/>
                  </a:cxn>
                  <a:cxn ang="0">
                    <a:pos x="18" y="73"/>
                  </a:cxn>
                  <a:cxn ang="0">
                    <a:pos x="19" y="44"/>
                  </a:cxn>
                  <a:cxn ang="0">
                    <a:pos x="24" y="36"/>
                  </a:cxn>
                  <a:cxn ang="0">
                    <a:pos x="16" y="25"/>
                  </a:cxn>
                  <a:cxn ang="0">
                    <a:pos x="12" y="9"/>
                  </a:cxn>
                  <a:cxn ang="0">
                    <a:pos x="26" y="0"/>
                  </a:cxn>
                  <a:cxn ang="0">
                    <a:pos x="97" y="40"/>
                  </a:cxn>
                  <a:cxn ang="0">
                    <a:pos x="97" y="83"/>
                  </a:cxn>
                  <a:cxn ang="0">
                    <a:pos x="84" y="85"/>
                  </a:cxn>
                  <a:cxn ang="0">
                    <a:pos x="85" y="92"/>
                  </a:cxn>
                  <a:cxn ang="0">
                    <a:pos x="83" y="96"/>
                  </a:cxn>
                  <a:cxn ang="0">
                    <a:pos x="80" y="110"/>
                  </a:cxn>
                  <a:cxn ang="0">
                    <a:pos x="78" y="114"/>
                  </a:cxn>
                  <a:cxn ang="0">
                    <a:pos x="83" y="119"/>
                  </a:cxn>
                  <a:cxn ang="0">
                    <a:pos x="83" y="124"/>
                  </a:cxn>
                  <a:cxn ang="0">
                    <a:pos x="78" y="128"/>
                  </a:cxn>
                  <a:cxn ang="0">
                    <a:pos x="75" y="139"/>
                  </a:cxn>
                  <a:cxn ang="0">
                    <a:pos x="62" y="154"/>
                  </a:cxn>
                  <a:cxn ang="0">
                    <a:pos x="51" y="154"/>
                  </a:cxn>
                  <a:cxn ang="0">
                    <a:pos x="46" y="165"/>
                  </a:cxn>
                  <a:cxn ang="0">
                    <a:pos x="18" y="170"/>
                  </a:cxn>
                </a:cxnLst>
                <a:rect l="0" t="0" r="r" b="b"/>
                <a:pathLst>
                  <a:path w="97" h="170">
                    <a:moveTo>
                      <a:pt x="18" y="170"/>
                    </a:moveTo>
                    <a:lnTo>
                      <a:pt x="13" y="158"/>
                    </a:lnTo>
                    <a:lnTo>
                      <a:pt x="4" y="152"/>
                    </a:lnTo>
                    <a:lnTo>
                      <a:pt x="5" y="144"/>
                    </a:lnTo>
                    <a:lnTo>
                      <a:pt x="15" y="141"/>
                    </a:lnTo>
                    <a:lnTo>
                      <a:pt x="16" y="123"/>
                    </a:lnTo>
                    <a:lnTo>
                      <a:pt x="7" y="111"/>
                    </a:lnTo>
                    <a:lnTo>
                      <a:pt x="4" y="110"/>
                    </a:lnTo>
                    <a:lnTo>
                      <a:pt x="0" y="106"/>
                    </a:lnTo>
                    <a:lnTo>
                      <a:pt x="2" y="93"/>
                    </a:lnTo>
                    <a:lnTo>
                      <a:pt x="18" y="73"/>
                    </a:lnTo>
                    <a:lnTo>
                      <a:pt x="19" y="44"/>
                    </a:lnTo>
                    <a:lnTo>
                      <a:pt x="24" y="36"/>
                    </a:lnTo>
                    <a:lnTo>
                      <a:pt x="16" y="25"/>
                    </a:lnTo>
                    <a:lnTo>
                      <a:pt x="12" y="9"/>
                    </a:lnTo>
                    <a:lnTo>
                      <a:pt x="26" y="0"/>
                    </a:lnTo>
                    <a:lnTo>
                      <a:pt x="97" y="40"/>
                    </a:lnTo>
                    <a:lnTo>
                      <a:pt x="97" y="83"/>
                    </a:lnTo>
                    <a:lnTo>
                      <a:pt x="84" y="85"/>
                    </a:lnTo>
                    <a:lnTo>
                      <a:pt x="85" y="92"/>
                    </a:lnTo>
                    <a:lnTo>
                      <a:pt x="83" y="96"/>
                    </a:lnTo>
                    <a:lnTo>
                      <a:pt x="80" y="110"/>
                    </a:lnTo>
                    <a:lnTo>
                      <a:pt x="78" y="114"/>
                    </a:lnTo>
                    <a:lnTo>
                      <a:pt x="83" y="119"/>
                    </a:lnTo>
                    <a:lnTo>
                      <a:pt x="83" y="124"/>
                    </a:lnTo>
                    <a:lnTo>
                      <a:pt x="78" y="128"/>
                    </a:lnTo>
                    <a:lnTo>
                      <a:pt x="75" y="139"/>
                    </a:lnTo>
                    <a:lnTo>
                      <a:pt x="62" y="154"/>
                    </a:lnTo>
                    <a:lnTo>
                      <a:pt x="51" y="154"/>
                    </a:lnTo>
                    <a:lnTo>
                      <a:pt x="46" y="165"/>
                    </a:lnTo>
                    <a:lnTo>
                      <a:pt x="18" y="17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1" name="Freeform 1269"/>
              <p:cNvSpPr>
                <a:spLocks noChangeAspect="1"/>
              </p:cNvSpPr>
              <p:nvPr/>
            </p:nvSpPr>
            <p:spPr bwMode="gray">
              <a:xfrm>
                <a:off x="3340" y="2259"/>
                <a:ext cx="59" cy="60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56" y="58"/>
                  </a:cxn>
                  <a:cxn ang="0">
                    <a:pos x="52" y="60"/>
                  </a:cxn>
                  <a:cxn ang="0">
                    <a:pos x="43" y="45"/>
                  </a:cxn>
                  <a:cxn ang="0">
                    <a:pos x="33" y="39"/>
                  </a:cxn>
                  <a:cxn ang="0">
                    <a:pos x="25" y="35"/>
                  </a:cxn>
                  <a:cxn ang="0">
                    <a:pos x="0" y="37"/>
                  </a:cxn>
                  <a:cxn ang="0">
                    <a:pos x="2" y="20"/>
                  </a:cxn>
                  <a:cxn ang="0">
                    <a:pos x="7" y="10"/>
                  </a:cxn>
                  <a:cxn ang="0">
                    <a:pos x="21" y="0"/>
                  </a:cxn>
                  <a:cxn ang="0">
                    <a:pos x="25" y="13"/>
                  </a:cxn>
                  <a:cxn ang="0">
                    <a:pos x="31" y="27"/>
                  </a:cxn>
                  <a:cxn ang="0">
                    <a:pos x="35" y="29"/>
                  </a:cxn>
                  <a:cxn ang="0">
                    <a:pos x="47" y="37"/>
                  </a:cxn>
                  <a:cxn ang="0">
                    <a:pos x="59" y="53"/>
                  </a:cxn>
                </a:cxnLst>
                <a:rect l="0" t="0" r="r" b="b"/>
                <a:pathLst>
                  <a:path w="59" h="60">
                    <a:moveTo>
                      <a:pt x="59" y="53"/>
                    </a:moveTo>
                    <a:lnTo>
                      <a:pt x="56" y="58"/>
                    </a:lnTo>
                    <a:lnTo>
                      <a:pt x="52" y="60"/>
                    </a:lnTo>
                    <a:lnTo>
                      <a:pt x="43" y="45"/>
                    </a:lnTo>
                    <a:lnTo>
                      <a:pt x="33" y="39"/>
                    </a:lnTo>
                    <a:lnTo>
                      <a:pt x="25" y="35"/>
                    </a:lnTo>
                    <a:lnTo>
                      <a:pt x="0" y="37"/>
                    </a:lnTo>
                    <a:lnTo>
                      <a:pt x="2" y="20"/>
                    </a:lnTo>
                    <a:lnTo>
                      <a:pt x="7" y="10"/>
                    </a:lnTo>
                    <a:lnTo>
                      <a:pt x="21" y="0"/>
                    </a:lnTo>
                    <a:lnTo>
                      <a:pt x="25" y="13"/>
                    </a:lnTo>
                    <a:lnTo>
                      <a:pt x="31" y="27"/>
                    </a:lnTo>
                    <a:lnTo>
                      <a:pt x="35" y="29"/>
                    </a:lnTo>
                    <a:lnTo>
                      <a:pt x="47" y="37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2" name="Freeform 1270"/>
              <p:cNvSpPr>
                <a:spLocks noChangeAspect="1"/>
              </p:cNvSpPr>
              <p:nvPr/>
            </p:nvSpPr>
            <p:spPr bwMode="gray">
              <a:xfrm>
                <a:off x="3314" y="2294"/>
                <a:ext cx="138" cy="112"/>
              </a:xfrm>
              <a:custGeom>
                <a:avLst/>
                <a:gdLst/>
                <a:ahLst/>
                <a:cxnLst>
                  <a:cxn ang="0">
                    <a:pos x="22" y="101"/>
                  </a:cxn>
                  <a:cxn ang="0">
                    <a:pos x="15" y="92"/>
                  </a:cxn>
                  <a:cxn ang="0">
                    <a:pos x="11" y="81"/>
                  </a:cxn>
                  <a:cxn ang="0">
                    <a:pos x="0" y="64"/>
                  </a:cxn>
                  <a:cxn ang="0">
                    <a:pos x="6" y="54"/>
                  </a:cxn>
                  <a:cxn ang="0">
                    <a:pos x="7" y="40"/>
                  </a:cxn>
                  <a:cxn ang="0">
                    <a:pos x="15" y="35"/>
                  </a:cxn>
                  <a:cxn ang="0">
                    <a:pos x="16" y="25"/>
                  </a:cxn>
                  <a:cxn ang="0">
                    <a:pos x="25" y="23"/>
                  </a:cxn>
                  <a:cxn ang="0">
                    <a:pos x="26" y="2"/>
                  </a:cxn>
                  <a:cxn ang="0">
                    <a:pos x="51" y="0"/>
                  </a:cxn>
                  <a:cxn ang="0">
                    <a:pos x="59" y="4"/>
                  </a:cxn>
                  <a:cxn ang="0">
                    <a:pos x="69" y="10"/>
                  </a:cxn>
                  <a:cxn ang="0">
                    <a:pos x="78" y="25"/>
                  </a:cxn>
                  <a:cxn ang="0">
                    <a:pos x="76" y="33"/>
                  </a:cxn>
                  <a:cxn ang="0">
                    <a:pos x="80" y="37"/>
                  </a:cxn>
                  <a:cxn ang="0">
                    <a:pos x="85" y="38"/>
                  </a:cxn>
                  <a:cxn ang="0">
                    <a:pos x="86" y="47"/>
                  </a:cxn>
                  <a:cxn ang="0">
                    <a:pos x="92" y="55"/>
                  </a:cxn>
                  <a:cxn ang="0">
                    <a:pos x="97" y="56"/>
                  </a:cxn>
                  <a:cxn ang="0">
                    <a:pos x="107" y="61"/>
                  </a:cxn>
                  <a:cxn ang="0">
                    <a:pos x="129" y="65"/>
                  </a:cxn>
                  <a:cxn ang="0">
                    <a:pos x="138" y="64"/>
                  </a:cxn>
                  <a:cxn ang="0">
                    <a:pos x="135" y="72"/>
                  </a:cxn>
                  <a:cxn ang="0">
                    <a:pos x="104" y="97"/>
                  </a:cxn>
                  <a:cxn ang="0">
                    <a:pos x="85" y="102"/>
                  </a:cxn>
                  <a:cxn ang="0">
                    <a:pos x="78" y="107"/>
                  </a:cxn>
                  <a:cxn ang="0">
                    <a:pos x="62" y="106"/>
                  </a:cxn>
                  <a:cxn ang="0">
                    <a:pos x="53" y="112"/>
                  </a:cxn>
                  <a:cxn ang="0">
                    <a:pos x="43" y="110"/>
                  </a:cxn>
                  <a:cxn ang="0">
                    <a:pos x="28" y="102"/>
                  </a:cxn>
                  <a:cxn ang="0">
                    <a:pos x="22" y="101"/>
                  </a:cxn>
                </a:cxnLst>
                <a:rect l="0" t="0" r="r" b="b"/>
                <a:pathLst>
                  <a:path w="138" h="112">
                    <a:moveTo>
                      <a:pt x="22" y="101"/>
                    </a:moveTo>
                    <a:lnTo>
                      <a:pt x="15" y="92"/>
                    </a:lnTo>
                    <a:lnTo>
                      <a:pt x="11" y="81"/>
                    </a:lnTo>
                    <a:lnTo>
                      <a:pt x="0" y="64"/>
                    </a:lnTo>
                    <a:lnTo>
                      <a:pt x="6" y="54"/>
                    </a:lnTo>
                    <a:lnTo>
                      <a:pt x="7" y="40"/>
                    </a:lnTo>
                    <a:lnTo>
                      <a:pt x="15" y="35"/>
                    </a:lnTo>
                    <a:lnTo>
                      <a:pt x="16" y="25"/>
                    </a:lnTo>
                    <a:lnTo>
                      <a:pt x="25" y="23"/>
                    </a:lnTo>
                    <a:lnTo>
                      <a:pt x="26" y="2"/>
                    </a:lnTo>
                    <a:lnTo>
                      <a:pt x="51" y="0"/>
                    </a:lnTo>
                    <a:lnTo>
                      <a:pt x="59" y="4"/>
                    </a:lnTo>
                    <a:lnTo>
                      <a:pt x="69" y="10"/>
                    </a:lnTo>
                    <a:lnTo>
                      <a:pt x="78" y="25"/>
                    </a:lnTo>
                    <a:lnTo>
                      <a:pt x="76" y="33"/>
                    </a:lnTo>
                    <a:lnTo>
                      <a:pt x="80" y="37"/>
                    </a:lnTo>
                    <a:lnTo>
                      <a:pt x="85" y="38"/>
                    </a:lnTo>
                    <a:lnTo>
                      <a:pt x="86" y="47"/>
                    </a:lnTo>
                    <a:lnTo>
                      <a:pt x="92" y="55"/>
                    </a:lnTo>
                    <a:lnTo>
                      <a:pt x="97" y="56"/>
                    </a:lnTo>
                    <a:lnTo>
                      <a:pt x="107" y="61"/>
                    </a:lnTo>
                    <a:lnTo>
                      <a:pt x="129" y="65"/>
                    </a:lnTo>
                    <a:lnTo>
                      <a:pt x="138" y="64"/>
                    </a:lnTo>
                    <a:lnTo>
                      <a:pt x="135" y="72"/>
                    </a:lnTo>
                    <a:lnTo>
                      <a:pt x="104" y="97"/>
                    </a:lnTo>
                    <a:lnTo>
                      <a:pt x="85" y="102"/>
                    </a:lnTo>
                    <a:lnTo>
                      <a:pt x="78" y="107"/>
                    </a:lnTo>
                    <a:lnTo>
                      <a:pt x="62" y="106"/>
                    </a:lnTo>
                    <a:lnTo>
                      <a:pt x="53" y="112"/>
                    </a:lnTo>
                    <a:lnTo>
                      <a:pt x="43" y="110"/>
                    </a:lnTo>
                    <a:lnTo>
                      <a:pt x="28" y="102"/>
                    </a:lnTo>
                    <a:lnTo>
                      <a:pt x="22" y="10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3" name="Freeform 1271"/>
              <p:cNvSpPr>
                <a:spLocks noChangeAspect="1" noEditPoints="1"/>
              </p:cNvSpPr>
              <p:nvPr/>
            </p:nvSpPr>
            <p:spPr bwMode="gray">
              <a:xfrm>
                <a:off x="3159" y="2669"/>
                <a:ext cx="149" cy="150"/>
              </a:xfrm>
              <a:custGeom>
                <a:avLst/>
                <a:gdLst/>
                <a:ahLst/>
                <a:cxnLst>
                  <a:cxn ang="0">
                    <a:pos x="107" y="75"/>
                  </a:cxn>
                  <a:cxn ang="0">
                    <a:pos x="97" y="90"/>
                  </a:cxn>
                  <a:cxn ang="0">
                    <a:pos x="112" y="95"/>
                  </a:cxn>
                  <a:cxn ang="0">
                    <a:pos x="121" y="85"/>
                  </a:cxn>
                  <a:cxn ang="0">
                    <a:pos x="0" y="75"/>
                  </a:cxn>
                  <a:cxn ang="0">
                    <a:pos x="9" y="70"/>
                  </a:cxn>
                  <a:cxn ang="0">
                    <a:pos x="16" y="76"/>
                  </a:cxn>
                  <a:cxn ang="0">
                    <a:pos x="33" y="75"/>
                  </a:cxn>
                  <a:cxn ang="0">
                    <a:pos x="40" y="35"/>
                  </a:cxn>
                  <a:cxn ang="0">
                    <a:pos x="52" y="54"/>
                  </a:cxn>
                  <a:cxn ang="0">
                    <a:pos x="68" y="38"/>
                  </a:cxn>
                  <a:cxn ang="0">
                    <a:pos x="82" y="41"/>
                  </a:cxn>
                  <a:cxn ang="0">
                    <a:pos x="90" y="20"/>
                  </a:cxn>
                  <a:cxn ang="0">
                    <a:pos x="101" y="13"/>
                  </a:cxn>
                  <a:cxn ang="0">
                    <a:pos x="118" y="3"/>
                  </a:cxn>
                  <a:cxn ang="0">
                    <a:pos x="137" y="3"/>
                  </a:cxn>
                  <a:cxn ang="0">
                    <a:pos x="140" y="40"/>
                  </a:cxn>
                  <a:cxn ang="0">
                    <a:pos x="131" y="40"/>
                  </a:cxn>
                  <a:cxn ang="0">
                    <a:pos x="132" y="62"/>
                  </a:cxn>
                  <a:cxn ang="0">
                    <a:pos x="142" y="54"/>
                  </a:cxn>
                  <a:cxn ang="0">
                    <a:pos x="149" y="59"/>
                  </a:cxn>
                  <a:cxn ang="0">
                    <a:pos x="147" y="71"/>
                  </a:cxn>
                  <a:cxn ang="0">
                    <a:pos x="130" y="93"/>
                  </a:cxn>
                  <a:cxn ang="0">
                    <a:pos x="119" y="113"/>
                  </a:cxn>
                  <a:cxn ang="0">
                    <a:pos x="102" y="130"/>
                  </a:cxn>
                  <a:cxn ang="0">
                    <a:pos x="85" y="139"/>
                  </a:cxn>
                  <a:cxn ang="0">
                    <a:pos x="63" y="140"/>
                  </a:cxn>
                  <a:cxn ang="0">
                    <a:pos x="43" y="144"/>
                  </a:cxn>
                  <a:cxn ang="0">
                    <a:pos x="32" y="150"/>
                  </a:cxn>
                  <a:cxn ang="0">
                    <a:pos x="16" y="130"/>
                  </a:cxn>
                  <a:cxn ang="0">
                    <a:pos x="19" y="118"/>
                  </a:cxn>
                  <a:cxn ang="0">
                    <a:pos x="7" y="92"/>
                  </a:cxn>
                  <a:cxn ang="0">
                    <a:pos x="0" y="75"/>
                  </a:cxn>
                </a:cxnLst>
                <a:rect l="0" t="0" r="r" b="b"/>
                <a:pathLst>
                  <a:path w="149" h="150">
                    <a:moveTo>
                      <a:pt x="120" y="76"/>
                    </a:moveTo>
                    <a:lnTo>
                      <a:pt x="107" y="75"/>
                    </a:lnTo>
                    <a:lnTo>
                      <a:pt x="97" y="85"/>
                    </a:lnTo>
                    <a:lnTo>
                      <a:pt x="97" y="90"/>
                    </a:lnTo>
                    <a:lnTo>
                      <a:pt x="104" y="99"/>
                    </a:lnTo>
                    <a:lnTo>
                      <a:pt x="112" y="95"/>
                    </a:lnTo>
                    <a:lnTo>
                      <a:pt x="114" y="92"/>
                    </a:lnTo>
                    <a:lnTo>
                      <a:pt x="121" y="85"/>
                    </a:lnTo>
                    <a:lnTo>
                      <a:pt x="120" y="76"/>
                    </a:lnTo>
                    <a:close/>
                    <a:moveTo>
                      <a:pt x="0" y="75"/>
                    </a:moveTo>
                    <a:lnTo>
                      <a:pt x="5" y="70"/>
                    </a:lnTo>
                    <a:lnTo>
                      <a:pt x="9" y="70"/>
                    </a:lnTo>
                    <a:lnTo>
                      <a:pt x="11" y="73"/>
                    </a:lnTo>
                    <a:lnTo>
                      <a:pt x="16" y="76"/>
                    </a:lnTo>
                    <a:lnTo>
                      <a:pt x="22" y="78"/>
                    </a:lnTo>
                    <a:lnTo>
                      <a:pt x="33" y="75"/>
                    </a:lnTo>
                    <a:lnTo>
                      <a:pt x="34" y="28"/>
                    </a:lnTo>
                    <a:lnTo>
                      <a:pt x="40" y="35"/>
                    </a:lnTo>
                    <a:lnTo>
                      <a:pt x="43" y="54"/>
                    </a:lnTo>
                    <a:lnTo>
                      <a:pt x="52" y="54"/>
                    </a:lnTo>
                    <a:lnTo>
                      <a:pt x="63" y="38"/>
                    </a:lnTo>
                    <a:lnTo>
                      <a:pt x="68" y="38"/>
                    </a:lnTo>
                    <a:lnTo>
                      <a:pt x="74" y="41"/>
                    </a:lnTo>
                    <a:lnTo>
                      <a:pt x="82" y="41"/>
                    </a:lnTo>
                    <a:lnTo>
                      <a:pt x="88" y="33"/>
                    </a:lnTo>
                    <a:lnTo>
                      <a:pt x="90" y="20"/>
                    </a:lnTo>
                    <a:lnTo>
                      <a:pt x="99" y="17"/>
                    </a:lnTo>
                    <a:lnTo>
                      <a:pt x="101" y="13"/>
                    </a:lnTo>
                    <a:lnTo>
                      <a:pt x="112" y="3"/>
                    </a:lnTo>
                    <a:lnTo>
                      <a:pt x="118" y="3"/>
                    </a:lnTo>
                    <a:lnTo>
                      <a:pt x="124" y="0"/>
                    </a:lnTo>
                    <a:lnTo>
                      <a:pt x="137" y="3"/>
                    </a:lnTo>
                    <a:lnTo>
                      <a:pt x="141" y="29"/>
                    </a:lnTo>
                    <a:lnTo>
                      <a:pt x="140" y="40"/>
                    </a:lnTo>
                    <a:lnTo>
                      <a:pt x="135" y="39"/>
                    </a:lnTo>
                    <a:lnTo>
                      <a:pt x="131" y="40"/>
                    </a:lnTo>
                    <a:lnTo>
                      <a:pt x="129" y="57"/>
                    </a:lnTo>
                    <a:lnTo>
                      <a:pt x="132" y="62"/>
                    </a:lnTo>
                    <a:lnTo>
                      <a:pt x="139" y="62"/>
                    </a:lnTo>
                    <a:lnTo>
                      <a:pt x="142" y="54"/>
                    </a:lnTo>
                    <a:lnTo>
                      <a:pt x="149" y="54"/>
                    </a:lnTo>
                    <a:lnTo>
                      <a:pt x="149" y="59"/>
                    </a:lnTo>
                    <a:lnTo>
                      <a:pt x="147" y="64"/>
                    </a:lnTo>
                    <a:lnTo>
                      <a:pt x="147" y="71"/>
                    </a:lnTo>
                    <a:lnTo>
                      <a:pt x="140" y="79"/>
                    </a:lnTo>
                    <a:lnTo>
                      <a:pt x="130" y="93"/>
                    </a:lnTo>
                    <a:lnTo>
                      <a:pt x="128" y="102"/>
                    </a:lnTo>
                    <a:lnTo>
                      <a:pt x="119" y="113"/>
                    </a:lnTo>
                    <a:lnTo>
                      <a:pt x="115" y="120"/>
                    </a:lnTo>
                    <a:lnTo>
                      <a:pt x="102" y="130"/>
                    </a:lnTo>
                    <a:lnTo>
                      <a:pt x="92" y="137"/>
                    </a:lnTo>
                    <a:lnTo>
                      <a:pt x="85" y="139"/>
                    </a:lnTo>
                    <a:lnTo>
                      <a:pt x="82" y="141"/>
                    </a:lnTo>
                    <a:lnTo>
                      <a:pt x="63" y="140"/>
                    </a:lnTo>
                    <a:lnTo>
                      <a:pt x="54" y="142"/>
                    </a:lnTo>
                    <a:lnTo>
                      <a:pt x="43" y="144"/>
                    </a:lnTo>
                    <a:lnTo>
                      <a:pt x="38" y="148"/>
                    </a:lnTo>
                    <a:lnTo>
                      <a:pt x="32" y="150"/>
                    </a:lnTo>
                    <a:lnTo>
                      <a:pt x="17" y="135"/>
                    </a:lnTo>
                    <a:lnTo>
                      <a:pt x="16" y="130"/>
                    </a:lnTo>
                    <a:lnTo>
                      <a:pt x="18" y="126"/>
                    </a:lnTo>
                    <a:lnTo>
                      <a:pt x="19" y="118"/>
                    </a:lnTo>
                    <a:lnTo>
                      <a:pt x="14" y="104"/>
                    </a:lnTo>
                    <a:lnTo>
                      <a:pt x="7" y="92"/>
                    </a:lnTo>
                    <a:lnTo>
                      <a:pt x="2" y="81"/>
                    </a:lnTo>
                    <a:lnTo>
                      <a:pt x="0" y="7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4" name="Freeform 1272"/>
              <p:cNvSpPr>
                <a:spLocks noChangeAspect="1"/>
              </p:cNvSpPr>
              <p:nvPr/>
            </p:nvSpPr>
            <p:spPr bwMode="gray">
              <a:xfrm>
                <a:off x="2855" y="2302"/>
                <a:ext cx="28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" y="4"/>
                  </a:cxn>
                  <a:cxn ang="0">
                    <a:pos x="0" y="2"/>
                  </a:cxn>
                  <a:cxn ang="0">
                    <a:pos x="17" y="0"/>
                  </a:cxn>
                  <a:cxn ang="0">
                    <a:pos x="25" y="2"/>
                  </a:cxn>
                  <a:cxn ang="0">
                    <a:pos x="28" y="7"/>
                  </a:cxn>
                  <a:cxn ang="0">
                    <a:pos x="24" y="9"/>
                  </a:cxn>
                  <a:cxn ang="0">
                    <a:pos x="15" y="7"/>
                  </a:cxn>
                  <a:cxn ang="0">
                    <a:pos x="0" y="9"/>
                  </a:cxn>
                </a:cxnLst>
                <a:rect l="0" t="0" r="r" b="b"/>
                <a:pathLst>
                  <a:path w="28" h="9">
                    <a:moveTo>
                      <a:pt x="0" y="9"/>
                    </a:moveTo>
                    <a:lnTo>
                      <a:pt x="1" y="4"/>
                    </a:lnTo>
                    <a:lnTo>
                      <a:pt x="0" y="2"/>
                    </a:lnTo>
                    <a:lnTo>
                      <a:pt x="17" y="0"/>
                    </a:lnTo>
                    <a:lnTo>
                      <a:pt x="25" y="2"/>
                    </a:lnTo>
                    <a:lnTo>
                      <a:pt x="28" y="7"/>
                    </a:lnTo>
                    <a:lnTo>
                      <a:pt x="24" y="9"/>
                    </a:lnTo>
                    <a:lnTo>
                      <a:pt x="15" y="7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5" name="Freeform 1273"/>
              <p:cNvSpPr>
                <a:spLocks noChangeAspect="1"/>
              </p:cNvSpPr>
              <p:nvPr/>
            </p:nvSpPr>
            <p:spPr bwMode="gray">
              <a:xfrm>
                <a:off x="2857" y="2316"/>
                <a:ext cx="25" cy="14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9" y="9"/>
                  </a:cxn>
                  <a:cxn ang="0">
                    <a:pos x="3" y="6"/>
                  </a:cxn>
                  <a:cxn ang="0">
                    <a:pos x="0" y="4"/>
                  </a:cxn>
                  <a:cxn ang="0">
                    <a:pos x="11" y="0"/>
                  </a:cxn>
                  <a:cxn ang="0">
                    <a:pos x="25" y="1"/>
                  </a:cxn>
                  <a:cxn ang="0">
                    <a:pos x="24" y="11"/>
                  </a:cxn>
                  <a:cxn ang="0">
                    <a:pos x="18" y="12"/>
                  </a:cxn>
                  <a:cxn ang="0">
                    <a:pos x="12" y="14"/>
                  </a:cxn>
                </a:cxnLst>
                <a:rect l="0" t="0" r="r" b="b"/>
                <a:pathLst>
                  <a:path w="25" h="14">
                    <a:moveTo>
                      <a:pt x="12" y="14"/>
                    </a:moveTo>
                    <a:lnTo>
                      <a:pt x="9" y="9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11" y="0"/>
                    </a:lnTo>
                    <a:lnTo>
                      <a:pt x="25" y="1"/>
                    </a:lnTo>
                    <a:lnTo>
                      <a:pt x="24" y="11"/>
                    </a:lnTo>
                    <a:lnTo>
                      <a:pt x="18" y="12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6" name="Freeform 1274"/>
              <p:cNvSpPr>
                <a:spLocks noChangeAspect="1"/>
              </p:cNvSpPr>
              <p:nvPr/>
            </p:nvSpPr>
            <p:spPr bwMode="gray">
              <a:xfrm>
                <a:off x="2782" y="2272"/>
                <a:ext cx="5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7" name="Freeform 1275"/>
              <p:cNvSpPr>
                <a:spLocks noChangeAspect="1"/>
              </p:cNvSpPr>
              <p:nvPr/>
            </p:nvSpPr>
            <p:spPr bwMode="gray">
              <a:xfrm>
                <a:off x="2791" y="2288"/>
                <a:ext cx="4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3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8" name="Freeform 1276"/>
              <p:cNvSpPr>
                <a:spLocks noChangeAspect="1"/>
              </p:cNvSpPr>
              <p:nvPr/>
            </p:nvSpPr>
            <p:spPr bwMode="gray">
              <a:xfrm>
                <a:off x="2781" y="2290"/>
                <a:ext cx="4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1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9" name="Freeform 1277"/>
              <p:cNvSpPr>
                <a:spLocks noChangeAspect="1"/>
              </p:cNvSpPr>
              <p:nvPr/>
            </p:nvSpPr>
            <p:spPr bwMode="gray">
              <a:xfrm>
                <a:off x="3016" y="2321"/>
                <a:ext cx="26" cy="6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22" y="0"/>
                  </a:cxn>
                  <a:cxn ang="0">
                    <a:pos x="26" y="9"/>
                  </a:cxn>
                  <a:cxn ang="0">
                    <a:pos x="26" y="23"/>
                  </a:cxn>
                  <a:cxn ang="0">
                    <a:pos x="19" y="33"/>
                  </a:cxn>
                  <a:cxn ang="0">
                    <a:pos x="20" y="59"/>
                  </a:cxn>
                  <a:cxn ang="0">
                    <a:pos x="9" y="60"/>
                  </a:cxn>
                  <a:cxn ang="0">
                    <a:pos x="9" y="33"/>
                  </a:cxn>
                  <a:cxn ang="0">
                    <a:pos x="5" y="23"/>
                  </a:cxn>
                  <a:cxn ang="0">
                    <a:pos x="1" y="18"/>
                  </a:cxn>
                  <a:cxn ang="0">
                    <a:pos x="0" y="13"/>
                  </a:cxn>
                </a:cxnLst>
                <a:rect l="0" t="0" r="r" b="b"/>
                <a:pathLst>
                  <a:path w="26" h="60">
                    <a:moveTo>
                      <a:pt x="0" y="13"/>
                    </a:moveTo>
                    <a:lnTo>
                      <a:pt x="16" y="3"/>
                    </a:lnTo>
                    <a:lnTo>
                      <a:pt x="15" y="1"/>
                    </a:lnTo>
                    <a:lnTo>
                      <a:pt x="22" y="0"/>
                    </a:lnTo>
                    <a:lnTo>
                      <a:pt x="26" y="9"/>
                    </a:lnTo>
                    <a:lnTo>
                      <a:pt x="26" y="23"/>
                    </a:lnTo>
                    <a:lnTo>
                      <a:pt x="19" y="33"/>
                    </a:lnTo>
                    <a:lnTo>
                      <a:pt x="20" y="59"/>
                    </a:lnTo>
                    <a:lnTo>
                      <a:pt x="9" y="60"/>
                    </a:lnTo>
                    <a:lnTo>
                      <a:pt x="9" y="33"/>
                    </a:lnTo>
                    <a:lnTo>
                      <a:pt x="5" y="23"/>
                    </a:lnTo>
                    <a:lnTo>
                      <a:pt x="1" y="18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0" name="Freeform 1278"/>
              <p:cNvSpPr>
                <a:spLocks noChangeAspect="1"/>
              </p:cNvSpPr>
              <p:nvPr/>
            </p:nvSpPr>
            <p:spPr bwMode="gray">
              <a:xfrm>
                <a:off x="3009" y="2332"/>
                <a:ext cx="16" cy="5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8" y="7"/>
                  </a:cxn>
                  <a:cxn ang="0">
                    <a:pos x="12" y="12"/>
                  </a:cxn>
                  <a:cxn ang="0">
                    <a:pos x="16" y="22"/>
                  </a:cxn>
                  <a:cxn ang="0">
                    <a:pos x="16" y="49"/>
                  </a:cxn>
                  <a:cxn ang="0">
                    <a:pos x="6" y="53"/>
                  </a:cxn>
                  <a:cxn ang="0">
                    <a:pos x="5" y="46"/>
                  </a:cxn>
                  <a:cxn ang="0">
                    <a:pos x="5" y="35"/>
                  </a:cxn>
                  <a:cxn ang="0">
                    <a:pos x="1" y="31"/>
                  </a:cxn>
                  <a:cxn ang="0">
                    <a:pos x="1" y="11"/>
                  </a:cxn>
                  <a:cxn ang="0">
                    <a:pos x="0" y="0"/>
                  </a:cxn>
                  <a:cxn ang="0">
                    <a:pos x="7" y="2"/>
                  </a:cxn>
                </a:cxnLst>
                <a:rect l="0" t="0" r="r" b="b"/>
                <a:pathLst>
                  <a:path w="16" h="53">
                    <a:moveTo>
                      <a:pt x="7" y="2"/>
                    </a:moveTo>
                    <a:lnTo>
                      <a:pt x="8" y="7"/>
                    </a:lnTo>
                    <a:lnTo>
                      <a:pt x="12" y="12"/>
                    </a:lnTo>
                    <a:lnTo>
                      <a:pt x="16" y="22"/>
                    </a:lnTo>
                    <a:lnTo>
                      <a:pt x="16" y="49"/>
                    </a:lnTo>
                    <a:lnTo>
                      <a:pt x="6" y="53"/>
                    </a:lnTo>
                    <a:lnTo>
                      <a:pt x="5" y="46"/>
                    </a:lnTo>
                    <a:lnTo>
                      <a:pt x="5" y="35"/>
                    </a:lnTo>
                    <a:lnTo>
                      <a:pt x="1" y="31"/>
                    </a:lnTo>
                    <a:lnTo>
                      <a:pt x="1" y="11"/>
                    </a:lnTo>
                    <a:lnTo>
                      <a:pt x="0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1" name="Freeform 1279"/>
              <p:cNvSpPr>
                <a:spLocks noChangeAspect="1"/>
              </p:cNvSpPr>
              <p:nvPr/>
            </p:nvSpPr>
            <p:spPr bwMode="gray">
              <a:xfrm>
                <a:off x="2979" y="2327"/>
                <a:ext cx="36" cy="68"/>
              </a:xfrm>
              <a:custGeom>
                <a:avLst/>
                <a:gdLst/>
                <a:ahLst/>
                <a:cxnLst>
                  <a:cxn ang="0">
                    <a:pos x="30" y="5"/>
                  </a:cxn>
                  <a:cxn ang="0">
                    <a:pos x="31" y="16"/>
                  </a:cxn>
                  <a:cxn ang="0">
                    <a:pos x="31" y="36"/>
                  </a:cxn>
                  <a:cxn ang="0">
                    <a:pos x="35" y="40"/>
                  </a:cxn>
                  <a:cxn ang="0">
                    <a:pos x="35" y="51"/>
                  </a:cxn>
                  <a:cxn ang="0">
                    <a:pos x="36" y="58"/>
                  </a:cxn>
                  <a:cxn ang="0">
                    <a:pos x="29" y="60"/>
                  </a:cxn>
                  <a:cxn ang="0">
                    <a:pos x="10" y="68"/>
                  </a:cxn>
                  <a:cxn ang="0">
                    <a:pos x="5" y="66"/>
                  </a:cxn>
                  <a:cxn ang="0">
                    <a:pos x="2" y="58"/>
                  </a:cxn>
                  <a:cxn ang="0">
                    <a:pos x="0" y="51"/>
                  </a:cxn>
                  <a:cxn ang="0">
                    <a:pos x="8" y="36"/>
                  </a:cxn>
                  <a:cxn ang="0">
                    <a:pos x="8" y="31"/>
                  </a:cxn>
                  <a:cxn ang="0">
                    <a:pos x="3" y="15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20" y="3"/>
                  </a:cxn>
                  <a:cxn ang="0">
                    <a:pos x="24" y="2"/>
                  </a:cxn>
                  <a:cxn ang="0">
                    <a:pos x="30" y="5"/>
                  </a:cxn>
                </a:cxnLst>
                <a:rect l="0" t="0" r="r" b="b"/>
                <a:pathLst>
                  <a:path w="36" h="68">
                    <a:moveTo>
                      <a:pt x="30" y="5"/>
                    </a:moveTo>
                    <a:lnTo>
                      <a:pt x="31" y="16"/>
                    </a:lnTo>
                    <a:lnTo>
                      <a:pt x="31" y="36"/>
                    </a:lnTo>
                    <a:lnTo>
                      <a:pt x="35" y="40"/>
                    </a:lnTo>
                    <a:lnTo>
                      <a:pt x="35" y="51"/>
                    </a:lnTo>
                    <a:lnTo>
                      <a:pt x="36" y="58"/>
                    </a:lnTo>
                    <a:lnTo>
                      <a:pt x="29" y="60"/>
                    </a:lnTo>
                    <a:lnTo>
                      <a:pt x="10" y="68"/>
                    </a:lnTo>
                    <a:lnTo>
                      <a:pt x="5" y="66"/>
                    </a:lnTo>
                    <a:lnTo>
                      <a:pt x="2" y="58"/>
                    </a:lnTo>
                    <a:lnTo>
                      <a:pt x="0" y="51"/>
                    </a:lnTo>
                    <a:lnTo>
                      <a:pt x="8" y="36"/>
                    </a:lnTo>
                    <a:lnTo>
                      <a:pt x="8" y="31"/>
                    </a:lnTo>
                    <a:lnTo>
                      <a:pt x="3" y="15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20" y="3"/>
                    </a:lnTo>
                    <a:lnTo>
                      <a:pt x="24" y="2"/>
                    </a:lnTo>
                    <a:lnTo>
                      <a:pt x="3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2" name="Freeform 1280"/>
              <p:cNvSpPr>
                <a:spLocks noChangeAspect="1"/>
              </p:cNvSpPr>
              <p:nvPr/>
            </p:nvSpPr>
            <p:spPr bwMode="gray">
              <a:xfrm>
                <a:off x="2869" y="2317"/>
                <a:ext cx="67" cy="53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2" y="16"/>
                  </a:cxn>
                  <a:cxn ang="0">
                    <a:pos x="0" y="13"/>
                  </a:cxn>
                  <a:cxn ang="0">
                    <a:pos x="6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21" y="0"/>
                  </a:cxn>
                  <a:cxn ang="0">
                    <a:pos x="35" y="3"/>
                  </a:cxn>
                  <a:cxn ang="0">
                    <a:pos x="45" y="8"/>
                  </a:cxn>
                  <a:cxn ang="0">
                    <a:pos x="52" y="7"/>
                  </a:cxn>
                  <a:cxn ang="0">
                    <a:pos x="54" y="4"/>
                  </a:cxn>
                  <a:cxn ang="0">
                    <a:pos x="59" y="9"/>
                  </a:cxn>
                  <a:cxn ang="0">
                    <a:pos x="65" y="24"/>
                  </a:cxn>
                  <a:cxn ang="0">
                    <a:pos x="67" y="38"/>
                  </a:cxn>
                  <a:cxn ang="0">
                    <a:pos x="65" y="48"/>
                  </a:cxn>
                  <a:cxn ang="0">
                    <a:pos x="62" y="53"/>
                  </a:cxn>
                  <a:cxn ang="0">
                    <a:pos x="54" y="51"/>
                  </a:cxn>
                  <a:cxn ang="0">
                    <a:pos x="51" y="48"/>
                  </a:cxn>
                  <a:cxn ang="0">
                    <a:pos x="44" y="44"/>
                  </a:cxn>
                  <a:cxn ang="0">
                    <a:pos x="43" y="41"/>
                  </a:cxn>
                  <a:cxn ang="0">
                    <a:pos x="38" y="42"/>
                  </a:cxn>
                  <a:cxn ang="0">
                    <a:pos x="36" y="38"/>
                  </a:cxn>
                  <a:cxn ang="0">
                    <a:pos x="38" y="31"/>
                  </a:cxn>
                  <a:cxn ang="0">
                    <a:pos x="33" y="27"/>
                  </a:cxn>
                  <a:cxn ang="0">
                    <a:pos x="24" y="28"/>
                  </a:cxn>
                  <a:cxn ang="0">
                    <a:pos x="15" y="33"/>
                  </a:cxn>
                </a:cxnLst>
                <a:rect l="0" t="0" r="r" b="b"/>
                <a:pathLst>
                  <a:path w="67" h="53">
                    <a:moveTo>
                      <a:pt x="15" y="33"/>
                    </a:moveTo>
                    <a:lnTo>
                      <a:pt x="2" y="16"/>
                    </a:lnTo>
                    <a:lnTo>
                      <a:pt x="0" y="13"/>
                    </a:lnTo>
                    <a:lnTo>
                      <a:pt x="6" y="11"/>
                    </a:lnTo>
                    <a:lnTo>
                      <a:pt x="12" y="10"/>
                    </a:lnTo>
                    <a:lnTo>
                      <a:pt x="13" y="0"/>
                    </a:lnTo>
                    <a:lnTo>
                      <a:pt x="21" y="0"/>
                    </a:lnTo>
                    <a:lnTo>
                      <a:pt x="35" y="3"/>
                    </a:lnTo>
                    <a:lnTo>
                      <a:pt x="45" y="8"/>
                    </a:lnTo>
                    <a:lnTo>
                      <a:pt x="52" y="7"/>
                    </a:lnTo>
                    <a:lnTo>
                      <a:pt x="54" y="4"/>
                    </a:lnTo>
                    <a:lnTo>
                      <a:pt x="59" y="9"/>
                    </a:lnTo>
                    <a:lnTo>
                      <a:pt x="65" y="24"/>
                    </a:lnTo>
                    <a:lnTo>
                      <a:pt x="67" y="38"/>
                    </a:lnTo>
                    <a:lnTo>
                      <a:pt x="65" y="48"/>
                    </a:lnTo>
                    <a:lnTo>
                      <a:pt x="62" y="53"/>
                    </a:lnTo>
                    <a:lnTo>
                      <a:pt x="54" y="51"/>
                    </a:lnTo>
                    <a:lnTo>
                      <a:pt x="51" y="48"/>
                    </a:lnTo>
                    <a:lnTo>
                      <a:pt x="44" y="44"/>
                    </a:lnTo>
                    <a:lnTo>
                      <a:pt x="43" y="41"/>
                    </a:lnTo>
                    <a:lnTo>
                      <a:pt x="38" y="42"/>
                    </a:lnTo>
                    <a:lnTo>
                      <a:pt x="36" y="38"/>
                    </a:lnTo>
                    <a:lnTo>
                      <a:pt x="38" y="31"/>
                    </a:lnTo>
                    <a:lnTo>
                      <a:pt x="33" y="27"/>
                    </a:lnTo>
                    <a:lnTo>
                      <a:pt x="24" y="28"/>
                    </a:lnTo>
                    <a:lnTo>
                      <a:pt x="15" y="3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3" name="Freeform 1281"/>
              <p:cNvSpPr>
                <a:spLocks noChangeAspect="1"/>
              </p:cNvSpPr>
              <p:nvPr/>
            </p:nvSpPr>
            <p:spPr bwMode="gray">
              <a:xfrm>
                <a:off x="2884" y="2344"/>
                <a:ext cx="29" cy="31"/>
              </a:xfrm>
              <a:custGeom>
                <a:avLst/>
                <a:gdLst/>
                <a:ahLst/>
                <a:cxnLst>
                  <a:cxn ang="0">
                    <a:pos x="21" y="31"/>
                  </a:cxn>
                  <a:cxn ang="0">
                    <a:pos x="7" y="25"/>
                  </a:cxn>
                  <a:cxn ang="0">
                    <a:pos x="4" y="15"/>
                  </a:cxn>
                  <a:cxn ang="0">
                    <a:pos x="0" y="6"/>
                  </a:cxn>
                  <a:cxn ang="0">
                    <a:pos x="9" y="1"/>
                  </a:cxn>
                  <a:cxn ang="0">
                    <a:pos x="18" y="0"/>
                  </a:cxn>
                  <a:cxn ang="0">
                    <a:pos x="23" y="4"/>
                  </a:cxn>
                  <a:cxn ang="0">
                    <a:pos x="21" y="11"/>
                  </a:cxn>
                  <a:cxn ang="0">
                    <a:pos x="23" y="15"/>
                  </a:cxn>
                  <a:cxn ang="0">
                    <a:pos x="28" y="14"/>
                  </a:cxn>
                  <a:cxn ang="0">
                    <a:pos x="29" y="17"/>
                  </a:cxn>
                  <a:cxn ang="0">
                    <a:pos x="21" y="31"/>
                  </a:cxn>
                </a:cxnLst>
                <a:rect l="0" t="0" r="r" b="b"/>
                <a:pathLst>
                  <a:path w="29" h="31">
                    <a:moveTo>
                      <a:pt x="21" y="31"/>
                    </a:moveTo>
                    <a:lnTo>
                      <a:pt x="7" y="25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9" y="1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1" y="11"/>
                    </a:lnTo>
                    <a:lnTo>
                      <a:pt x="23" y="15"/>
                    </a:lnTo>
                    <a:lnTo>
                      <a:pt x="28" y="14"/>
                    </a:lnTo>
                    <a:lnTo>
                      <a:pt x="29" y="17"/>
                    </a:lnTo>
                    <a:lnTo>
                      <a:pt x="21" y="3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4" name="Freeform 1282"/>
              <p:cNvSpPr>
                <a:spLocks noChangeAspect="1"/>
              </p:cNvSpPr>
              <p:nvPr/>
            </p:nvSpPr>
            <p:spPr bwMode="gray">
              <a:xfrm>
                <a:off x="2931" y="2334"/>
                <a:ext cx="56" cy="66"/>
              </a:xfrm>
              <a:custGeom>
                <a:avLst/>
                <a:gdLst/>
                <a:ahLst/>
                <a:cxnLst>
                  <a:cxn ang="0">
                    <a:pos x="53" y="59"/>
                  </a:cxn>
                  <a:cxn ang="0">
                    <a:pos x="40" y="59"/>
                  </a:cxn>
                  <a:cxn ang="0">
                    <a:pos x="29" y="61"/>
                  </a:cxn>
                  <a:cxn ang="0">
                    <a:pos x="16" y="64"/>
                  </a:cxn>
                  <a:cxn ang="0">
                    <a:pos x="6" y="66"/>
                  </a:cxn>
                  <a:cxn ang="0">
                    <a:pos x="9" y="57"/>
                  </a:cxn>
                  <a:cxn ang="0">
                    <a:pos x="8" y="51"/>
                  </a:cxn>
                  <a:cxn ang="0">
                    <a:pos x="0" y="47"/>
                  </a:cxn>
                  <a:cxn ang="0">
                    <a:pos x="0" y="36"/>
                  </a:cxn>
                  <a:cxn ang="0">
                    <a:pos x="3" y="31"/>
                  </a:cxn>
                  <a:cxn ang="0">
                    <a:pos x="5" y="21"/>
                  </a:cxn>
                  <a:cxn ang="0">
                    <a:pos x="3" y="7"/>
                  </a:cxn>
                  <a:cxn ang="0">
                    <a:pos x="12" y="5"/>
                  </a:cxn>
                  <a:cxn ang="0">
                    <a:pos x="17" y="0"/>
                  </a:cxn>
                  <a:cxn ang="0">
                    <a:pos x="22" y="5"/>
                  </a:cxn>
                  <a:cxn ang="0">
                    <a:pos x="28" y="5"/>
                  </a:cxn>
                  <a:cxn ang="0">
                    <a:pos x="35" y="14"/>
                  </a:cxn>
                  <a:cxn ang="0">
                    <a:pos x="41" y="8"/>
                  </a:cxn>
                  <a:cxn ang="0">
                    <a:pos x="51" y="8"/>
                  </a:cxn>
                  <a:cxn ang="0">
                    <a:pos x="56" y="24"/>
                  </a:cxn>
                  <a:cxn ang="0">
                    <a:pos x="56" y="29"/>
                  </a:cxn>
                  <a:cxn ang="0">
                    <a:pos x="48" y="44"/>
                  </a:cxn>
                  <a:cxn ang="0">
                    <a:pos x="50" y="51"/>
                  </a:cxn>
                  <a:cxn ang="0">
                    <a:pos x="53" y="59"/>
                  </a:cxn>
                </a:cxnLst>
                <a:rect l="0" t="0" r="r" b="b"/>
                <a:pathLst>
                  <a:path w="56" h="66">
                    <a:moveTo>
                      <a:pt x="53" y="59"/>
                    </a:moveTo>
                    <a:lnTo>
                      <a:pt x="40" y="59"/>
                    </a:lnTo>
                    <a:lnTo>
                      <a:pt x="29" y="61"/>
                    </a:lnTo>
                    <a:lnTo>
                      <a:pt x="16" y="64"/>
                    </a:lnTo>
                    <a:lnTo>
                      <a:pt x="6" y="66"/>
                    </a:lnTo>
                    <a:lnTo>
                      <a:pt x="9" y="57"/>
                    </a:lnTo>
                    <a:lnTo>
                      <a:pt x="8" y="51"/>
                    </a:lnTo>
                    <a:lnTo>
                      <a:pt x="0" y="47"/>
                    </a:lnTo>
                    <a:lnTo>
                      <a:pt x="0" y="36"/>
                    </a:lnTo>
                    <a:lnTo>
                      <a:pt x="3" y="31"/>
                    </a:lnTo>
                    <a:lnTo>
                      <a:pt x="5" y="21"/>
                    </a:lnTo>
                    <a:lnTo>
                      <a:pt x="3" y="7"/>
                    </a:lnTo>
                    <a:lnTo>
                      <a:pt x="12" y="5"/>
                    </a:lnTo>
                    <a:lnTo>
                      <a:pt x="17" y="0"/>
                    </a:lnTo>
                    <a:lnTo>
                      <a:pt x="22" y="5"/>
                    </a:lnTo>
                    <a:lnTo>
                      <a:pt x="28" y="5"/>
                    </a:lnTo>
                    <a:lnTo>
                      <a:pt x="35" y="14"/>
                    </a:lnTo>
                    <a:lnTo>
                      <a:pt x="41" y="8"/>
                    </a:lnTo>
                    <a:lnTo>
                      <a:pt x="51" y="8"/>
                    </a:lnTo>
                    <a:lnTo>
                      <a:pt x="56" y="24"/>
                    </a:lnTo>
                    <a:lnTo>
                      <a:pt x="56" y="29"/>
                    </a:lnTo>
                    <a:lnTo>
                      <a:pt x="48" y="44"/>
                    </a:lnTo>
                    <a:lnTo>
                      <a:pt x="50" y="51"/>
                    </a:lnTo>
                    <a:lnTo>
                      <a:pt x="53" y="5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5" name="Freeform 1283"/>
              <p:cNvSpPr>
                <a:spLocks noChangeAspect="1"/>
              </p:cNvSpPr>
              <p:nvPr/>
            </p:nvSpPr>
            <p:spPr bwMode="gray">
              <a:xfrm>
                <a:off x="2905" y="2361"/>
                <a:ext cx="35" cy="39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26" y="20"/>
                  </a:cxn>
                  <a:cxn ang="0">
                    <a:pos x="34" y="24"/>
                  </a:cxn>
                  <a:cxn ang="0">
                    <a:pos x="35" y="30"/>
                  </a:cxn>
                  <a:cxn ang="0">
                    <a:pos x="32" y="39"/>
                  </a:cxn>
                  <a:cxn ang="0">
                    <a:pos x="19" y="34"/>
                  </a:cxn>
                  <a:cxn ang="0">
                    <a:pos x="9" y="23"/>
                  </a:cxn>
                  <a:cxn ang="0">
                    <a:pos x="0" y="14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8" y="7"/>
                  </a:cxn>
                  <a:cxn ang="0">
                    <a:pos x="26" y="9"/>
                  </a:cxn>
                </a:cxnLst>
                <a:rect l="0" t="0" r="r" b="b"/>
                <a:pathLst>
                  <a:path w="35" h="39">
                    <a:moveTo>
                      <a:pt x="26" y="9"/>
                    </a:moveTo>
                    <a:lnTo>
                      <a:pt x="26" y="20"/>
                    </a:lnTo>
                    <a:lnTo>
                      <a:pt x="34" y="24"/>
                    </a:lnTo>
                    <a:lnTo>
                      <a:pt x="35" y="30"/>
                    </a:lnTo>
                    <a:lnTo>
                      <a:pt x="32" y="39"/>
                    </a:lnTo>
                    <a:lnTo>
                      <a:pt x="19" y="34"/>
                    </a:lnTo>
                    <a:lnTo>
                      <a:pt x="9" y="23"/>
                    </a:lnTo>
                    <a:lnTo>
                      <a:pt x="0" y="14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8" y="7"/>
                    </a:lnTo>
                    <a:lnTo>
                      <a:pt x="26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6" name="Freeform 1284"/>
              <p:cNvSpPr>
                <a:spLocks noChangeAspect="1"/>
              </p:cNvSpPr>
              <p:nvPr/>
            </p:nvSpPr>
            <p:spPr bwMode="gray">
              <a:xfrm>
                <a:off x="3088" y="2406"/>
                <a:ext cx="3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7" name="Freeform 1285"/>
              <p:cNvSpPr>
                <a:spLocks noChangeAspect="1"/>
              </p:cNvSpPr>
              <p:nvPr/>
            </p:nvSpPr>
            <p:spPr bwMode="gray">
              <a:xfrm>
                <a:off x="3117" y="2491"/>
                <a:ext cx="13" cy="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1" y="0"/>
                  </a:cxn>
                  <a:cxn ang="0">
                    <a:pos x="12" y="1"/>
                  </a:cxn>
                  <a:cxn ang="0">
                    <a:pos x="13" y="4"/>
                  </a:cxn>
                  <a:cxn ang="0">
                    <a:pos x="12" y="8"/>
                  </a:cxn>
                  <a:cxn ang="0">
                    <a:pos x="4" y="10"/>
                  </a:cxn>
                  <a:cxn ang="0">
                    <a:pos x="0" y="6"/>
                  </a:cxn>
                </a:cxnLst>
                <a:rect l="0" t="0" r="r" b="b"/>
                <a:pathLst>
                  <a:path w="13" h="10">
                    <a:moveTo>
                      <a:pt x="0" y="6"/>
                    </a:moveTo>
                    <a:lnTo>
                      <a:pt x="11" y="0"/>
                    </a:lnTo>
                    <a:lnTo>
                      <a:pt x="12" y="1"/>
                    </a:lnTo>
                    <a:lnTo>
                      <a:pt x="13" y="4"/>
                    </a:lnTo>
                    <a:lnTo>
                      <a:pt x="12" y="8"/>
                    </a:lnTo>
                    <a:lnTo>
                      <a:pt x="4" y="1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8" name="Freeform 1286"/>
              <p:cNvSpPr>
                <a:spLocks noChangeAspect="1"/>
              </p:cNvSpPr>
              <p:nvPr/>
            </p:nvSpPr>
            <p:spPr bwMode="gray">
              <a:xfrm>
                <a:off x="3035" y="2301"/>
                <a:ext cx="105" cy="98"/>
              </a:xfrm>
              <a:custGeom>
                <a:avLst/>
                <a:gdLst/>
                <a:ahLst/>
                <a:cxnLst>
                  <a:cxn ang="0">
                    <a:pos x="99" y="3"/>
                  </a:cxn>
                  <a:cxn ang="0">
                    <a:pos x="103" y="7"/>
                  </a:cxn>
                  <a:cxn ang="0">
                    <a:pos x="104" y="12"/>
                  </a:cxn>
                  <a:cxn ang="0">
                    <a:pos x="105" y="28"/>
                  </a:cxn>
                  <a:cxn ang="0">
                    <a:pos x="100" y="31"/>
                  </a:cxn>
                  <a:cxn ang="0">
                    <a:pos x="93" y="45"/>
                  </a:cxn>
                  <a:cxn ang="0">
                    <a:pos x="87" y="52"/>
                  </a:cxn>
                  <a:cxn ang="0">
                    <a:pos x="83" y="71"/>
                  </a:cxn>
                  <a:cxn ang="0">
                    <a:pos x="78" y="77"/>
                  </a:cxn>
                  <a:cxn ang="0">
                    <a:pos x="73" y="70"/>
                  </a:cxn>
                  <a:cxn ang="0">
                    <a:pos x="66" y="70"/>
                  </a:cxn>
                  <a:cxn ang="0">
                    <a:pos x="55" y="85"/>
                  </a:cxn>
                  <a:cxn ang="0">
                    <a:pos x="52" y="98"/>
                  </a:cxn>
                  <a:cxn ang="0">
                    <a:pos x="32" y="97"/>
                  </a:cxn>
                  <a:cxn ang="0">
                    <a:pos x="26" y="96"/>
                  </a:cxn>
                  <a:cxn ang="0">
                    <a:pos x="24" y="89"/>
                  </a:cxn>
                  <a:cxn ang="0">
                    <a:pos x="12" y="79"/>
                  </a:cxn>
                  <a:cxn ang="0">
                    <a:pos x="1" y="79"/>
                  </a:cxn>
                  <a:cxn ang="0">
                    <a:pos x="0" y="53"/>
                  </a:cxn>
                  <a:cxn ang="0">
                    <a:pos x="7" y="43"/>
                  </a:cxn>
                  <a:cxn ang="0">
                    <a:pos x="7" y="29"/>
                  </a:cxn>
                  <a:cxn ang="0">
                    <a:pos x="3" y="20"/>
                  </a:cxn>
                  <a:cxn ang="0">
                    <a:pos x="7" y="19"/>
                  </a:cxn>
                  <a:cxn ang="0">
                    <a:pos x="11" y="6"/>
                  </a:cxn>
                  <a:cxn ang="0">
                    <a:pos x="18" y="0"/>
                  </a:cxn>
                  <a:cxn ang="0">
                    <a:pos x="32" y="2"/>
                  </a:cxn>
                  <a:cxn ang="0">
                    <a:pos x="39" y="10"/>
                  </a:cxn>
                  <a:cxn ang="0">
                    <a:pos x="49" y="10"/>
                  </a:cxn>
                  <a:cxn ang="0">
                    <a:pos x="56" y="13"/>
                  </a:cxn>
                  <a:cxn ang="0">
                    <a:pos x="63" y="11"/>
                  </a:cxn>
                  <a:cxn ang="0">
                    <a:pos x="68" y="5"/>
                  </a:cxn>
                  <a:cxn ang="0">
                    <a:pos x="85" y="8"/>
                  </a:cxn>
                  <a:cxn ang="0">
                    <a:pos x="99" y="3"/>
                  </a:cxn>
                </a:cxnLst>
                <a:rect l="0" t="0" r="r" b="b"/>
                <a:pathLst>
                  <a:path w="105" h="98">
                    <a:moveTo>
                      <a:pt x="99" y="3"/>
                    </a:moveTo>
                    <a:lnTo>
                      <a:pt x="103" y="7"/>
                    </a:lnTo>
                    <a:lnTo>
                      <a:pt x="104" y="12"/>
                    </a:lnTo>
                    <a:lnTo>
                      <a:pt x="105" y="28"/>
                    </a:lnTo>
                    <a:lnTo>
                      <a:pt x="100" y="31"/>
                    </a:lnTo>
                    <a:lnTo>
                      <a:pt x="93" y="45"/>
                    </a:lnTo>
                    <a:lnTo>
                      <a:pt x="87" y="52"/>
                    </a:lnTo>
                    <a:lnTo>
                      <a:pt x="83" y="71"/>
                    </a:lnTo>
                    <a:lnTo>
                      <a:pt x="78" y="77"/>
                    </a:lnTo>
                    <a:lnTo>
                      <a:pt x="73" y="70"/>
                    </a:lnTo>
                    <a:lnTo>
                      <a:pt x="66" y="70"/>
                    </a:lnTo>
                    <a:lnTo>
                      <a:pt x="55" y="85"/>
                    </a:lnTo>
                    <a:lnTo>
                      <a:pt x="52" y="98"/>
                    </a:lnTo>
                    <a:lnTo>
                      <a:pt x="32" y="97"/>
                    </a:lnTo>
                    <a:lnTo>
                      <a:pt x="26" y="96"/>
                    </a:lnTo>
                    <a:lnTo>
                      <a:pt x="24" y="89"/>
                    </a:lnTo>
                    <a:lnTo>
                      <a:pt x="12" y="79"/>
                    </a:lnTo>
                    <a:lnTo>
                      <a:pt x="1" y="79"/>
                    </a:lnTo>
                    <a:lnTo>
                      <a:pt x="0" y="53"/>
                    </a:lnTo>
                    <a:lnTo>
                      <a:pt x="7" y="43"/>
                    </a:lnTo>
                    <a:lnTo>
                      <a:pt x="7" y="29"/>
                    </a:lnTo>
                    <a:lnTo>
                      <a:pt x="3" y="20"/>
                    </a:lnTo>
                    <a:lnTo>
                      <a:pt x="7" y="19"/>
                    </a:lnTo>
                    <a:lnTo>
                      <a:pt x="11" y="6"/>
                    </a:lnTo>
                    <a:lnTo>
                      <a:pt x="18" y="0"/>
                    </a:lnTo>
                    <a:lnTo>
                      <a:pt x="32" y="2"/>
                    </a:lnTo>
                    <a:lnTo>
                      <a:pt x="39" y="10"/>
                    </a:lnTo>
                    <a:lnTo>
                      <a:pt x="49" y="10"/>
                    </a:lnTo>
                    <a:lnTo>
                      <a:pt x="56" y="13"/>
                    </a:lnTo>
                    <a:lnTo>
                      <a:pt x="63" y="11"/>
                    </a:lnTo>
                    <a:lnTo>
                      <a:pt x="68" y="5"/>
                    </a:lnTo>
                    <a:lnTo>
                      <a:pt x="85" y="8"/>
                    </a:lnTo>
                    <a:lnTo>
                      <a:pt x="99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9" name="Freeform 1287"/>
              <p:cNvSpPr>
                <a:spLocks noChangeAspect="1"/>
              </p:cNvSpPr>
              <p:nvPr/>
            </p:nvSpPr>
            <p:spPr bwMode="gray">
              <a:xfrm>
                <a:off x="3087" y="2308"/>
                <a:ext cx="65" cy="117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3" y="78"/>
                  </a:cxn>
                  <a:cxn ang="0">
                    <a:pos x="14" y="63"/>
                  </a:cxn>
                  <a:cxn ang="0">
                    <a:pos x="21" y="63"/>
                  </a:cxn>
                  <a:cxn ang="0">
                    <a:pos x="26" y="70"/>
                  </a:cxn>
                  <a:cxn ang="0">
                    <a:pos x="31" y="64"/>
                  </a:cxn>
                  <a:cxn ang="0">
                    <a:pos x="35" y="45"/>
                  </a:cxn>
                  <a:cxn ang="0">
                    <a:pos x="41" y="38"/>
                  </a:cxn>
                  <a:cxn ang="0">
                    <a:pos x="48" y="24"/>
                  </a:cxn>
                  <a:cxn ang="0">
                    <a:pos x="53" y="21"/>
                  </a:cxn>
                  <a:cxn ang="0">
                    <a:pos x="52" y="5"/>
                  </a:cxn>
                  <a:cxn ang="0">
                    <a:pos x="51" y="0"/>
                  </a:cxn>
                  <a:cxn ang="0">
                    <a:pos x="54" y="1"/>
                  </a:cxn>
                  <a:cxn ang="0">
                    <a:pos x="63" y="13"/>
                  </a:cxn>
                  <a:cxn ang="0">
                    <a:pos x="62" y="31"/>
                  </a:cxn>
                  <a:cxn ang="0">
                    <a:pos x="52" y="34"/>
                  </a:cxn>
                  <a:cxn ang="0">
                    <a:pos x="51" y="42"/>
                  </a:cxn>
                  <a:cxn ang="0">
                    <a:pos x="60" y="48"/>
                  </a:cxn>
                  <a:cxn ang="0">
                    <a:pos x="65" y="60"/>
                  </a:cxn>
                  <a:cxn ang="0">
                    <a:pos x="55" y="77"/>
                  </a:cxn>
                  <a:cxn ang="0">
                    <a:pos x="55" y="84"/>
                  </a:cxn>
                  <a:cxn ang="0">
                    <a:pos x="65" y="108"/>
                  </a:cxn>
                  <a:cxn ang="0">
                    <a:pos x="59" y="117"/>
                  </a:cxn>
                  <a:cxn ang="0">
                    <a:pos x="54" y="113"/>
                  </a:cxn>
                  <a:cxn ang="0">
                    <a:pos x="40" y="113"/>
                  </a:cxn>
                  <a:cxn ang="0">
                    <a:pos x="27" y="113"/>
                  </a:cxn>
                  <a:cxn ang="0">
                    <a:pos x="12" y="113"/>
                  </a:cxn>
                  <a:cxn ang="0">
                    <a:pos x="12" y="104"/>
                  </a:cxn>
                  <a:cxn ang="0">
                    <a:pos x="7" y="97"/>
                  </a:cxn>
                  <a:cxn ang="0">
                    <a:pos x="0" y="91"/>
                  </a:cxn>
                </a:cxnLst>
                <a:rect l="0" t="0" r="r" b="b"/>
                <a:pathLst>
                  <a:path w="65" h="117">
                    <a:moveTo>
                      <a:pt x="0" y="91"/>
                    </a:moveTo>
                    <a:lnTo>
                      <a:pt x="3" y="78"/>
                    </a:lnTo>
                    <a:lnTo>
                      <a:pt x="14" y="63"/>
                    </a:lnTo>
                    <a:lnTo>
                      <a:pt x="21" y="63"/>
                    </a:lnTo>
                    <a:lnTo>
                      <a:pt x="26" y="70"/>
                    </a:lnTo>
                    <a:lnTo>
                      <a:pt x="31" y="64"/>
                    </a:lnTo>
                    <a:lnTo>
                      <a:pt x="35" y="45"/>
                    </a:lnTo>
                    <a:lnTo>
                      <a:pt x="41" y="38"/>
                    </a:lnTo>
                    <a:lnTo>
                      <a:pt x="48" y="24"/>
                    </a:lnTo>
                    <a:lnTo>
                      <a:pt x="53" y="21"/>
                    </a:lnTo>
                    <a:lnTo>
                      <a:pt x="52" y="5"/>
                    </a:lnTo>
                    <a:lnTo>
                      <a:pt x="51" y="0"/>
                    </a:lnTo>
                    <a:lnTo>
                      <a:pt x="54" y="1"/>
                    </a:lnTo>
                    <a:lnTo>
                      <a:pt x="63" y="13"/>
                    </a:lnTo>
                    <a:lnTo>
                      <a:pt x="62" y="31"/>
                    </a:lnTo>
                    <a:lnTo>
                      <a:pt x="52" y="34"/>
                    </a:lnTo>
                    <a:lnTo>
                      <a:pt x="51" y="42"/>
                    </a:lnTo>
                    <a:lnTo>
                      <a:pt x="60" y="48"/>
                    </a:lnTo>
                    <a:lnTo>
                      <a:pt x="65" y="60"/>
                    </a:lnTo>
                    <a:lnTo>
                      <a:pt x="55" y="77"/>
                    </a:lnTo>
                    <a:lnTo>
                      <a:pt x="55" y="84"/>
                    </a:lnTo>
                    <a:lnTo>
                      <a:pt x="65" y="108"/>
                    </a:lnTo>
                    <a:lnTo>
                      <a:pt x="59" y="117"/>
                    </a:lnTo>
                    <a:lnTo>
                      <a:pt x="54" y="113"/>
                    </a:lnTo>
                    <a:lnTo>
                      <a:pt x="40" y="113"/>
                    </a:lnTo>
                    <a:lnTo>
                      <a:pt x="27" y="113"/>
                    </a:lnTo>
                    <a:lnTo>
                      <a:pt x="12" y="113"/>
                    </a:lnTo>
                    <a:lnTo>
                      <a:pt x="12" y="104"/>
                    </a:lnTo>
                    <a:lnTo>
                      <a:pt x="7" y="97"/>
                    </a:lnTo>
                    <a:lnTo>
                      <a:pt x="0" y="9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0" name="Freeform 1288"/>
              <p:cNvSpPr>
                <a:spLocks noChangeAspect="1"/>
              </p:cNvSpPr>
              <p:nvPr/>
            </p:nvSpPr>
            <p:spPr bwMode="gray">
              <a:xfrm>
                <a:off x="3092" y="2421"/>
                <a:ext cx="51" cy="69"/>
              </a:xfrm>
              <a:custGeom>
                <a:avLst/>
                <a:gdLst/>
                <a:ahLst/>
                <a:cxnLst>
                  <a:cxn ang="0">
                    <a:pos x="23" y="69"/>
                  </a:cxn>
                  <a:cxn ang="0">
                    <a:pos x="13" y="53"/>
                  </a:cxn>
                  <a:cxn ang="0">
                    <a:pos x="6" y="44"/>
                  </a:cxn>
                  <a:cxn ang="0">
                    <a:pos x="0" y="32"/>
                  </a:cxn>
                  <a:cxn ang="0">
                    <a:pos x="5" y="20"/>
                  </a:cxn>
                  <a:cxn ang="0">
                    <a:pos x="4" y="15"/>
                  </a:cxn>
                  <a:cxn ang="0">
                    <a:pos x="5" y="9"/>
                  </a:cxn>
                  <a:cxn ang="0">
                    <a:pos x="22" y="9"/>
                  </a:cxn>
                  <a:cxn ang="0">
                    <a:pos x="22" y="0"/>
                  </a:cxn>
                  <a:cxn ang="0">
                    <a:pos x="35" y="0"/>
                  </a:cxn>
                  <a:cxn ang="0">
                    <a:pos x="33" y="7"/>
                  </a:cxn>
                  <a:cxn ang="0">
                    <a:pos x="41" y="14"/>
                  </a:cxn>
                  <a:cxn ang="0">
                    <a:pos x="48" y="10"/>
                  </a:cxn>
                  <a:cxn ang="0">
                    <a:pos x="50" y="12"/>
                  </a:cxn>
                  <a:cxn ang="0">
                    <a:pos x="51" y="19"/>
                  </a:cxn>
                  <a:cxn ang="0">
                    <a:pos x="45" y="23"/>
                  </a:cxn>
                  <a:cxn ang="0">
                    <a:pos x="43" y="30"/>
                  </a:cxn>
                  <a:cxn ang="0">
                    <a:pos x="45" y="32"/>
                  </a:cxn>
                  <a:cxn ang="0">
                    <a:pos x="48" y="33"/>
                  </a:cxn>
                  <a:cxn ang="0">
                    <a:pos x="45" y="53"/>
                  </a:cxn>
                  <a:cxn ang="0">
                    <a:pos x="39" y="47"/>
                  </a:cxn>
                  <a:cxn ang="0">
                    <a:pos x="35" y="41"/>
                  </a:cxn>
                  <a:cxn ang="0">
                    <a:pos x="28" y="40"/>
                  </a:cxn>
                  <a:cxn ang="0">
                    <a:pos x="28" y="44"/>
                  </a:cxn>
                  <a:cxn ang="0">
                    <a:pos x="26" y="50"/>
                  </a:cxn>
                  <a:cxn ang="0">
                    <a:pos x="22" y="48"/>
                  </a:cxn>
                  <a:cxn ang="0">
                    <a:pos x="24" y="54"/>
                  </a:cxn>
                  <a:cxn ang="0">
                    <a:pos x="31" y="62"/>
                  </a:cxn>
                  <a:cxn ang="0">
                    <a:pos x="23" y="69"/>
                  </a:cxn>
                </a:cxnLst>
                <a:rect l="0" t="0" r="r" b="b"/>
                <a:pathLst>
                  <a:path w="51" h="69">
                    <a:moveTo>
                      <a:pt x="23" y="69"/>
                    </a:moveTo>
                    <a:lnTo>
                      <a:pt x="13" y="53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5" y="20"/>
                    </a:lnTo>
                    <a:lnTo>
                      <a:pt x="4" y="15"/>
                    </a:lnTo>
                    <a:lnTo>
                      <a:pt x="5" y="9"/>
                    </a:lnTo>
                    <a:lnTo>
                      <a:pt x="22" y="9"/>
                    </a:lnTo>
                    <a:lnTo>
                      <a:pt x="22" y="0"/>
                    </a:lnTo>
                    <a:lnTo>
                      <a:pt x="35" y="0"/>
                    </a:lnTo>
                    <a:lnTo>
                      <a:pt x="33" y="7"/>
                    </a:lnTo>
                    <a:lnTo>
                      <a:pt x="41" y="14"/>
                    </a:lnTo>
                    <a:lnTo>
                      <a:pt x="48" y="10"/>
                    </a:lnTo>
                    <a:lnTo>
                      <a:pt x="50" y="12"/>
                    </a:lnTo>
                    <a:lnTo>
                      <a:pt x="51" y="19"/>
                    </a:lnTo>
                    <a:lnTo>
                      <a:pt x="45" y="23"/>
                    </a:lnTo>
                    <a:lnTo>
                      <a:pt x="43" y="30"/>
                    </a:lnTo>
                    <a:lnTo>
                      <a:pt x="45" y="32"/>
                    </a:lnTo>
                    <a:lnTo>
                      <a:pt x="48" y="33"/>
                    </a:lnTo>
                    <a:lnTo>
                      <a:pt x="45" y="53"/>
                    </a:lnTo>
                    <a:lnTo>
                      <a:pt x="39" y="47"/>
                    </a:lnTo>
                    <a:lnTo>
                      <a:pt x="35" y="41"/>
                    </a:lnTo>
                    <a:lnTo>
                      <a:pt x="28" y="40"/>
                    </a:lnTo>
                    <a:lnTo>
                      <a:pt x="28" y="44"/>
                    </a:lnTo>
                    <a:lnTo>
                      <a:pt x="26" y="50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31" y="62"/>
                    </a:lnTo>
                    <a:lnTo>
                      <a:pt x="23" y="6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1" name="Freeform 1289"/>
              <p:cNvSpPr>
                <a:spLocks noChangeAspect="1"/>
              </p:cNvSpPr>
              <p:nvPr/>
            </p:nvSpPr>
            <p:spPr bwMode="gray">
              <a:xfrm>
                <a:off x="3114" y="2406"/>
                <a:ext cx="64" cy="91"/>
              </a:xfrm>
              <a:custGeom>
                <a:avLst/>
                <a:gdLst/>
                <a:ahLst/>
                <a:cxnLst>
                  <a:cxn ang="0">
                    <a:pos x="16" y="89"/>
                  </a:cxn>
                  <a:cxn ang="0">
                    <a:pos x="15" y="86"/>
                  </a:cxn>
                  <a:cxn ang="0">
                    <a:pos x="14" y="85"/>
                  </a:cxn>
                  <a:cxn ang="0">
                    <a:pos x="3" y="91"/>
                  </a:cxn>
                  <a:cxn ang="0">
                    <a:pos x="1" y="84"/>
                  </a:cxn>
                  <a:cxn ang="0">
                    <a:pos x="9" y="77"/>
                  </a:cxn>
                  <a:cxn ang="0">
                    <a:pos x="2" y="69"/>
                  </a:cxn>
                  <a:cxn ang="0">
                    <a:pos x="0" y="63"/>
                  </a:cxn>
                  <a:cxn ang="0">
                    <a:pos x="4" y="65"/>
                  </a:cxn>
                  <a:cxn ang="0">
                    <a:pos x="6" y="59"/>
                  </a:cxn>
                  <a:cxn ang="0">
                    <a:pos x="6" y="55"/>
                  </a:cxn>
                  <a:cxn ang="0">
                    <a:pos x="13" y="56"/>
                  </a:cxn>
                  <a:cxn ang="0">
                    <a:pos x="17" y="62"/>
                  </a:cxn>
                  <a:cxn ang="0">
                    <a:pos x="23" y="68"/>
                  </a:cxn>
                  <a:cxn ang="0">
                    <a:pos x="26" y="48"/>
                  </a:cxn>
                  <a:cxn ang="0">
                    <a:pos x="23" y="47"/>
                  </a:cxn>
                  <a:cxn ang="0">
                    <a:pos x="21" y="45"/>
                  </a:cxn>
                  <a:cxn ang="0">
                    <a:pos x="23" y="38"/>
                  </a:cxn>
                  <a:cxn ang="0">
                    <a:pos x="29" y="34"/>
                  </a:cxn>
                  <a:cxn ang="0">
                    <a:pos x="28" y="27"/>
                  </a:cxn>
                  <a:cxn ang="0">
                    <a:pos x="26" y="25"/>
                  </a:cxn>
                  <a:cxn ang="0">
                    <a:pos x="19" y="29"/>
                  </a:cxn>
                  <a:cxn ang="0">
                    <a:pos x="11" y="22"/>
                  </a:cxn>
                  <a:cxn ang="0">
                    <a:pos x="13" y="15"/>
                  </a:cxn>
                  <a:cxn ang="0">
                    <a:pos x="27" y="15"/>
                  </a:cxn>
                  <a:cxn ang="0">
                    <a:pos x="32" y="19"/>
                  </a:cxn>
                  <a:cxn ang="0">
                    <a:pos x="38" y="10"/>
                  </a:cxn>
                  <a:cxn ang="0">
                    <a:pos x="43" y="2"/>
                  </a:cxn>
                  <a:cxn ang="0">
                    <a:pos x="49" y="0"/>
                  </a:cxn>
                  <a:cxn ang="0">
                    <a:pos x="58" y="0"/>
                  </a:cxn>
                  <a:cxn ang="0">
                    <a:pos x="64" y="0"/>
                  </a:cxn>
                  <a:cxn ang="0">
                    <a:pos x="64" y="11"/>
                  </a:cxn>
                  <a:cxn ang="0">
                    <a:pos x="58" y="19"/>
                  </a:cxn>
                  <a:cxn ang="0">
                    <a:pos x="57" y="36"/>
                  </a:cxn>
                  <a:cxn ang="0">
                    <a:pos x="53" y="50"/>
                  </a:cxn>
                  <a:cxn ang="0">
                    <a:pos x="46" y="54"/>
                  </a:cxn>
                  <a:cxn ang="0">
                    <a:pos x="40" y="80"/>
                  </a:cxn>
                  <a:cxn ang="0">
                    <a:pos x="23" y="89"/>
                  </a:cxn>
                  <a:cxn ang="0">
                    <a:pos x="23" y="84"/>
                  </a:cxn>
                  <a:cxn ang="0">
                    <a:pos x="20" y="84"/>
                  </a:cxn>
                  <a:cxn ang="0">
                    <a:pos x="16" y="89"/>
                  </a:cxn>
                </a:cxnLst>
                <a:rect l="0" t="0" r="r" b="b"/>
                <a:pathLst>
                  <a:path w="64" h="91">
                    <a:moveTo>
                      <a:pt x="16" y="89"/>
                    </a:moveTo>
                    <a:lnTo>
                      <a:pt x="15" y="86"/>
                    </a:lnTo>
                    <a:lnTo>
                      <a:pt x="14" y="85"/>
                    </a:lnTo>
                    <a:lnTo>
                      <a:pt x="3" y="91"/>
                    </a:lnTo>
                    <a:lnTo>
                      <a:pt x="1" y="84"/>
                    </a:lnTo>
                    <a:lnTo>
                      <a:pt x="9" y="77"/>
                    </a:lnTo>
                    <a:lnTo>
                      <a:pt x="2" y="69"/>
                    </a:lnTo>
                    <a:lnTo>
                      <a:pt x="0" y="63"/>
                    </a:lnTo>
                    <a:lnTo>
                      <a:pt x="4" y="65"/>
                    </a:lnTo>
                    <a:lnTo>
                      <a:pt x="6" y="59"/>
                    </a:lnTo>
                    <a:lnTo>
                      <a:pt x="6" y="55"/>
                    </a:lnTo>
                    <a:lnTo>
                      <a:pt x="13" y="56"/>
                    </a:lnTo>
                    <a:lnTo>
                      <a:pt x="17" y="62"/>
                    </a:lnTo>
                    <a:lnTo>
                      <a:pt x="23" y="68"/>
                    </a:lnTo>
                    <a:lnTo>
                      <a:pt x="26" y="48"/>
                    </a:lnTo>
                    <a:lnTo>
                      <a:pt x="23" y="47"/>
                    </a:lnTo>
                    <a:lnTo>
                      <a:pt x="21" y="45"/>
                    </a:lnTo>
                    <a:lnTo>
                      <a:pt x="23" y="38"/>
                    </a:lnTo>
                    <a:lnTo>
                      <a:pt x="29" y="34"/>
                    </a:lnTo>
                    <a:lnTo>
                      <a:pt x="28" y="27"/>
                    </a:lnTo>
                    <a:lnTo>
                      <a:pt x="26" y="25"/>
                    </a:lnTo>
                    <a:lnTo>
                      <a:pt x="19" y="29"/>
                    </a:lnTo>
                    <a:lnTo>
                      <a:pt x="11" y="22"/>
                    </a:lnTo>
                    <a:lnTo>
                      <a:pt x="13" y="15"/>
                    </a:lnTo>
                    <a:lnTo>
                      <a:pt x="27" y="15"/>
                    </a:lnTo>
                    <a:lnTo>
                      <a:pt x="32" y="19"/>
                    </a:lnTo>
                    <a:lnTo>
                      <a:pt x="38" y="10"/>
                    </a:lnTo>
                    <a:lnTo>
                      <a:pt x="43" y="2"/>
                    </a:lnTo>
                    <a:lnTo>
                      <a:pt x="49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64" y="11"/>
                    </a:lnTo>
                    <a:lnTo>
                      <a:pt x="58" y="19"/>
                    </a:lnTo>
                    <a:lnTo>
                      <a:pt x="57" y="36"/>
                    </a:lnTo>
                    <a:lnTo>
                      <a:pt x="53" y="50"/>
                    </a:lnTo>
                    <a:lnTo>
                      <a:pt x="46" y="54"/>
                    </a:lnTo>
                    <a:lnTo>
                      <a:pt x="40" y="80"/>
                    </a:lnTo>
                    <a:lnTo>
                      <a:pt x="23" y="89"/>
                    </a:lnTo>
                    <a:lnTo>
                      <a:pt x="23" y="84"/>
                    </a:lnTo>
                    <a:lnTo>
                      <a:pt x="20" y="84"/>
                    </a:lnTo>
                    <a:lnTo>
                      <a:pt x="16" y="8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2" name="Freeform 1290"/>
              <p:cNvSpPr>
                <a:spLocks noChangeAspect="1"/>
              </p:cNvSpPr>
              <p:nvPr/>
            </p:nvSpPr>
            <p:spPr bwMode="gray">
              <a:xfrm>
                <a:off x="3097" y="2421"/>
                <a:ext cx="17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7" y="0"/>
                  </a:cxn>
                  <a:cxn ang="0">
                    <a:pos x="17" y="9"/>
                  </a:cxn>
                  <a:cxn ang="0">
                    <a:pos x="0" y="9"/>
                  </a:cxn>
                  <a:cxn ang="0">
                    <a:pos x="2" y="0"/>
                  </a:cxn>
                </a:cxnLst>
                <a:rect l="0" t="0" r="r" b="b"/>
                <a:pathLst>
                  <a:path w="17" h="9">
                    <a:moveTo>
                      <a:pt x="2" y="0"/>
                    </a:moveTo>
                    <a:lnTo>
                      <a:pt x="17" y="0"/>
                    </a:lnTo>
                    <a:lnTo>
                      <a:pt x="17" y="9"/>
                    </a:lnTo>
                    <a:lnTo>
                      <a:pt x="0" y="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3" name="Freeform 1291"/>
              <p:cNvSpPr>
                <a:spLocks noChangeAspect="1"/>
              </p:cNvSpPr>
              <p:nvPr/>
            </p:nvSpPr>
            <p:spPr bwMode="gray">
              <a:xfrm>
                <a:off x="3078" y="2425"/>
                <a:ext cx="4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4" y="2"/>
                  </a:cxn>
                  <a:cxn ang="0">
                    <a:pos x="1" y="3"/>
                  </a:cxn>
                  <a:cxn ang="0">
                    <a:pos x="0" y="2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4" name="Freeform 1292"/>
              <p:cNvSpPr>
                <a:spLocks noChangeAspect="1"/>
              </p:cNvSpPr>
              <p:nvPr/>
            </p:nvSpPr>
            <p:spPr bwMode="gray">
              <a:xfrm>
                <a:off x="3075" y="2434"/>
                <a:ext cx="3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5" name="Freeform 1293"/>
              <p:cNvSpPr>
                <a:spLocks noChangeAspect="1"/>
              </p:cNvSpPr>
              <p:nvPr/>
            </p:nvSpPr>
            <p:spPr bwMode="gray">
              <a:xfrm>
                <a:off x="3308" y="2537"/>
                <a:ext cx="27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14" y="2"/>
                  </a:cxn>
                  <a:cxn ang="0">
                    <a:pos x="18" y="11"/>
                  </a:cxn>
                  <a:cxn ang="0">
                    <a:pos x="19" y="23"/>
                  </a:cxn>
                  <a:cxn ang="0">
                    <a:pos x="18" y="36"/>
                  </a:cxn>
                  <a:cxn ang="0">
                    <a:pos x="23" y="44"/>
                  </a:cxn>
                  <a:cxn ang="0">
                    <a:pos x="27" y="52"/>
                  </a:cxn>
                  <a:cxn ang="0">
                    <a:pos x="27" y="64"/>
                  </a:cxn>
                  <a:cxn ang="0">
                    <a:pos x="23" y="72"/>
                  </a:cxn>
                  <a:cxn ang="0">
                    <a:pos x="25" y="80"/>
                  </a:cxn>
                  <a:cxn ang="0">
                    <a:pos x="22" y="81"/>
                  </a:cxn>
                  <a:cxn ang="0">
                    <a:pos x="16" y="77"/>
                  </a:cxn>
                  <a:cxn ang="0">
                    <a:pos x="15" y="70"/>
                  </a:cxn>
                  <a:cxn ang="0">
                    <a:pos x="15" y="62"/>
                  </a:cxn>
                  <a:cxn ang="0">
                    <a:pos x="15" y="53"/>
                  </a:cxn>
                  <a:cxn ang="0">
                    <a:pos x="10" y="52"/>
                  </a:cxn>
                  <a:cxn ang="0">
                    <a:pos x="7" y="48"/>
                  </a:cxn>
                  <a:cxn ang="0">
                    <a:pos x="2" y="48"/>
                  </a:cxn>
                  <a:cxn ang="0">
                    <a:pos x="4" y="30"/>
                  </a:cxn>
                  <a:cxn ang="0">
                    <a:pos x="7" y="27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27" h="81">
                    <a:moveTo>
                      <a:pt x="0" y="0"/>
                    </a:moveTo>
                    <a:lnTo>
                      <a:pt x="7" y="0"/>
                    </a:lnTo>
                    <a:lnTo>
                      <a:pt x="14" y="2"/>
                    </a:lnTo>
                    <a:lnTo>
                      <a:pt x="18" y="11"/>
                    </a:lnTo>
                    <a:lnTo>
                      <a:pt x="19" y="23"/>
                    </a:lnTo>
                    <a:lnTo>
                      <a:pt x="18" y="36"/>
                    </a:lnTo>
                    <a:lnTo>
                      <a:pt x="23" y="44"/>
                    </a:lnTo>
                    <a:lnTo>
                      <a:pt x="27" y="52"/>
                    </a:lnTo>
                    <a:lnTo>
                      <a:pt x="27" y="64"/>
                    </a:lnTo>
                    <a:lnTo>
                      <a:pt x="23" y="72"/>
                    </a:lnTo>
                    <a:lnTo>
                      <a:pt x="25" y="80"/>
                    </a:lnTo>
                    <a:lnTo>
                      <a:pt x="22" y="81"/>
                    </a:lnTo>
                    <a:lnTo>
                      <a:pt x="16" y="77"/>
                    </a:lnTo>
                    <a:lnTo>
                      <a:pt x="15" y="70"/>
                    </a:lnTo>
                    <a:lnTo>
                      <a:pt x="15" y="62"/>
                    </a:lnTo>
                    <a:lnTo>
                      <a:pt x="15" y="53"/>
                    </a:lnTo>
                    <a:lnTo>
                      <a:pt x="10" y="52"/>
                    </a:lnTo>
                    <a:lnTo>
                      <a:pt x="7" y="48"/>
                    </a:lnTo>
                    <a:lnTo>
                      <a:pt x="2" y="48"/>
                    </a:lnTo>
                    <a:lnTo>
                      <a:pt x="4" y="30"/>
                    </a:lnTo>
                    <a:lnTo>
                      <a:pt x="7" y="27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6" name="Freeform 1294"/>
              <p:cNvSpPr>
                <a:spLocks noChangeAspect="1"/>
              </p:cNvSpPr>
              <p:nvPr/>
            </p:nvSpPr>
            <p:spPr bwMode="gray">
              <a:xfrm>
                <a:off x="3277" y="2450"/>
                <a:ext cx="15" cy="1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2" y="1"/>
                  </a:cxn>
                  <a:cxn ang="0">
                    <a:pos x="15" y="6"/>
                  </a:cxn>
                  <a:cxn ang="0">
                    <a:pos x="14" y="9"/>
                  </a:cxn>
                  <a:cxn ang="0">
                    <a:pos x="11" y="11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5" y="17"/>
                  </a:cxn>
                  <a:cxn ang="0">
                    <a:pos x="3" y="17"/>
                  </a:cxn>
                  <a:cxn ang="0">
                    <a:pos x="3" y="15"/>
                  </a:cxn>
                  <a:cxn ang="0">
                    <a:pos x="0" y="15"/>
                  </a:cxn>
                  <a:cxn ang="0">
                    <a:pos x="0" y="5"/>
                  </a:cxn>
                </a:cxnLst>
                <a:rect l="0" t="0" r="r" b="b"/>
                <a:pathLst>
                  <a:path w="15" h="17">
                    <a:moveTo>
                      <a:pt x="0" y="5"/>
                    </a:moveTo>
                    <a:lnTo>
                      <a:pt x="5" y="3"/>
                    </a:lnTo>
                    <a:lnTo>
                      <a:pt x="8" y="0"/>
                    </a:lnTo>
                    <a:lnTo>
                      <a:pt x="12" y="1"/>
                    </a:lnTo>
                    <a:lnTo>
                      <a:pt x="15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0" y="1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7" name="Freeform 1295"/>
              <p:cNvSpPr>
                <a:spLocks noChangeAspect="1"/>
              </p:cNvSpPr>
              <p:nvPr/>
            </p:nvSpPr>
            <p:spPr bwMode="gray">
              <a:xfrm>
                <a:off x="3288" y="2708"/>
                <a:ext cx="13" cy="23"/>
              </a:xfrm>
              <a:custGeom>
                <a:avLst/>
                <a:gdLst/>
                <a:ahLst/>
                <a:cxnLst>
                  <a:cxn ang="0">
                    <a:pos x="13" y="15"/>
                  </a:cxn>
                  <a:cxn ang="0">
                    <a:pos x="10" y="23"/>
                  </a:cxn>
                  <a:cxn ang="0">
                    <a:pos x="3" y="23"/>
                  </a:cxn>
                  <a:cxn ang="0">
                    <a:pos x="0" y="18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11" y="1"/>
                  </a:cxn>
                  <a:cxn ang="0">
                    <a:pos x="13" y="15"/>
                  </a:cxn>
                </a:cxnLst>
                <a:rect l="0" t="0" r="r" b="b"/>
                <a:pathLst>
                  <a:path w="13" h="23">
                    <a:moveTo>
                      <a:pt x="13" y="15"/>
                    </a:moveTo>
                    <a:lnTo>
                      <a:pt x="10" y="23"/>
                    </a:lnTo>
                    <a:lnTo>
                      <a:pt x="3" y="23"/>
                    </a:lnTo>
                    <a:lnTo>
                      <a:pt x="0" y="18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11" y="1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8" name="Freeform 1296"/>
              <p:cNvSpPr>
                <a:spLocks noChangeAspect="1"/>
              </p:cNvSpPr>
              <p:nvPr/>
            </p:nvSpPr>
            <p:spPr bwMode="gray">
              <a:xfrm>
                <a:off x="3284" y="2547"/>
                <a:ext cx="97" cy="176"/>
              </a:xfrm>
              <a:custGeom>
                <a:avLst/>
                <a:gdLst/>
                <a:ahLst/>
                <a:cxnLst>
                  <a:cxn ang="0">
                    <a:pos x="24" y="176"/>
                  </a:cxn>
                  <a:cxn ang="0">
                    <a:pos x="17" y="176"/>
                  </a:cxn>
                  <a:cxn ang="0">
                    <a:pos x="15" y="162"/>
                  </a:cxn>
                  <a:cxn ang="0">
                    <a:pos x="16" y="151"/>
                  </a:cxn>
                  <a:cxn ang="0">
                    <a:pos x="12" y="125"/>
                  </a:cxn>
                  <a:cxn ang="0">
                    <a:pos x="17" y="121"/>
                  </a:cxn>
                  <a:cxn ang="0">
                    <a:pos x="18" y="109"/>
                  </a:cxn>
                  <a:cxn ang="0">
                    <a:pos x="27" y="103"/>
                  </a:cxn>
                  <a:cxn ang="0">
                    <a:pos x="28" y="100"/>
                  </a:cxn>
                  <a:cxn ang="0">
                    <a:pos x="24" y="93"/>
                  </a:cxn>
                  <a:cxn ang="0">
                    <a:pos x="24" y="87"/>
                  </a:cxn>
                  <a:cxn ang="0">
                    <a:pos x="26" y="84"/>
                  </a:cxn>
                  <a:cxn ang="0">
                    <a:pos x="25" y="69"/>
                  </a:cxn>
                  <a:cxn ang="0">
                    <a:pos x="21" y="64"/>
                  </a:cxn>
                  <a:cxn ang="0">
                    <a:pos x="0" y="56"/>
                  </a:cxn>
                  <a:cxn ang="0">
                    <a:pos x="2" y="47"/>
                  </a:cxn>
                  <a:cxn ang="0">
                    <a:pos x="6" y="46"/>
                  </a:cxn>
                  <a:cxn ang="0">
                    <a:pos x="13" y="41"/>
                  </a:cxn>
                  <a:cxn ang="0">
                    <a:pos x="19" y="42"/>
                  </a:cxn>
                  <a:cxn ang="0">
                    <a:pos x="26" y="38"/>
                  </a:cxn>
                  <a:cxn ang="0">
                    <a:pos x="31" y="38"/>
                  </a:cxn>
                  <a:cxn ang="0">
                    <a:pos x="34" y="42"/>
                  </a:cxn>
                  <a:cxn ang="0">
                    <a:pos x="39" y="43"/>
                  </a:cxn>
                  <a:cxn ang="0">
                    <a:pos x="39" y="52"/>
                  </a:cxn>
                  <a:cxn ang="0">
                    <a:pos x="39" y="60"/>
                  </a:cxn>
                  <a:cxn ang="0">
                    <a:pos x="40" y="67"/>
                  </a:cxn>
                  <a:cxn ang="0">
                    <a:pos x="46" y="71"/>
                  </a:cxn>
                  <a:cxn ang="0">
                    <a:pos x="49" y="70"/>
                  </a:cxn>
                  <a:cxn ang="0">
                    <a:pos x="47" y="62"/>
                  </a:cxn>
                  <a:cxn ang="0">
                    <a:pos x="51" y="54"/>
                  </a:cxn>
                  <a:cxn ang="0">
                    <a:pos x="51" y="42"/>
                  </a:cxn>
                  <a:cxn ang="0">
                    <a:pos x="47" y="34"/>
                  </a:cxn>
                  <a:cxn ang="0">
                    <a:pos x="42" y="26"/>
                  </a:cxn>
                  <a:cxn ang="0">
                    <a:pos x="43" y="13"/>
                  </a:cxn>
                  <a:cxn ang="0">
                    <a:pos x="56" y="14"/>
                  </a:cxn>
                  <a:cxn ang="0">
                    <a:pos x="62" y="16"/>
                  </a:cxn>
                  <a:cxn ang="0">
                    <a:pos x="68" y="15"/>
                  </a:cxn>
                  <a:cxn ang="0">
                    <a:pos x="76" y="13"/>
                  </a:cxn>
                  <a:cxn ang="0">
                    <a:pos x="81" y="9"/>
                  </a:cxn>
                  <a:cxn ang="0">
                    <a:pos x="87" y="6"/>
                  </a:cxn>
                  <a:cxn ang="0">
                    <a:pos x="89" y="2"/>
                  </a:cxn>
                  <a:cxn ang="0">
                    <a:pos x="94" y="0"/>
                  </a:cxn>
                  <a:cxn ang="0">
                    <a:pos x="95" y="18"/>
                  </a:cxn>
                  <a:cxn ang="0">
                    <a:pos x="97" y="28"/>
                  </a:cxn>
                  <a:cxn ang="0">
                    <a:pos x="96" y="49"/>
                  </a:cxn>
                  <a:cxn ang="0">
                    <a:pos x="84" y="68"/>
                  </a:cxn>
                  <a:cxn ang="0">
                    <a:pos x="68" y="74"/>
                  </a:cxn>
                  <a:cxn ang="0">
                    <a:pos x="60" y="82"/>
                  </a:cxn>
                  <a:cxn ang="0">
                    <a:pos x="55" y="88"/>
                  </a:cxn>
                  <a:cxn ang="0">
                    <a:pos x="51" y="90"/>
                  </a:cxn>
                  <a:cxn ang="0">
                    <a:pos x="42" y="97"/>
                  </a:cxn>
                  <a:cxn ang="0">
                    <a:pos x="42" y="103"/>
                  </a:cxn>
                  <a:cxn ang="0">
                    <a:pos x="47" y="120"/>
                  </a:cxn>
                  <a:cxn ang="0">
                    <a:pos x="49" y="140"/>
                  </a:cxn>
                  <a:cxn ang="0">
                    <a:pos x="45" y="154"/>
                  </a:cxn>
                  <a:cxn ang="0">
                    <a:pos x="28" y="160"/>
                  </a:cxn>
                  <a:cxn ang="0">
                    <a:pos x="23" y="167"/>
                  </a:cxn>
                  <a:cxn ang="0">
                    <a:pos x="25" y="170"/>
                  </a:cxn>
                  <a:cxn ang="0">
                    <a:pos x="24" y="176"/>
                  </a:cxn>
                </a:cxnLst>
                <a:rect l="0" t="0" r="r" b="b"/>
                <a:pathLst>
                  <a:path w="97" h="176">
                    <a:moveTo>
                      <a:pt x="24" y="176"/>
                    </a:moveTo>
                    <a:lnTo>
                      <a:pt x="17" y="176"/>
                    </a:lnTo>
                    <a:lnTo>
                      <a:pt x="15" y="162"/>
                    </a:lnTo>
                    <a:lnTo>
                      <a:pt x="16" y="151"/>
                    </a:lnTo>
                    <a:lnTo>
                      <a:pt x="12" y="125"/>
                    </a:lnTo>
                    <a:lnTo>
                      <a:pt x="17" y="121"/>
                    </a:lnTo>
                    <a:lnTo>
                      <a:pt x="18" y="109"/>
                    </a:lnTo>
                    <a:lnTo>
                      <a:pt x="27" y="103"/>
                    </a:lnTo>
                    <a:lnTo>
                      <a:pt x="28" y="100"/>
                    </a:lnTo>
                    <a:lnTo>
                      <a:pt x="24" y="93"/>
                    </a:lnTo>
                    <a:lnTo>
                      <a:pt x="24" y="87"/>
                    </a:lnTo>
                    <a:lnTo>
                      <a:pt x="26" y="84"/>
                    </a:lnTo>
                    <a:lnTo>
                      <a:pt x="25" y="69"/>
                    </a:lnTo>
                    <a:lnTo>
                      <a:pt x="21" y="64"/>
                    </a:lnTo>
                    <a:lnTo>
                      <a:pt x="0" y="56"/>
                    </a:lnTo>
                    <a:lnTo>
                      <a:pt x="2" y="47"/>
                    </a:lnTo>
                    <a:lnTo>
                      <a:pt x="6" y="46"/>
                    </a:lnTo>
                    <a:lnTo>
                      <a:pt x="13" y="41"/>
                    </a:lnTo>
                    <a:lnTo>
                      <a:pt x="19" y="42"/>
                    </a:lnTo>
                    <a:lnTo>
                      <a:pt x="26" y="38"/>
                    </a:lnTo>
                    <a:lnTo>
                      <a:pt x="31" y="38"/>
                    </a:lnTo>
                    <a:lnTo>
                      <a:pt x="34" y="42"/>
                    </a:lnTo>
                    <a:lnTo>
                      <a:pt x="39" y="43"/>
                    </a:lnTo>
                    <a:lnTo>
                      <a:pt x="39" y="52"/>
                    </a:lnTo>
                    <a:lnTo>
                      <a:pt x="39" y="60"/>
                    </a:lnTo>
                    <a:lnTo>
                      <a:pt x="40" y="67"/>
                    </a:lnTo>
                    <a:lnTo>
                      <a:pt x="46" y="71"/>
                    </a:lnTo>
                    <a:lnTo>
                      <a:pt x="49" y="70"/>
                    </a:lnTo>
                    <a:lnTo>
                      <a:pt x="47" y="62"/>
                    </a:lnTo>
                    <a:lnTo>
                      <a:pt x="51" y="54"/>
                    </a:lnTo>
                    <a:lnTo>
                      <a:pt x="51" y="42"/>
                    </a:lnTo>
                    <a:lnTo>
                      <a:pt x="47" y="34"/>
                    </a:lnTo>
                    <a:lnTo>
                      <a:pt x="42" y="26"/>
                    </a:lnTo>
                    <a:lnTo>
                      <a:pt x="43" y="13"/>
                    </a:lnTo>
                    <a:lnTo>
                      <a:pt x="56" y="14"/>
                    </a:lnTo>
                    <a:lnTo>
                      <a:pt x="62" y="16"/>
                    </a:lnTo>
                    <a:lnTo>
                      <a:pt x="68" y="15"/>
                    </a:lnTo>
                    <a:lnTo>
                      <a:pt x="76" y="13"/>
                    </a:lnTo>
                    <a:lnTo>
                      <a:pt x="81" y="9"/>
                    </a:lnTo>
                    <a:lnTo>
                      <a:pt x="87" y="6"/>
                    </a:lnTo>
                    <a:lnTo>
                      <a:pt x="89" y="2"/>
                    </a:lnTo>
                    <a:lnTo>
                      <a:pt x="94" y="0"/>
                    </a:lnTo>
                    <a:lnTo>
                      <a:pt x="95" y="18"/>
                    </a:lnTo>
                    <a:lnTo>
                      <a:pt x="97" y="28"/>
                    </a:lnTo>
                    <a:lnTo>
                      <a:pt x="96" y="49"/>
                    </a:lnTo>
                    <a:lnTo>
                      <a:pt x="84" y="68"/>
                    </a:lnTo>
                    <a:lnTo>
                      <a:pt x="68" y="74"/>
                    </a:lnTo>
                    <a:lnTo>
                      <a:pt x="60" y="82"/>
                    </a:lnTo>
                    <a:lnTo>
                      <a:pt x="55" y="88"/>
                    </a:lnTo>
                    <a:lnTo>
                      <a:pt x="51" y="90"/>
                    </a:lnTo>
                    <a:lnTo>
                      <a:pt x="42" y="97"/>
                    </a:lnTo>
                    <a:lnTo>
                      <a:pt x="42" y="103"/>
                    </a:lnTo>
                    <a:lnTo>
                      <a:pt x="47" y="120"/>
                    </a:lnTo>
                    <a:lnTo>
                      <a:pt x="49" y="140"/>
                    </a:lnTo>
                    <a:lnTo>
                      <a:pt x="45" y="154"/>
                    </a:lnTo>
                    <a:lnTo>
                      <a:pt x="28" y="160"/>
                    </a:lnTo>
                    <a:lnTo>
                      <a:pt x="23" y="167"/>
                    </a:lnTo>
                    <a:lnTo>
                      <a:pt x="25" y="170"/>
                    </a:lnTo>
                    <a:lnTo>
                      <a:pt x="24" y="17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9" name="Freeform 1297"/>
              <p:cNvSpPr>
                <a:spLocks noChangeAspect="1"/>
              </p:cNvSpPr>
              <p:nvPr/>
            </p:nvSpPr>
            <p:spPr bwMode="gray">
              <a:xfrm>
                <a:off x="3280" y="2449"/>
                <a:ext cx="98" cy="114"/>
              </a:xfrm>
              <a:custGeom>
                <a:avLst/>
                <a:gdLst/>
                <a:ahLst/>
                <a:cxnLst>
                  <a:cxn ang="0">
                    <a:pos x="89" y="39"/>
                  </a:cxn>
                  <a:cxn ang="0">
                    <a:pos x="83" y="51"/>
                  </a:cxn>
                  <a:cxn ang="0">
                    <a:pos x="83" y="56"/>
                  </a:cxn>
                  <a:cxn ang="0">
                    <a:pos x="89" y="62"/>
                  </a:cxn>
                  <a:cxn ang="0">
                    <a:pos x="87" y="73"/>
                  </a:cxn>
                  <a:cxn ang="0">
                    <a:pos x="88" y="86"/>
                  </a:cxn>
                  <a:cxn ang="0">
                    <a:pos x="98" y="98"/>
                  </a:cxn>
                  <a:cxn ang="0">
                    <a:pos x="93" y="100"/>
                  </a:cxn>
                  <a:cxn ang="0">
                    <a:pos x="91" y="104"/>
                  </a:cxn>
                  <a:cxn ang="0">
                    <a:pos x="85" y="107"/>
                  </a:cxn>
                  <a:cxn ang="0">
                    <a:pos x="80" y="111"/>
                  </a:cxn>
                  <a:cxn ang="0">
                    <a:pos x="72" y="113"/>
                  </a:cxn>
                  <a:cxn ang="0">
                    <a:pos x="66" y="114"/>
                  </a:cxn>
                  <a:cxn ang="0">
                    <a:pos x="60" y="112"/>
                  </a:cxn>
                  <a:cxn ang="0">
                    <a:pos x="47" y="111"/>
                  </a:cxn>
                  <a:cxn ang="0">
                    <a:pos x="46" y="99"/>
                  </a:cxn>
                  <a:cxn ang="0">
                    <a:pos x="42" y="90"/>
                  </a:cxn>
                  <a:cxn ang="0">
                    <a:pos x="35" y="88"/>
                  </a:cxn>
                  <a:cxn ang="0">
                    <a:pos x="28" y="88"/>
                  </a:cxn>
                  <a:cxn ang="0">
                    <a:pos x="19" y="83"/>
                  </a:cxn>
                  <a:cxn ang="0">
                    <a:pos x="11" y="76"/>
                  </a:cxn>
                  <a:cxn ang="0">
                    <a:pos x="9" y="68"/>
                  </a:cxn>
                  <a:cxn ang="0">
                    <a:pos x="1" y="56"/>
                  </a:cxn>
                  <a:cxn ang="0">
                    <a:pos x="0" y="44"/>
                  </a:cxn>
                  <a:cxn ang="0">
                    <a:pos x="0" y="42"/>
                  </a:cxn>
                  <a:cxn ang="0">
                    <a:pos x="1" y="37"/>
                  </a:cxn>
                  <a:cxn ang="0">
                    <a:pos x="5" y="34"/>
                  </a:cxn>
                  <a:cxn ang="0">
                    <a:pos x="6" y="30"/>
                  </a:cxn>
                  <a:cxn ang="0">
                    <a:pos x="10" y="28"/>
                  </a:cxn>
                  <a:cxn ang="0">
                    <a:pos x="11" y="20"/>
                  </a:cxn>
                  <a:cxn ang="0">
                    <a:pos x="7" y="17"/>
                  </a:cxn>
                  <a:cxn ang="0">
                    <a:pos x="8" y="12"/>
                  </a:cxn>
                  <a:cxn ang="0">
                    <a:pos x="11" y="10"/>
                  </a:cxn>
                  <a:cxn ang="0">
                    <a:pos x="12" y="7"/>
                  </a:cxn>
                  <a:cxn ang="0">
                    <a:pos x="9" y="2"/>
                  </a:cxn>
                  <a:cxn ang="0">
                    <a:pos x="13" y="0"/>
                  </a:cxn>
                  <a:cxn ang="0">
                    <a:pos x="39" y="1"/>
                  </a:cxn>
                  <a:cxn ang="0">
                    <a:pos x="53" y="11"/>
                  </a:cxn>
                  <a:cxn ang="0">
                    <a:pos x="72" y="19"/>
                  </a:cxn>
                  <a:cxn ang="0">
                    <a:pos x="73" y="24"/>
                  </a:cxn>
                  <a:cxn ang="0">
                    <a:pos x="72" y="30"/>
                  </a:cxn>
                  <a:cxn ang="0">
                    <a:pos x="89" y="39"/>
                  </a:cxn>
                </a:cxnLst>
                <a:rect l="0" t="0" r="r" b="b"/>
                <a:pathLst>
                  <a:path w="98" h="114">
                    <a:moveTo>
                      <a:pt x="89" y="39"/>
                    </a:moveTo>
                    <a:lnTo>
                      <a:pt x="83" y="51"/>
                    </a:lnTo>
                    <a:lnTo>
                      <a:pt x="83" y="56"/>
                    </a:lnTo>
                    <a:lnTo>
                      <a:pt x="89" y="62"/>
                    </a:lnTo>
                    <a:lnTo>
                      <a:pt x="87" y="73"/>
                    </a:lnTo>
                    <a:lnTo>
                      <a:pt x="88" y="86"/>
                    </a:lnTo>
                    <a:lnTo>
                      <a:pt x="98" y="98"/>
                    </a:lnTo>
                    <a:lnTo>
                      <a:pt x="93" y="100"/>
                    </a:lnTo>
                    <a:lnTo>
                      <a:pt x="91" y="104"/>
                    </a:lnTo>
                    <a:lnTo>
                      <a:pt x="85" y="107"/>
                    </a:lnTo>
                    <a:lnTo>
                      <a:pt x="80" y="111"/>
                    </a:lnTo>
                    <a:lnTo>
                      <a:pt x="72" y="113"/>
                    </a:lnTo>
                    <a:lnTo>
                      <a:pt x="66" y="114"/>
                    </a:lnTo>
                    <a:lnTo>
                      <a:pt x="60" y="112"/>
                    </a:lnTo>
                    <a:lnTo>
                      <a:pt x="47" y="111"/>
                    </a:lnTo>
                    <a:lnTo>
                      <a:pt x="46" y="99"/>
                    </a:lnTo>
                    <a:lnTo>
                      <a:pt x="42" y="90"/>
                    </a:lnTo>
                    <a:lnTo>
                      <a:pt x="35" y="88"/>
                    </a:lnTo>
                    <a:lnTo>
                      <a:pt x="28" y="88"/>
                    </a:lnTo>
                    <a:lnTo>
                      <a:pt x="19" y="83"/>
                    </a:lnTo>
                    <a:lnTo>
                      <a:pt x="11" y="76"/>
                    </a:lnTo>
                    <a:lnTo>
                      <a:pt x="9" y="68"/>
                    </a:lnTo>
                    <a:lnTo>
                      <a:pt x="1" y="56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7"/>
                    </a:lnTo>
                    <a:lnTo>
                      <a:pt x="5" y="34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1" y="20"/>
                    </a:lnTo>
                    <a:lnTo>
                      <a:pt x="7" y="17"/>
                    </a:lnTo>
                    <a:lnTo>
                      <a:pt x="8" y="12"/>
                    </a:lnTo>
                    <a:lnTo>
                      <a:pt x="11" y="10"/>
                    </a:lnTo>
                    <a:lnTo>
                      <a:pt x="12" y="7"/>
                    </a:lnTo>
                    <a:lnTo>
                      <a:pt x="9" y="2"/>
                    </a:lnTo>
                    <a:lnTo>
                      <a:pt x="13" y="0"/>
                    </a:lnTo>
                    <a:lnTo>
                      <a:pt x="39" y="1"/>
                    </a:lnTo>
                    <a:lnTo>
                      <a:pt x="53" y="11"/>
                    </a:lnTo>
                    <a:lnTo>
                      <a:pt x="72" y="19"/>
                    </a:lnTo>
                    <a:lnTo>
                      <a:pt x="73" y="24"/>
                    </a:lnTo>
                    <a:lnTo>
                      <a:pt x="72" y="30"/>
                    </a:lnTo>
                    <a:lnTo>
                      <a:pt x="89" y="3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0" name="Freeform 1298"/>
              <p:cNvSpPr>
                <a:spLocks noChangeAspect="1"/>
              </p:cNvSpPr>
              <p:nvPr/>
            </p:nvSpPr>
            <p:spPr bwMode="gray">
              <a:xfrm>
                <a:off x="3277" y="2397"/>
                <a:ext cx="52" cy="58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16" y="52"/>
                  </a:cxn>
                  <a:cxn ang="0">
                    <a:pos x="12" y="54"/>
                  </a:cxn>
                  <a:cxn ang="0">
                    <a:pos x="8" y="53"/>
                  </a:cxn>
                  <a:cxn ang="0">
                    <a:pos x="5" y="56"/>
                  </a:cxn>
                  <a:cxn ang="0">
                    <a:pos x="0" y="58"/>
                  </a:cxn>
                  <a:cxn ang="0">
                    <a:pos x="3" y="45"/>
                  </a:cxn>
                  <a:cxn ang="0">
                    <a:pos x="13" y="28"/>
                  </a:cxn>
                  <a:cxn ang="0">
                    <a:pos x="15" y="19"/>
                  </a:cxn>
                  <a:cxn ang="0">
                    <a:pos x="12" y="9"/>
                  </a:cxn>
                  <a:cxn ang="0">
                    <a:pos x="16" y="6"/>
                  </a:cxn>
                  <a:cxn ang="0">
                    <a:pos x="23" y="9"/>
                  </a:cxn>
                  <a:cxn ang="0">
                    <a:pos x="36" y="8"/>
                  </a:cxn>
                  <a:cxn ang="0">
                    <a:pos x="42" y="0"/>
                  </a:cxn>
                  <a:cxn ang="0">
                    <a:pos x="44" y="7"/>
                  </a:cxn>
                  <a:cxn ang="0">
                    <a:pos x="52" y="21"/>
                  </a:cxn>
                  <a:cxn ang="0">
                    <a:pos x="52" y="30"/>
                  </a:cxn>
                  <a:cxn ang="0">
                    <a:pos x="43" y="37"/>
                  </a:cxn>
                  <a:cxn ang="0">
                    <a:pos x="42" y="53"/>
                  </a:cxn>
                </a:cxnLst>
                <a:rect l="0" t="0" r="r" b="b"/>
                <a:pathLst>
                  <a:path w="52" h="58">
                    <a:moveTo>
                      <a:pt x="42" y="53"/>
                    </a:moveTo>
                    <a:lnTo>
                      <a:pt x="16" y="52"/>
                    </a:lnTo>
                    <a:lnTo>
                      <a:pt x="12" y="54"/>
                    </a:lnTo>
                    <a:lnTo>
                      <a:pt x="8" y="53"/>
                    </a:lnTo>
                    <a:lnTo>
                      <a:pt x="5" y="56"/>
                    </a:lnTo>
                    <a:lnTo>
                      <a:pt x="0" y="58"/>
                    </a:lnTo>
                    <a:lnTo>
                      <a:pt x="3" y="45"/>
                    </a:lnTo>
                    <a:lnTo>
                      <a:pt x="13" y="28"/>
                    </a:lnTo>
                    <a:lnTo>
                      <a:pt x="15" y="19"/>
                    </a:lnTo>
                    <a:lnTo>
                      <a:pt x="12" y="9"/>
                    </a:lnTo>
                    <a:lnTo>
                      <a:pt x="16" y="6"/>
                    </a:lnTo>
                    <a:lnTo>
                      <a:pt x="23" y="9"/>
                    </a:lnTo>
                    <a:lnTo>
                      <a:pt x="36" y="8"/>
                    </a:lnTo>
                    <a:lnTo>
                      <a:pt x="42" y="0"/>
                    </a:lnTo>
                    <a:lnTo>
                      <a:pt x="44" y="7"/>
                    </a:lnTo>
                    <a:lnTo>
                      <a:pt x="52" y="21"/>
                    </a:lnTo>
                    <a:lnTo>
                      <a:pt x="52" y="30"/>
                    </a:lnTo>
                    <a:lnTo>
                      <a:pt x="43" y="37"/>
                    </a:lnTo>
                    <a:lnTo>
                      <a:pt x="42" y="5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1" name="Freeform 1299"/>
              <p:cNvSpPr>
                <a:spLocks noChangeAspect="1"/>
              </p:cNvSpPr>
              <p:nvPr/>
            </p:nvSpPr>
            <p:spPr bwMode="gray">
              <a:xfrm>
                <a:off x="3277" y="2465"/>
                <a:ext cx="14" cy="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7" y="1"/>
                  </a:cxn>
                  <a:cxn ang="0">
                    <a:pos x="10" y="1"/>
                  </a:cxn>
                  <a:cxn ang="0">
                    <a:pos x="14" y="4"/>
                  </a:cxn>
                  <a:cxn ang="0">
                    <a:pos x="13" y="12"/>
                  </a:cxn>
                  <a:cxn ang="0">
                    <a:pos x="9" y="14"/>
                  </a:cxn>
                  <a:cxn ang="0">
                    <a:pos x="8" y="18"/>
                  </a:cxn>
                  <a:cxn ang="0">
                    <a:pos x="4" y="21"/>
                  </a:cxn>
                  <a:cxn ang="0">
                    <a:pos x="4" y="13"/>
                  </a:cxn>
                  <a:cxn ang="0">
                    <a:pos x="1" y="9"/>
                  </a:cxn>
                  <a:cxn ang="0">
                    <a:pos x="0" y="0"/>
                  </a:cxn>
                </a:cxnLst>
                <a:rect l="0" t="0" r="r" b="b"/>
                <a:pathLst>
                  <a:path w="14" h="21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4" y="4"/>
                    </a:lnTo>
                    <a:lnTo>
                      <a:pt x="13" y="12"/>
                    </a:lnTo>
                    <a:lnTo>
                      <a:pt x="9" y="14"/>
                    </a:lnTo>
                    <a:lnTo>
                      <a:pt x="8" y="18"/>
                    </a:lnTo>
                    <a:lnTo>
                      <a:pt x="4" y="21"/>
                    </a:lnTo>
                    <a:lnTo>
                      <a:pt x="4" y="13"/>
                    </a:ln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2" name="Freeform 1300"/>
              <p:cNvSpPr>
                <a:spLocks noChangeAspect="1"/>
              </p:cNvSpPr>
              <p:nvPr/>
            </p:nvSpPr>
            <p:spPr bwMode="gray">
              <a:xfrm>
                <a:off x="3256" y="2744"/>
                <a:ext cx="24" cy="24"/>
              </a:xfrm>
              <a:custGeom>
                <a:avLst/>
                <a:gdLst/>
                <a:ahLst/>
                <a:cxnLst>
                  <a:cxn ang="0">
                    <a:pos x="23" y="1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15" y="20"/>
                  </a:cxn>
                  <a:cxn ang="0">
                    <a:pos x="7" y="24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23" y="1"/>
                  </a:cxn>
                </a:cxnLst>
                <a:rect l="0" t="0" r="r" b="b"/>
                <a:pathLst>
                  <a:path w="24" h="24">
                    <a:moveTo>
                      <a:pt x="23" y="1"/>
                    </a:moveTo>
                    <a:lnTo>
                      <a:pt x="24" y="10"/>
                    </a:lnTo>
                    <a:lnTo>
                      <a:pt x="17" y="17"/>
                    </a:lnTo>
                    <a:lnTo>
                      <a:pt x="15" y="20"/>
                    </a:lnTo>
                    <a:lnTo>
                      <a:pt x="7" y="24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23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3" name="Freeform 1301"/>
              <p:cNvSpPr>
                <a:spLocks noChangeAspect="1"/>
              </p:cNvSpPr>
              <p:nvPr/>
            </p:nvSpPr>
            <p:spPr bwMode="gray">
              <a:xfrm>
                <a:off x="3213" y="2525"/>
                <a:ext cx="102" cy="102"/>
              </a:xfrm>
              <a:custGeom>
                <a:avLst/>
                <a:gdLst/>
                <a:ahLst/>
                <a:cxnLst>
                  <a:cxn ang="0">
                    <a:pos x="7" y="94"/>
                  </a:cxn>
                  <a:cxn ang="0">
                    <a:pos x="0" y="87"/>
                  </a:cxn>
                  <a:cxn ang="0">
                    <a:pos x="0" y="49"/>
                  </a:cxn>
                  <a:cxn ang="0">
                    <a:pos x="18" y="48"/>
                  </a:cxn>
                  <a:cxn ang="0">
                    <a:pos x="19" y="34"/>
                  </a:cxn>
                  <a:cxn ang="0">
                    <a:pos x="22" y="32"/>
                  </a:cxn>
                  <a:cxn ang="0">
                    <a:pos x="26" y="33"/>
                  </a:cxn>
                  <a:cxn ang="0">
                    <a:pos x="28" y="31"/>
                  </a:cxn>
                  <a:cxn ang="0">
                    <a:pos x="32" y="34"/>
                  </a:cxn>
                  <a:cxn ang="0">
                    <a:pos x="34" y="38"/>
                  </a:cxn>
                  <a:cxn ang="0">
                    <a:pos x="38" y="38"/>
                  </a:cxn>
                  <a:cxn ang="0">
                    <a:pos x="40" y="33"/>
                  </a:cxn>
                  <a:cxn ang="0">
                    <a:pos x="43" y="34"/>
                  </a:cxn>
                  <a:cxn ang="0">
                    <a:pos x="65" y="56"/>
                  </a:cxn>
                  <a:cxn ang="0">
                    <a:pos x="69" y="53"/>
                  </a:cxn>
                  <a:cxn ang="0">
                    <a:pos x="70" y="39"/>
                  </a:cxn>
                  <a:cxn ang="0">
                    <a:pos x="67" y="37"/>
                  </a:cxn>
                  <a:cxn ang="0">
                    <a:pos x="64" y="41"/>
                  </a:cxn>
                  <a:cxn ang="0">
                    <a:pos x="60" y="41"/>
                  </a:cxn>
                  <a:cxn ang="0">
                    <a:pos x="55" y="35"/>
                  </a:cxn>
                  <a:cxn ang="0">
                    <a:pos x="59" y="11"/>
                  </a:cxn>
                  <a:cxn ang="0">
                    <a:pos x="63" y="6"/>
                  </a:cxn>
                  <a:cxn ang="0">
                    <a:pos x="68" y="4"/>
                  </a:cxn>
                  <a:cxn ang="0">
                    <a:pos x="78" y="0"/>
                  </a:cxn>
                  <a:cxn ang="0">
                    <a:pos x="86" y="7"/>
                  </a:cxn>
                  <a:cxn ang="0">
                    <a:pos x="95" y="12"/>
                  </a:cxn>
                  <a:cxn ang="0">
                    <a:pos x="101" y="21"/>
                  </a:cxn>
                  <a:cxn ang="0">
                    <a:pos x="102" y="39"/>
                  </a:cxn>
                  <a:cxn ang="0">
                    <a:pos x="99" y="42"/>
                  </a:cxn>
                  <a:cxn ang="0">
                    <a:pos x="97" y="60"/>
                  </a:cxn>
                  <a:cxn ang="0">
                    <a:pos x="90" y="64"/>
                  </a:cxn>
                  <a:cxn ang="0">
                    <a:pos x="84" y="63"/>
                  </a:cxn>
                  <a:cxn ang="0">
                    <a:pos x="77" y="68"/>
                  </a:cxn>
                  <a:cxn ang="0">
                    <a:pos x="73" y="69"/>
                  </a:cxn>
                  <a:cxn ang="0">
                    <a:pos x="71" y="78"/>
                  </a:cxn>
                  <a:cxn ang="0">
                    <a:pos x="63" y="80"/>
                  </a:cxn>
                  <a:cxn ang="0">
                    <a:pos x="60" y="83"/>
                  </a:cxn>
                  <a:cxn ang="0">
                    <a:pos x="59" y="88"/>
                  </a:cxn>
                  <a:cxn ang="0">
                    <a:pos x="52" y="93"/>
                  </a:cxn>
                  <a:cxn ang="0">
                    <a:pos x="47" y="95"/>
                  </a:cxn>
                  <a:cxn ang="0">
                    <a:pos x="42" y="102"/>
                  </a:cxn>
                  <a:cxn ang="0">
                    <a:pos x="33" y="102"/>
                  </a:cxn>
                  <a:cxn ang="0">
                    <a:pos x="30" y="99"/>
                  </a:cxn>
                  <a:cxn ang="0">
                    <a:pos x="24" y="97"/>
                  </a:cxn>
                  <a:cxn ang="0">
                    <a:pos x="13" y="96"/>
                  </a:cxn>
                  <a:cxn ang="0">
                    <a:pos x="7" y="94"/>
                  </a:cxn>
                </a:cxnLst>
                <a:rect l="0" t="0" r="r" b="b"/>
                <a:pathLst>
                  <a:path w="102" h="102">
                    <a:moveTo>
                      <a:pt x="7" y="94"/>
                    </a:moveTo>
                    <a:lnTo>
                      <a:pt x="0" y="87"/>
                    </a:lnTo>
                    <a:lnTo>
                      <a:pt x="0" y="49"/>
                    </a:lnTo>
                    <a:lnTo>
                      <a:pt x="18" y="48"/>
                    </a:lnTo>
                    <a:lnTo>
                      <a:pt x="19" y="34"/>
                    </a:lnTo>
                    <a:lnTo>
                      <a:pt x="22" y="32"/>
                    </a:lnTo>
                    <a:lnTo>
                      <a:pt x="26" y="33"/>
                    </a:lnTo>
                    <a:lnTo>
                      <a:pt x="28" y="31"/>
                    </a:lnTo>
                    <a:lnTo>
                      <a:pt x="32" y="34"/>
                    </a:lnTo>
                    <a:lnTo>
                      <a:pt x="34" y="38"/>
                    </a:lnTo>
                    <a:lnTo>
                      <a:pt x="38" y="38"/>
                    </a:lnTo>
                    <a:lnTo>
                      <a:pt x="40" y="33"/>
                    </a:lnTo>
                    <a:lnTo>
                      <a:pt x="43" y="34"/>
                    </a:lnTo>
                    <a:lnTo>
                      <a:pt x="65" y="56"/>
                    </a:lnTo>
                    <a:lnTo>
                      <a:pt x="69" y="53"/>
                    </a:lnTo>
                    <a:lnTo>
                      <a:pt x="70" y="39"/>
                    </a:lnTo>
                    <a:lnTo>
                      <a:pt x="67" y="37"/>
                    </a:lnTo>
                    <a:lnTo>
                      <a:pt x="64" y="41"/>
                    </a:lnTo>
                    <a:lnTo>
                      <a:pt x="60" y="41"/>
                    </a:lnTo>
                    <a:lnTo>
                      <a:pt x="55" y="35"/>
                    </a:lnTo>
                    <a:lnTo>
                      <a:pt x="59" y="11"/>
                    </a:lnTo>
                    <a:lnTo>
                      <a:pt x="63" y="6"/>
                    </a:lnTo>
                    <a:lnTo>
                      <a:pt x="68" y="4"/>
                    </a:lnTo>
                    <a:lnTo>
                      <a:pt x="78" y="0"/>
                    </a:lnTo>
                    <a:lnTo>
                      <a:pt x="86" y="7"/>
                    </a:lnTo>
                    <a:lnTo>
                      <a:pt x="95" y="12"/>
                    </a:lnTo>
                    <a:lnTo>
                      <a:pt x="101" y="21"/>
                    </a:lnTo>
                    <a:lnTo>
                      <a:pt x="102" y="39"/>
                    </a:lnTo>
                    <a:lnTo>
                      <a:pt x="99" y="42"/>
                    </a:lnTo>
                    <a:lnTo>
                      <a:pt x="97" y="60"/>
                    </a:lnTo>
                    <a:lnTo>
                      <a:pt x="90" y="64"/>
                    </a:lnTo>
                    <a:lnTo>
                      <a:pt x="84" y="63"/>
                    </a:lnTo>
                    <a:lnTo>
                      <a:pt x="77" y="68"/>
                    </a:lnTo>
                    <a:lnTo>
                      <a:pt x="73" y="69"/>
                    </a:lnTo>
                    <a:lnTo>
                      <a:pt x="71" y="78"/>
                    </a:lnTo>
                    <a:lnTo>
                      <a:pt x="63" y="80"/>
                    </a:lnTo>
                    <a:lnTo>
                      <a:pt x="60" y="83"/>
                    </a:lnTo>
                    <a:lnTo>
                      <a:pt x="59" y="88"/>
                    </a:lnTo>
                    <a:lnTo>
                      <a:pt x="52" y="93"/>
                    </a:lnTo>
                    <a:lnTo>
                      <a:pt x="47" y="95"/>
                    </a:lnTo>
                    <a:lnTo>
                      <a:pt x="42" y="102"/>
                    </a:lnTo>
                    <a:lnTo>
                      <a:pt x="33" y="102"/>
                    </a:lnTo>
                    <a:lnTo>
                      <a:pt x="30" y="99"/>
                    </a:lnTo>
                    <a:lnTo>
                      <a:pt x="24" y="97"/>
                    </a:lnTo>
                    <a:lnTo>
                      <a:pt x="13" y="96"/>
                    </a:lnTo>
                    <a:lnTo>
                      <a:pt x="7" y="9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4" name="Freeform 1302"/>
              <p:cNvSpPr>
                <a:spLocks noChangeAspect="1"/>
              </p:cNvSpPr>
              <p:nvPr/>
            </p:nvSpPr>
            <p:spPr bwMode="gray">
              <a:xfrm>
                <a:off x="3142" y="2322"/>
                <a:ext cx="120" cy="94"/>
              </a:xfrm>
              <a:custGeom>
                <a:avLst/>
                <a:gdLst/>
                <a:ahLst/>
                <a:cxnLst>
                  <a:cxn ang="0">
                    <a:pos x="10" y="94"/>
                  </a:cxn>
                  <a:cxn ang="0">
                    <a:pos x="0" y="70"/>
                  </a:cxn>
                  <a:cxn ang="0">
                    <a:pos x="0" y="63"/>
                  </a:cxn>
                  <a:cxn ang="0">
                    <a:pos x="10" y="46"/>
                  </a:cxn>
                  <a:cxn ang="0">
                    <a:pos x="38" y="41"/>
                  </a:cxn>
                  <a:cxn ang="0">
                    <a:pos x="43" y="30"/>
                  </a:cxn>
                  <a:cxn ang="0">
                    <a:pos x="54" y="30"/>
                  </a:cxn>
                  <a:cxn ang="0">
                    <a:pos x="67" y="15"/>
                  </a:cxn>
                  <a:cxn ang="0">
                    <a:pos x="70" y="4"/>
                  </a:cxn>
                  <a:cxn ang="0">
                    <a:pos x="75" y="0"/>
                  </a:cxn>
                  <a:cxn ang="0">
                    <a:pos x="81" y="5"/>
                  </a:cxn>
                  <a:cxn ang="0">
                    <a:pos x="82" y="9"/>
                  </a:cxn>
                  <a:cxn ang="0">
                    <a:pos x="81" y="12"/>
                  </a:cxn>
                  <a:cxn ang="0">
                    <a:pos x="87" y="20"/>
                  </a:cxn>
                  <a:cxn ang="0">
                    <a:pos x="85" y="33"/>
                  </a:cxn>
                  <a:cxn ang="0">
                    <a:pos x="91" y="35"/>
                  </a:cxn>
                  <a:cxn ang="0">
                    <a:pos x="95" y="41"/>
                  </a:cxn>
                  <a:cxn ang="0">
                    <a:pos x="99" y="42"/>
                  </a:cxn>
                  <a:cxn ang="0">
                    <a:pos x="107" y="50"/>
                  </a:cxn>
                  <a:cxn ang="0">
                    <a:pos x="107" y="57"/>
                  </a:cxn>
                  <a:cxn ang="0">
                    <a:pos x="117" y="64"/>
                  </a:cxn>
                  <a:cxn ang="0">
                    <a:pos x="120" y="69"/>
                  </a:cxn>
                  <a:cxn ang="0">
                    <a:pos x="103" y="68"/>
                  </a:cxn>
                  <a:cxn ang="0">
                    <a:pos x="80" y="77"/>
                  </a:cxn>
                  <a:cxn ang="0">
                    <a:pos x="71" y="80"/>
                  </a:cxn>
                  <a:cxn ang="0">
                    <a:pos x="59" y="77"/>
                  </a:cxn>
                  <a:cxn ang="0">
                    <a:pos x="51" y="71"/>
                  </a:cxn>
                  <a:cxn ang="0">
                    <a:pos x="37" y="74"/>
                  </a:cxn>
                  <a:cxn ang="0">
                    <a:pos x="36" y="84"/>
                  </a:cxn>
                  <a:cxn ang="0">
                    <a:pos x="30" y="84"/>
                  </a:cxn>
                  <a:cxn ang="0">
                    <a:pos x="21" y="84"/>
                  </a:cxn>
                  <a:cxn ang="0">
                    <a:pos x="15" y="86"/>
                  </a:cxn>
                  <a:cxn ang="0">
                    <a:pos x="10" y="94"/>
                  </a:cxn>
                </a:cxnLst>
                <a:rect l="0" t="0" r="r" b="b"/>
                <a:pathLst>
                  <a:path w="120" h="94">
                    <a:moveTo>
                      <a:pt x="10" y="94"/>
                    </a:moveTo>
                    <a:lnTo>
                      <a:pt x="0" y="70"/>
                    </a:lnTo>
                    <a:lnTo>
                      <a:pt x="0" y="63"/>
                    </a:lnTo>
                    <a:lnTo>
                      <a:pt x="10" y="46"/>
                    </a:lnTo>
                    <a:lnTo>
                      <a:pt x="38" y="41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67" y="15"/>
                    </a:lnTo>
                    <a:lnTo>
                      <a:pt x="70" y="4"/>
                    </a:lnTo>
                    <a:lnTo>
                      <a:pt x="75" y="0"/>
                    </a:lnTo>
                    <a:lnTo>
                      <a:pt x="81" y="5"/>
                    </a:lnTo>
                    <a:lnTo>
                      <a:pt x="82" y="9"/>
                    </a:lnTo>
                    <a:lnTo>
                      <a:pt x="81" y="12"/>
                    </a:lnTo>
                    <a:lnTo>
                      <a:pt x="87" y="20"/>
                    </a:lnTo>
                    <a:lnTo>
                      <a:pt x="85" y="33"/>
                    </a:lnTo>
                    <a:lnTo>
                      <a:pt x="91" y="35"/>
                    </a:lnTo>
                    <a:lnTo>
                      <a:pt x="95" y="41"/>
                    </a:lnTo>
                    <a:lnTo>
                      <a:pt x="99" y="42"/>
                    </a:lnTo>
                    <a:lnTo>
                      <a:pt x="107" y="50"/>
                    </a:lnTo>
                    <a:lnTo>
                      <a:pt x="107" y="57"/>
                    </a:lnTo>
                    <a:lnTo>
                      <a:pt x="117" y="64"/>
                    </a:lnTo>
                    <a:lnTo>
                      <a:pt x="120" y="69"/>
                    </a:lnTo>
                    <a:lnTo>
                      <a:pt x="103" y="68"/>
                    </a:lnTo>
                    <a:lnTo>
                      <a:pt x="80" y="77"/>
                    </a:lnTo>
                    <a:lnTo>
                      <a:pt x="71" y="80"/>
                    </a:lnTo>
                    <a:lnTo>
                      <a:pt x="59" y="77"/>
                    </a:lnTo>
                    <a:lnTo>
                      <a:pt x="51" y="71"/>
                    </a:lnTo>
                    <a:lnTo>
                      <a:pt x="37" y="74"/>
                    </a:lnTo>
                    <a:lnTo>
                      <a:pt x="36" y="84"/>
                    </a:lnTo>
                    <a:lnTo>
                      <a:pt x="30" y="84"/>
                    </a:lnTo>
                    <a:lnTo>
                      <a:pt x="21" y="84"/>
                    </a:lnTo>
                    <a:lnTo>
                      <a:pt x="15" y="86"/>
                    </a:lnTo>
                    <a:lnTo>
                      <a:pt x="10" y="9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5" name="Freeform 1303"/>
              <p:cNvSpPr>
                <a:spLocks noChangeAspect="1"/>
              </p:cNvSpPr>
              <p:nvPr/>
            </p:nvSpPr>
            <p:spPr bwMode="gray">
              <a:xfrm>
                <a:off x="3193" y="2626"/>
                <a:ext cx="78" cy="97"/>
              </a:xfrm>
              <a:custGeom>
                <a:avLst/>
                <a:gdLst/>
                <a:ahLst/>
                <a:cxnLst>
                  <a:cxn ang="0">
                    <a:pos x="78" y="46"/>
                  </a:cxn>
                  <a:cxn ang="0">
                    <a:pos x="67" y="56"/>
                  </a:cxn>
                  <a:cxn ang="0">
                    <a:pos x="65" y="60"/>
                  </a:cxn>
                  <a:cxn ang="0">
                    <a:pos x="56" y="63"/>
                  </a:cxn>
                  <a:cxn ang="0">
                    <a:pos x="54" y="76"/>
                  </a:cxn>
                  <a:cxn ang="0">
                    <a:pos x="48" y="84"/>
                  </a:cxn>
                  <a:cxn ang="0">
                    <a:pos x="40" y="84"/>
                  </a:cxn>
                  <a:cxn ang="0">
                    <a:pos x="34" y="81"/>
                  </a:cxn>
                  <a:cxn ang="0">
                    <a:pos x="29" y="81"/>
                  </a:cxn>
                  <a:cxn ang="0">
                    <a:pos x="18" y="97"/>
                  </a:cxn>
                  <a:cxn ang="0">
                    <a:pos x="9" y="97"/>
                  </a:cxn>
                  <a:cxn ang="0">
                    <a:pos x="6" y="78"/>
                  </a:cxn>
                  <a:cxn ang="0">
                    <a:pos x="0" y="71"/>
                  </a:cxn>
                  <a:cxn ang="0">
                    <a:pos x="1" y="43"/>
                  </a:cxn>
                  <a:cxn ang="0">
                    <a:pos x="10" y="41"/>
                  </a:cxn>
                  <a:cxn ang="0">
                    <a:pos x="11" y="8"/>
                  </a:cxn>
                  <a:cxn ang="0">
                    <a:pos x="28" y="2"/>
                  </a:cxn>
                  <a:cxn ang="0">
                    <a:pos x="36" y="5"/>
                  </a:cxn>
                  <a:cxn ang="0">
                    <a:pos x="46" y="0"/>
                  </a:cxn>
                  <a:cxn ang="0">
                    <a:pos x="53" y="1"/>
                  </a:cxn>
                  <a:cxn ang="0">
                    <a:pos x="54" y="8"/>
                  </a:cxn>
                  <a:cxn ang="0">
                    <a:pos x="67" y="19"/>
                  </a:cxn>
                  <a:cxn ang="0">
                    <a:pos x="69" y="26"/>
                  </a:cxn>
                  <a:cxn ang="0">
                    <a:pos x="74" y="39"/>
                  </a:cxn>
                  <a:cxn ang="0">
                    <a:pos x="78" y="46"/>
                  </a:cxn>
                </a:cxnLst>
                <a:rect l="0" t="0" r="r" b="b"/>
                <a:pathLst>
                  <a:path w="78" h="97">
                    <a:moveTo>
                      <a:pt x="78" y="46"/>
                    </a:moveTo>
                    <a:lnTo>
                      <a:pt x="67" y="56"/>
                    </a:lnTo>
                    <a:lnTo>
                      <a:pt x="65" y="60"/>
                    </a:lnTo>
                    <a:lnTo>
                      <a:pt x="56" y="63"/>
                    </a:lnTo>
                    <a:lnTo>
                      <a:pt x="54" y="76"/>
                    </a:lnTo>
                    <a:lnTo>
                      <a:pt x="48" y="84"/>
                    </a:lnTo>
                    <a:lnTo>
                      <a:pt x="40" y="84"/>
                    </a:lnTo>
                    <a:lnTo>
                      <a:pt x="34" y="81"/>
                    </a:lnTo>
                    <a:lnTo>
                      <a:pt x="29" y="81"/>
                    </a:lnTo>
                    <a:lnTo>
                      <a:pt x="18" y="97"/>
                    </a:lnTo>
                    <a:lnTo>
                      <a:pt x="9" y="97"/>
                    </a:lnTo>
                    <a:lnTo>
                      <a:pt x="6" y="78"/>
                    </a:lnTo>
                    <a:lnTo>
                      <a:pt x="0" y="71"/>
                    </a:lnTo>
                    <a:lnTo>
                      <a:pt x="1" y="43"/>
                    </a:lnTo>
                    <a:lnTo>
                      <a:pt x="10" y="41"/>
                    </a:lnTo>
                    <a:lnTo>
                      <a:pt x="11" y="8"/>
                    </a:lnTo>
                    <a:lnTo>
                      <a:pt x="28" y="2"/>
                    </a:lnTo>
                    <a:lnTo>
                      <a:pt x="36" y="5"/>
                    </a:lnTo>
                    <a:lnTo>
                      <a:pt x="46" y="0"/>
                    </a:lnTo>
                    <a:lnTo>
                      <a:pt x="53" y="1"/>
                    </a:lnTo>
                    <a:lnTo>
                      <a:pt x="54" y="8"/>
                    </a:lnTo>
                    <a:lnTo>
                      <a:pt x="67" y="19"/>
                    </a:lnTo>
                    <a:lnTo>
                      <a:pt x="69" y="26"/>
                    </a:lnTo>
                    <a:lnTo>
                      <a:pt x="74" y="39"/>
                    </a:lnTo>
                    <a:lnTo>
                      <a:pt x="78" y="4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6" name="Freeform 1304"/>
              <p:cNvSpPr>
                <a:spLocks noChangeAspect="1"/>
              </p:cNvSpPr>
              <p:nvPr/>
            </p:nvSpPr>
            <p:spPr bwMode="gray">
              <a:xfrm>
                <a:off x="3246" y="2603"/>
                <a:ext cx="66" cy="69"/>
              </a:xfrm>
              <a:custGeom>
                <a:avLst/>
                <a:gdLst/>
                <a:ahLst/>
                <a:cxnLst>
                  <a:cxn ang="0">
                    <a:pos x="27" y="5"/>
                  </a:cxn>
                  <a:cxn ang="0">
                    <a:pos x="30" y="2"/>
                  </a:cxn>
                  <a:cxn ang="0">
                    <a:pos x="38" y="0"/>
                  </a:cxn>
                  <a:cxn ang="0">
                    <a:pos x="59" y="8"/>
                  </a:cxn>
                  <a:cxn ang="0">
                    <a:pos x="63" y="13"/>
                  </a:cxn>
                  <a:cxn ang="0">
                    <a:pos x="64" y="28"/>
                  </a:cxn>
                  <a:cxn ang="0">
                    <a:pos x="62" y="31"/>
                  </a:cxn>
                  <a:cxn ang="0">
                    <a:pos x="62" y="37"/>
                  </a:cxn>
                  <a:cxn ang="0">
                    <a:pos x="66" y="44"/>
                  </a:cxn>
                  <a:cxn ang="0">
                    <a:pos x="65" y="47"/>
                  </a:cxn>
                  <a:cxn ang="0">
                    <a:pos x="56" y="53"/>
                  </a:cxn>
                  <a:cxn ang="0">
                    <a:pos x="55" y="65"/>
                  </a:cxn>
                  <a:cxn ang="0">
                    <a:pos x="50" y="69"/>
                  </a:cxn>
                  <a:cxn ang="0">
                    <a:pos x="37" y="66"/>
                  </a:cxn>
                  <a:cxn ang="0">
                    <a:pos x="31" y="69"/>
                  </a:cxn>
                  <a:cxn ang="0">
                    <a:pos x="25" y="69"/>
                  </a:cxn>
                  <a:cxn ang="0">
                    <a:pos x="21" y="62"/>
                  </a:cxn>
                  <a:cxn ang="0">
                    <a:pos x="16" y="49"/>
                  </a:cxn>
                  <a:cxn ang="0">
                    <a:pos x="14" y="42"/>
                  </a:cxn>
                  <a:cxn ang="0">
                    <a:pos x="1" y="31"/>
                  </a:cxn>
                  <a:cxn ang="0">
                    <a:pos x="0" y="24"/>
                  </a:cxn>
                  <a:cxn ang="0">
                    <a:pos x="9" y="24"/>
                  </a:cxn>
                  <a:cxn ang="0">
                    <a:pos x="14" y="17"/>
                  </a:cxn>
                  <a:cxn ang="0">
                    <a:pos x="19" y="15"/>
                  </a:cxn>
                  <a:cxn ang="0">
                    <a:pos x="26" y="10"/>
                  </a:cxn>
                  <a:cxn ang="0">
                    <a:pos x="27" y="5"/>
                  </a:cxn>
                </a:cxnLst>
                <a:rect l="0" t="0" r="r" b="b"/>
                <a:pathLst>
                  <a:path w="66" h="69">
                    <a:moveTo>
                      <a:pt x="27" y="5"/>
                    </a:moveTo>
                    <a:lnTo>
                      <a:pt x="30" y="2"/>
                    </a:lnTo>
                    <a:lnTo>
                      <a:pt x="38" y="0"/>
                    </a:lnTo>
                    <a:lnTo>
                      <a:pt x="59" y="8"/>
                    </a:lnTo>
                    <a:lnTo>
                      <a:pt x="63" y="13"/>
                    </a:lnTo>
                    <a:lnTo>
                      <a:pt x="64" y="28"/>
                    </a:lnTo>
                    <a:lnTo>
                      <a:pt x="62" y="31"/>
                    </a:lnTo>
                    <a:lnTo>
                      <a:pt x="62" y="37"/>
                    </a:lnTo>
                    <a:lnTo>
                      <a:pt x="66" y="44"/>
                    </a:lnTo>
                    <a:lnTo>
                      <a:pt x="65" y="47"/>
                    </a:lnTo>
                    <a:lnTo>
                      <a:pt x="56" y="53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37" y="66"/>
                    </a:lnTo>
                    <a:lnTo>
                      <a:pt x="31" y="69"/>
                    </a:lnTo>
                    <a:lnTo>
                      <a:pt x="25" y="69"/>
                    </a:lnTo>
                    <a:lnTo>
                      <a:pt x="21" y="62"/>
                    </a:lnTo>
                    <a:lnTo>
                      <a:pt x="16" y="49"/>
                    </a:lnTo>
                    <a:lnTo>
                      <a:pt x="14" y="42"/>
                    </a:lnTo>
                    <a:lnTo>
                      <a:pt x="1" y="31"/>
                    </a:lnTo>
                    <a:lnTo>
                      <a:pt x="0" y="24"/>
                    </a:lnTo>
                    <a:lnTo>
                      <a:pt x="9" y="24"/>
                    </a:lnTo>
                    <a:lnTo>
                      <a:pt x="14" y="17"/>
                    </a:lnTo>
                    <a:lnTo>
                      <a:pt x="19" y="15"/>
                    </a:lnTo>
                    <a:lnTo>
                      <a:pt x="26" y="10"/>
                    </a:lnTo>
                    <a:lnTo>
                      <a:pt x="27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7" name="Freeform 1305"/>
              <p:cNvSpPr>
                <a:spLocks noChangeAspect="1"/>
              </p:cNvSpPr>
              <p:nvPr/>
            </p:nvSpPr>
            <p:spPr bwMode="gray">
              <a:xfrm>
                <a:off x="3117" y="2505"/>
                <a:ext cx="115" cy="122"/>
              </a:xfrm>
              <a:custGeom>
                <a:avLst/>
                <a:gdLst/>
                <a:ahLst/>
                <a:cxnLst>
                  <a:cxn ang="0">
                    <a:pos x="1" y="116"/>
                  </a:cxn>
                  <a:cxn ang="0">
                    <a:pos x="0" y="107"/>
                  </a:cxn>
                  <a:cxn ang="0">
                    <a:pos x="1" y="98"/>
                  </a:cxn>
                  <a:cxn ang="0">
                    <a:pos x="9" y="72"/>
                  </a:cxn>
                  <a:cxn ang="0">
                    <a:pos x="14" y="68"/>
                  </a:cxn>
                  <a:cxn ang="0">
                    <a:pos x="20" y="57"/>
                  </a:cxn>
                  <a:cxn ang="0">
                    <a:pos x="17" y="47"/>
                  </a:cxn>
                  <a:cxn ang="0">
                    <a:pos x="14" y="38"/>
                  </a:cxn>
                  <a:cxn ang="0">
                    <a:pos x="14" y="20"/>
                  </a:cxn>
                  <a:cxn ang="0">
                    <a:pos x="11" y="14"/>
                  </a:cxn>
                  <a:cxn ang="0">
                    <a:pos x="8" y="6"/>
                  </a:cxn>
                  <a:cxn ang="0">
                    <a:pos x="9" y="1"/>
                  </a:cxn>
                  <a:cxn ang="0">
                    <a:pos x="46" y="0"/>
                  </a:cxn>
                  <a:cxn ang="0">
                    <a:pos x="51" y="8"/>
                  </a:cxn>
                  <a:cxn ang="0">
                    <a:pos x="56" y="19"/>
                  </a:cxn>
                  <a:cxn ang="0">
                    <a:pos x="71" y="18"/>
                  </a:cxn>
                  <a:cxn ang="0">
                    <a:pos x="71" y="9"/>
                  </a:cxn>
                  <a:cxn ang="0">
                    <a:pos x="80" y="8"/>
                  </a:cxn>
                  <a:cxn ang="0">
                    <a:pos x="86" y="12"/>
                  </a:cxn>
                  <a:cxn ang="0">
                    <a:pos x="94" y="14"/>
                  </a:cxn>
                  <a:cxn ang="0">
                    <a:pos x="96" y="41"/>
                  </a:cxn>
                  <a:cxn ang="0">
                    <a:pos x="100" y="51"/>
                  </a:cxn>
                  <a:cxn ang="0">
                    <a:pos x="114" y="51"/>
                  </a:cxn>
                  <a:cxn ang="0">
                    <a:pos x="115" y="54"/>
                  </a:cxn>
                  <a:cxn ang="0">
                    <a:pos x="114" y="68"/>
                  </a:cxn>
                  <a:cxn ang="0">
                    <a:pos x="96" y="69"/>
                  </a:cxn>
                  <a:cxn ang="0">
                    <a:pos x="96" y="107"/>
                  </a:cxn>
                  <a:cxn ang="0">
                    <a:pos x="103" y="114"/>
                  </a:cxn>
                  <a:cxn ang="0">
                    <a:pos x="96" y="120"/>
                  </a:cxn>
                  <a:cxn ang="0">
                    <a:pos x="86" y="120"/>
                  </a:cxn>
                  <a:cxn ang="0">
                    <a:pos x="75" y="122"/>
                  </a:cxn>
                  <a:cxn ang="0">
                    <a:pos x="67" y="120"/>
                  </a:cxn>
                  <a:cxn ang="0">
                    <a:pos x="59" y="114"/>
                  </a:cxn>
                  <a:cxn ang="0">
                    <a:pos x="31" y="113"/>
                  </a:cxn>
                  <a:cxn ang="0">
                    <a:pos x="22" y="117"/>
                  </a:cxn>
                  <a:cxn ang="0">
                    <a:pos x="18" y="113"/>
                  </a:cxn>
                  <a:cxn ang="0">
                    <a:pos x="8" y="113"/>
                  </a:cxn>
                  <a:cxn ang="0">
                    <a:pos x="1" y="116"/>
                  </a:cxn>
                </a:cxnLst>
                <a:rect l="0" t="0" r="r" b="b"/>
                <a:pathLst>
                  <a:path w="115" h="122">
                    <a:moveTo>
                      <a:pt x="1" y="116"/>
                    </a:moveTo>
                    <a:lnTo>
                      <a:pt x="0" y="107"/>
                    </a:lnTo>
                    <a:lnTo>
                      <a:pt x="1" y="98"/>
                    </a:lnTo>
                    <a:lnTo>
                      <a:pt x="9" y="72"/>
                    </a:lnTo>
                    <a:lnTo>
                      <a:pt x="14" y="68"/>
                    </a:lnTo>
                    <a:lnTo>
                      <a:pt x="20" y="57"/>
                    </a:lnTo>
                    <a:lnTo>
                      <a:pt x="17" y="47"/>
                    </a:lnTo>
                    <a:lnTo>
                      <a:pt x="14" y="38"/>
                    </a:lnTo>
                    <a:lnTo>
                      <a:pt x="14" y="20"/>
                    </a:lnTo>
                    <a:lnTo>
                      <a:pt x="11" y="14"/>
                    </a:lnTo>
                    <a:lnTo>
                      <a:pt x="8" y="6"/>
                    </a:lnTo>
                    <a:lnTo>
                      <a:pt x="9" y="1"/>
                    </a:lnTo>
                    <a:lnTo>
                      <a:pt x="46" y="0"/>
                    </a:lnTo>
                    <a:lnTo>
                      <a:pt x="51" y="8"/>
                    </a:lnTo>
                    <a:lnTo>
                      <a:pt x="56" y="19"/>
                    </a:lnTo>
                    <a:lnTo>
                      <a:pt x="71" y="18"/>
                    </a:lnTo>
                    <a:lnTo>
                      <a:pt x="71" y="9"/>
                    </a:lnTo>
                    <a:lnTo>
                      <a:pt x="80" y="8"/>
                    </a:lnTo>
                    <a:lnTo>
                      <a:pt x="86" y="12"/>
                    </a:lnTo>
                    <a:lnTo>
                      <a:pt x="94" y="14"/>
                    </a:lnTo>
                    <a:lnTo>
                      <a:pt x="96" y="41"/>
                    </a:lnTo>
                    <a:lnTo>
                      <a:pt x="100" y="51"/>
                    </a:lnTo>
                    <a:lnTo>
                      <a:pt x="114" y="51"/>
                    </a:lnTo>
                    <a:lnTo>
                      <a:pt x="115" y="54"/>
                    </a:lnTo>
                    <a:lnTo>
                      <a:pt x="114" y="68"/>
                    </a:lnTo>
                    <a:lnTo>
                      <a:pt x="96" y="69"/>
                    </a:lnTo>
                    <a:lnTo>
                      <a:pt x="96" y="107"/>
                    </a:lnTo>
                    <a:lnTo>
                      <a:pt x="103" y="114"/>
                    </a:lnTo>
                    <a:lnTo>
                      <a:pt x="96" y="120"/>
                    </a:lnTo>
                    <a:lnTo>
                      <a:pt x="86" y="120"/>
                    </a:lnTo>
                    <a:lnTo>
                      <a:pt x="75" y="122"/>
                    </a:lnTo>
                    <a:lnTo>
                      <a:pt x="67" y="120"/>
                    </a:lnTo>
                    <a:lnTo>
                      <a:pt x="59" y="114"/>
                    </a:lnTo>
                    <a:lnTo>
                      <a:pt x="31" y="113"/>
                    </a:lnTo>
                    <a:lnTo>
                      <a:pt x="22" y="117"/>
                    </a:lnTo>
                    <a:lnTo>
                      <a:pt x="18" y="113"/>
                    </a:lnTo>
                    <a:lnTo>
                      <a:pt x="8" y="113"/>
                    </a:lnTo>
                    <a:lnTo>
                      <a:pt x="1" y="1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8" name="Freeform 1306"/>
              <p:cNvSpPr>
                <a:spLocks noChangeAspect="1"/>
              </p:cNvSpPr>
              <p:nvPr/>
            </p:nvSpPr>
            <p:spPr bwMode="gray">
              <a:xfrm>
                <a:off x="3121" y="2390"/>
                <a:ext cx="171" cy="191"/>
              </a:xfrm>
              <a:custGeom>
                <a:avLst/>
                <a:gdLst/>
                <a:ahLst/>
                <a:cxnLst>
                  <a:cxn ang="0">
                    <a:pos x="160" y="139"/>
                  </a:cxn>
                  <a:cxn ang="0">
                    <a:pos x="151" y="146"/>
                  </a:cxn>
                  <a:cxn ang="0">
                    <a:pos x="152" y="176"/>
                  </a:cxn>
                  <a:cxn ang="0">
                    <a:pos x="159" y="172"/>
                  </a:cxn>
                  <a:cxn ang="0">
                    <a:pos x="161" y="188"/>
                  </a:cxn>
                  <a:cxn ang="0">
                    <a:pos x="135" y="169"/>
                  </a:cxn>
                  <a:cxn ang="0">
                    <a:pos x="130" y="173"/>
                  </a:cxn>
                  <a:cxn ang="0">
                    <a:pos x="124" y="169"/>
                  </a:cxn>
                  <a:cxn ang="0">
                    <a:pos x="118" y="168"/>
                  </a:cxn>
                  <a:cxn ang="0">
                    <a:pos x="111" y="169"/>
                  </a:cxn>
                  <a:cxn ang="0">
                    <a:pos x="96" y="166"/>
                  </a:cxn>
                  <a:cxn ang="0">
                    <a:pos x="90" y="129"/>
                  </a:cxn>
                  <a:cxn ang="0">
                    <a:pos x="76" y="123"/>
                  </a:cxn>
                  <a:cxn ang="0">
                    <a:pos x="67" y="133"/>
                  </a:cxn>
                  <a:cxn ang="0">
                    <a:pos x="47" y="123"/>
                  </a:cxn>
                  <a:cxn ang="0">
                    <a:pos x="5" y="116"/>
                  </a:cxn>
                  <a:cxn ang="0">
                    <a:pos x="8" y="109"/>
                  </a:cxn>
                  <a:cxn ang="0">
                    <a:pos x="13" y="100"/>
                  </a:cxn>
                  <a:cxn ang="0">
                    <a:pos x="16" y="105"/>
                  </a:cxn>
                  <a:cxn ang="0">
                    <a:pos x="39" y="70"/>
                  </a:cxn>
                  <a:cxn ang="0">
                    <a:pos x="50" y="52"/>
                  </a:cxn>
                  <a:cxn ang="0">
                    <a:pos x="57" y="27"/>
                  </a:cxn>
                  <a:cxn ang="0">
                    <a:pos x="58" y="6"/>
                  </a:cxn>
                  <a:cxn ang="0">
                    <a:pos x="80" y="9"/>
                  </a:cxn>
                  <a:cxn ang="0">
                    <a:pos x="101" y="9"/>
                  </a:cxn>
                  <a:cxn ang="0">
                    <a:pos x="141" y="1"/>
                  </a:cxn>
                  <a:cxn ang="0">
                    <a:pos x="149" y="7"/>
                  </a:cxn>
                  <a:cxn ang="0">
                    <a:pos x="156" y="7"/>
                  </a:cxn>
                  <a:cxn ang="0">
                    <a:pos x="168" y="16"/>
                  </a:cxn>
                  <a:cxn ang="0">
                    <a:pos x="169" y="35"/>
                  </a:cxn>
                  <a:cxn ang="0">
                    <a:pos x="156" y="65"/>
                  </a:cxn>
                  <a:cxn ang="0">
                    <a:pos x="157" y="84"/>
                  </a:cxn>
                  <a:cxn ang="0">
                    <a:pos x="160" y="96"/>
                  </a:cxn>
                  <a:cxn ang="0">
                    <a:pos x="159" y="103"/>
                  </a:cxn>
                  <a:cxn ang="0">
                    <a:pos x="168" y="127"/>
                  </a:cxn>
                </a:cxnLst>
                <a:rect l="0" t="0" r="r" b="b"/>
                <a:pathLst>
                  <a:path w="171" h="191">
                    <a:moveTo>
                      <a:pt x="170" y="135"/>
                    </a:moveTo>
                    <a:lnTo>
                      <a:pt x="160" y="139"/>
                    </a:lnTo>
                    <a:lnTo>
                      <a:pt x="155" y="141"/>
                    </a:lnTo>
                    <a:lnTo>
                      <a:pt x="151" y="146"/>
                    </a:lnTo>
                    <a:lnTo>
                      <a:pt x="147" y="170"/>
                    </a:lnTo>
                    <a:lnTo>
                      <a:pt x="152" y="176"/>
                    </a:lnTo>
                    <a:lnTo>
                      <a:pt x="156" y="176"/>
                    </a:lnTo>
                    <a:lnTo>
                      <a:pt x="159" y="172"/>
                    </a:lnTo>
                    <a:lnTo>
                      <a:pt x="162" y="174"/>
                    </a:lnTo>
                    <a:lnTo>
                      <a:pt x="161" y="188"/>
                    </a:lnTo>
                    <a:lnTo>
                      <a:pt x="157" y="191"/>
                    </a:lnTo>
                    <a:lnTo>
                      <a:pt x="135" y="169"/>
                    </a:lnTo>
                    <a:lnTo>
                      <a:pt x="132" y="168"/>
                    </a:lnTo>
                    <a:lnTo>
                      <a:pt x="130" y="173"/>
                    </a:lnTo>
                    <a:lnTo>
                      <a:pt x="126" y="173"/>
                    </a:lnTo>
                    <a:lnTo>
                      <a:pt x="124" y="169"/>
                    </a:lnTo>
                    <a:lnTo>
                      <a:pt x="120" y="166"/>
                    </a:lnTo>
                    <a:lnTo>
                      <a:pt x="118" y="168"/>
                    </a:lnTo>
                    <a:lnTo>
                      <a:pt x="114" y="167"/>
                    </a:lnTo>
                    <a:lnTo>
                      <a:pt x="111" y="169"/>
                    </a:lnTo>
                    <a:lnTo>
                      <a:pt x="110" y="166"/>
                    </a:lnTo>
                    <a:lnTo>
                      <a:pt x="96" y="166"/>
                    </a:lnTo>
                    <a:lnTo>
                      <a:pt x="92" y="156"/>
                    </a:lnTo>
                    <a:lnTo>
                      <a:pt x="90" y="129"/>
                    </a:lnTo>
                    <a:lnTo>
                      <a:pt x="82" y="127"/>
                    </a:lnTo>
                    <a:lnTo>
                      <a:pt x="76" y="123"/>
                    </a:lnTo>
                    <a:lnTo>
                      <a:pt x="67" y="124"/>
                    </a:lnTo>
                    <a:lnTo>
                      <a:pt x="67" y="133"/>
                    </a:lnTo>
                    <a:lnTo>
                      <a:pt x="52" y="134"/>
                    </a:lnTo>
                    <a:lnTo>
                      <a:pt x="47" y="123"/>
                    </a:lnTo>
                    <a:lnTo>
                      <a:pt x="42" y="115"/>
                    </a:lnTo>
                    <a:lnTo>
                      <a:pt x="5" y="116"/>
                    </a:lnTo>
                    <a:lnTo>
                      <a:pt x="0" y="111"/>
                    </a:lnTo>
                    <a:lnTo>
                      <a:pt x="8" y="109"/>
                    </a:lnTo>
                    <a:lnTo>
                      <a:pt x="9" y="105"/>
                    </a:lnTo>
                    <a:lnTo>
                      <a:pt x="13" y="100"/>
                    </a:lnTo>
                    <a:lnTo>
                      <a:pt x="16" y="100"/>
                    </a:lnTo>
                    <a:lnTo>
                      <a:pt x="16" y="105"/>
                    </a:lnTo>
                    <a:lnTo>
                      <a:pt x="33" y="96"/>
                    </a:lnTo>
                    <a:lnTo>
                      <a:pt x="39" y="70"/>
                    </a:lnTo>
                    <a:lnTo>
                      <a:pt x="46" y="66"/>
                    </a:lnTo>
                    <a:lnTo>
                      <a:pt x="50" y="52"/>
                    </a:lnTo>
                    <a:lnTo>
                      <a:pt x="51" y="35"/>
                    </a:lnTo>
                    <a:lnTo>
                      <a:pt x="57" y="27"/>
                    </a:lnTo>
                    <a:lnTo>
                      <a:pt x="57" y="16"/>
                    </a:lnTo>
                    <a:lnTo>
                      <a:pt x="58" y="6"/>
                    </a:lnTo>
                    <a:lnTo>
                      <a:pt x="72" y="3"/>
                    </a:lnTo>
                    <a:lnTo>
                      <a:pt x="80" y="9"/>
                    </a:lnTo>
                    <a:lnTo>
                      <a:pt x="92" y="12"/>
                    </a:lnTo>
                    <a:lnTo>
                      <a:pt x="101" y="9"/>
                    </a:lnTo>
                    <a:lnTo>
                      <a:pt x="124" y="0"/>
                    </a:lnTo>
                    <a:lnTo>
                      <a:pt x="141" y="1"/>
                    </a:lnTo>
                    <a:lnTo>
                      <a:pt x="144" y="7"/>
                    </a:lnTo>
                    <a:lnTo>
                      <a:pt x="149" y="7"/>
                    </a:lnTo>
                    <a:lnTo>
                      <a:pt x="151" y="5"/>
                    </a:lnTo>
                    <a:lnTo>
                      <a:pt x="156" y="7"/>
                    </a:lnTo>
                    <a:lnTo>
                      <a:pt x="161" y="6"/>
                    </a:lnTo>
                    <a:lnTo>
                      <a:pt x="168" y="16"/>
                    </a:lnTo>
                    <a:lnTo>
                      <a:pt x="171" y="26"/>
                    </a:lnTo>
                    <a:lnTo>
                      <a:pt x="169" y="35"/>
                    </a:lnTo>
                    <a:lnTo>
                      <a:pt x="159" y="52"/>
                    </a:lnTo>
                    <a:lnTo>
                      <a:pt x="156" y="65"/>
                    </a:lnTo>
                    <a:lnTo>
                      <a:pt x="156" y="75"/>
                    </a:lnTo>
                    <a:lnTo>
                      <a:pt x="157" y="84"/>
                    </a:lnTo>
                    <a:lnTo>
                      <a:pt x="160" y="88"/>
                    </a:lnTo>
                    <a:lnTo>
                      <a:pt x="160" y="96"/>
                    </a:lnTo>
                    <a:lnTo>
                      <a:pt x="159" y="101"/>
                    </a:lnTo>
                    <a:lnTo>
                      <a:pt x="159" y="103"/>
                    </a:lnTo>
                    <a:lnTo>
                      <a:pt x="160" y="115"/>
                    </a:lnTo>
                    <a:lnTo>
                      <a:pt x="168" y="127"/>
                    </a:lnTo>
                    <a:lnTo>
                      <a:pt x="170" y="13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9" name="Freeform 1307"/>
              <p:cNvSpPr>
                <a:spLocks noChangeAspect="1"/>
              </p:cNvSpPr>
              <p:nvPr/>
            </p:nvSpPr>
            <p:spPr bwMode="gray">
              <a:xfrm>
                <a:off x="3118" y="2618"/>
                <a:ext cx="128" cy="129"/>
              </a:xfrm>
              <a:custGeom>
                <a:avLst/>
                <a:gdLst/>
                <a:ahLst/>
                <a:cxnLst>
                  <a:cxn ang="0">
                    <a:pos x="41" y="126"/>
                  </a:cxn>
                  <a:cxn ang="0">
                    <a:pos x="36" y="119"/>
                  </a:cxn>
                  <a:cxn ang="0">
                    <a:pos x="32" y="110"/>
                  </a:cxn>
                  <a:cxn ang="0">
                    <a:pos x="28" y="94"/>
                  </a:cxn>
                  <a:cxn ang="0">
                    <a:pos x="25" y="81"/>
                  </a:cxn>
                  <a:cxn ang="0">
                    <a:pos x="21" y="61"/>
                  </a:cxn>
                  <a:cxn ang="0">
                    <a:pos x="20" y="54"/>
                  </a:cxn>
                  <a:cxn ang="0">
                    <a:pos x="6" y="26"/>
                  </a:cxn>
                  <a:cxn ang="0">
                    <a:pos x="6" y="22"/>
                  </a:cxn>
                  <a:cxn ang="0">
                    <a:pos x="2" y="16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17" y="0"/>
                  </a:cxn>
                  <a:cxn ang="0">
                    <a:pos x="21" y="4"/>
                  </a:cxn>
                  <a:cxn ang="0">
                    <a:pos x="30" y="0"/>
                  </a:cxn>
                  <a:cxn ang="0">
                    <a:pos x="58" y="1"/>
                  </a:cxn>
                  <a:cxn ang="0">
                    <a:pos x="66" y="7"/>
                  </a:cxn>
                  <a:cxn ang="0">
                    <a:pos x="74" y="9"/>
                  </a:cxn>
                  <a:cxn ang="0">
                    <a:pos x="85" y="7"/>
                  </a:cxn>
                  <a:cxn ang="0">
                    <a:pos x="95" y="7"/>
                  </a:cxn>
                  <a:cxn ang="0">
                    <a:pos x="102" y="1"/>
                  </a:cxn>
                  <a:cxn ang="0">
                    <a:pos x="108" y="3"/>
                  </a:cxn>
                  <a:cxn ang="0">
                    <a:pos x="119" y="4"/>
                  </a:cxn>
                  <a:cxn ang="0">
                    <a:pos x="125" y="6"/>
                  </a:cxn>
                  <a:cxn ang="0">
                    <a:pos x="128" y="9"/>
                  </a:cxn>
                  <a:cxn ang="0">
                    <a:pos x="121" y="8"/>
                  </a:cxn>
                  <a:cxn ang="0">
                    <a:pos x="111" y="13"/>
                  </a:cxn>
                  <a:cxn ang="0">
                    <a:pos x="103" y="10"/>
                  </a:cxn>
                  <a:cxn ang="0">
                    <a:pos x="86" y="16"/>
                  </a:cxn>
                  <a:cxn ang="0">
                    <a:pos x="85" y="49"/>
                  </a:cxn>
                  <a:cxn ang="0">
                    <a:pos x="76" y="51"/>
                  </a:cxn>
                  <a:cxn ang="0">
                    <a:pos x="74" y="126"/>
                  </a:cxn>
                  <a:cxn ang="0">
                    <a:pos x="63" y="129"/>
                  </a:cxn>
                  <a:cxn ang="0">
                    <a:pos x="57" y="127"/>
                  </a:cxn>
                  <a:cxn ang="0">
                    <a:pos x="52" y="124"/>
                  </a:cxn>
                  <a:cxn ang="0">
                    <a:pos x="50" y="121"/>
                  </a:cxn>
                  <a:cxn ang="0">
                    <a:pos x="46" y="121"/>
                  </a:cxn>
                  <a:cxn ang="0">
                    <a:pos x="41" y="126"/>
                  </a:cxn>
                </a:cxnLst>
                <a:rect l="0" t="0" r="r" b="b"/>
                <a:pathLst>
                  <a:path w="128" h="129">
                    <a:moveTo>
                      <a:pt x="41" y="126"/>
                    </a:moveTo>
                    <a:lnTo>
                      <a:pt x="36" y="119"/>
                    </a:lnTo>
                    <a:lnTo>
                      <a:pt x="32" y="110"/>
                    </a:lnTo>
                    <a:lnTo>
                      <a:pt x="28" y="94"/>
                    </a:lnTo>
                    <a:lnTo>
                      <a:pt x="25" y="81"/>
                    </a:lnTo>
                    <a:lnTo>
                      <a:pt x="21" y="61"/>
                    </a:lnTo>
                    <a:lnTo>
                      <a:pt x="20" y="54"/>
                    </a:lnTo>
                    <a:lnTo>
                      <a:pt x="6" y="26"/>
                    </a:lnTo>
                    <a:lnTo>
                      <a:pt x="6" y="22"/>
                    </a:lnTo>
                    <a:lnTo>
                      <a:pt x="2" y="16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17" y="0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58" y="1"/>
                    </a:lnTo>
                    <a:lnTo>
                      <a:pt x="66" y="7"/>
                    </a:lnTo>
                    <a:lnTo>
                      <a:pt x="74" y="9"/>
                    </a:lnTo>
                    <a:lnTo>
                      <a:pt x="85" y="7"/>
                    </a:lnTo>
                    <a:lnTo>
                      <a:pt x="95" y="7"/>
                    </a:lnTo>
                    <a:lnTo>
                      <a:pt x="102" y="1"/>
                    </a:lnTo>
                    <a:lnTo>
                      <a:pt x="108" y="3"/>
                    </a:lnTo>
                    <a:lnTo>
                      <a:pt x="119" y="4"/>
                    </a:lnTo>
                    <a:lnTo>
                      <a:pt x="125" y="6"/>
                    </a:lnTo>
                    <a:lnTo>
                      <a:pt x="128" y="9"/>
                    </a:lnTo>
                    <a:lnTo>
                      <a:pt x="121" y="8"/>
                    </a:lnTo>
                    <a:lnTo>
                      <a:pt x="111" y="13"/>
                    </a:lnTo>
                    <a:lnTo>
                      <a:pt x="103" y="10"/>
                    </a:lnTo>
                    <a:lnTo>
                      <a:pt x="86" y="16"/>
                    </a:lnTo>
                    <a:lnTo>
                      <a:pt x="85" y="49"/>
                    </a:lnTo>
                    <a:lnTo>
                      <a:pt x="76" y="51"/>
                    </a:lnTo>
                    <a:lnTo>
                      <a:pt x="74" y="126"/>
                    </a:lnTo>
                    <a:lnTo>
                      <a:pt x="63" y="129"/>
                    </a:lnTo>
                    <a:lnTo>
                      <a:pt x="57" y="127"/>
                    </a:lnTo>
                    <a:lnTo>
                      <a:pt x="52" y="124"/>
                    </a:lnTo>
                    <a:lnTo>
                      <a:pt x="50" y="121"/>
                    </a:lnTo>
                    <a:lnTo>
                      <a:pt x="46" y="121"/>
                    </a:lnTo>
                    <a:lnTo>
                      <a:pt x="41" y="12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0" name="Freeform 1308"/>
              <p:cNvSpPr>
                <a:spLocks noChangeAspect="1"/>
              </p:cNvSpPr>
              <p:nvPr/>
            </p:nvSpPr>
            <p:spPr bwMode="gray">
              <a:xfrm>
                <a:off x="3405" y="2564"/>
                <a:ext cx="66" cy="148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58" y="0"/>
                  </a:cxn>
                  <a:cxn ang="0">
                    <a:pos x="60" y="4"/>
                  </a:cxn>
                  <a:cxn ang="0">
                    <a:pos x="61" y="15"/>
                  </a:cxn>
                  <a:cxn ang="0">
                    <a:pos x="66" y="34"/>
                  </a:cxn>
                  <a:cxn ang="0">
                    <a:pos x="65" y="41"/>
                  </a:cxn>
                  <a:cxn ang="0">
                    <a:pos x="60" y="42"/>
                  </a:cxn>
                  <a:cxn ang="0">
                    <a:pos x="60" y="56"/>
                  </a:cxn>
                  <a:cxn ang="0">
                    <a:pos x="58" y="59"/>
                  </a:cxn>
                  <a:cxn ang="0">
                    <a:pos x="51" y="85"/>
                  </a:cxn>
                  <a:cxn ang="0">
                    <a:pos x="47" y="100"/>
                  </a:cxn>
                  <a:cxn ang="0">
                    <a:pos x="43" y="112"/>
                  </a:cxn>
                  <a:cxn ang="0">
                    <a:pos x="39" y="133"/>
                  </a:cxn>
                  <a:cxn ang="0">
                    <a:pos x="33" y="142"/>
                  </a:cxn>
                  <a:cxn ang="0">
                    <a:pos x="26" y="143"/>
                  </a:cxn>
                  <a:cxn ang="0">
                    <a:pos x="19" y="148"/>
                  </a:cxn>
                  <a:cxn ang="0">
                    <a:pos x="12" y="145"/>
                  </a:cxn>
                  <a:cxn ang="0">
                    <a:pos x="7" y="138"/>
                  </a:cxn>
                  <a:cxn ang="0">
                    <a:pos x="5" y="123"/>
                  </a:cxn>
                  <a:cxn ang="0">
                    <a:pos x="0" y="117"/>
                  </a:cxn>
                  <a:cxn ang="0">
                    <a:pos x="0" y="106"/>
                  </a:cxn>
                  <a:cxn ang="0">
                    <a:pos x="8" y="94"/>
                  </a:cxn>
                  <a:cxn ang="0">
                    <a:pos x="10" y="75"/>
                  </a:cxn>
                  <a:cxn ang="0">
                    <a:pos x="7" y="69"/>
                  </a:cxn>
                  <a:cxn ang="0">
                    <a:pos x="9" y="52"/>
                  </a:cxn>
                  <a:cxn ang="0">
                    <a:pos x="12" y="47"/>
                  </a:cxn>
                  <a:cxn ang="0">
                    <a:pos x="17" y="45"/>
                  </a:cxn>
                  <a:cxn ang="0">
                    <a:pos x="19" y="42"/>
                  </a:cxn>
                  <a:cxn ang="0">
                    <a:pos x="24" y="42"/>
                  </a:cxn>
                  <a:cxn ang="0">
                    <a:pos x="30" y="37"/>
                  </a:cxn>
                  <a:cxn ang="0">
                    <a:pos x="36" y="35"/>
                  </a:cxn>
                  <a:cxn ang="0">
                    <a:pos x="39" y="30"/>
                  </a:cxn>
                  <a:cxn ang="0">
                    <a:pos x="44" y="26"/>
                  </a:cxn>
                  <a:cxn ang="0">
                    <a:pos x="44" y="20"/>
                  </a:cxn>
                  <a:cxn ang="0">
                    <a:pos x="48" y="18"/>
                  </a:cxn>
                  <a:cxn ang="0">
                    <a:pos x="53" y="8"/>
                  </a:cxn>
                  <a:cxn ang="0">
                    <a:pos x="55" y="1"/>
                  </a:cxn>
                </a:cxnLst>
                <a:rect l="0" t="0" r="r" b="b"/>
                <a:pathLst>
                  <a:path w="66" h="148">
                    <a:moveTo>
                      <a:pt x="55" y="1"/>
                    </a:moveTo>
                    <a:lnTo>
                      <a:pt x="58" y="0"/>
                    </a:lnTo>
                    <a:lnTo>
                      <a:pt x="60" y="4"/>
                    </a:lnTo>
                    <a:lnTo>
                      <a:pt x="61" y="15"/>
                    </a:lnTo>
                    <a:lnTo>
                      <a:pt x="66" y="34"/>
                    </a:lnTo>
                    <a:lnTo>
                      <a:pt x="65" y="41"/>
                    </a:lnTo>
                    <a:lnTo>
                      <a:pt x="60" y="42"/>
                    </a:lnTo>
                    <a:lnTo>
                      <a:pt x="60" y="56"/>
                    </a:lnTo>
                    <a:lnTo>
                      <a:pt x="58" y="59"/>
                    </a:lnTo>
                    <a:lnTo>
                      <a:pt x="51" y="85"/>
                    </a:lnTo>
                    <a:lnTo>
                      <a:pt x="47" y="100"/>
                    </a:lnTo>
                    <a:lnTo>
                      <a:pt x="43" y="112"/>
                    </a:lnTo>
                    <a:lnTo>
                      <a:pt x="39" y="133"/>
                    </a:lnTo>
                    <a:lnTo>
                      <a:pt x="33" y="142"/>
                    </a:lnTo>
                    <a:lnTo>
                      <a:pt x="26" y="143"/>
                    </a:lnTo>
                    <a:lnTo>
                      <a:pt x="19" y="148"/>
                    </a:lnTo>
                    <a:lnTo>
                      <a:pt x="12" y="145"/>
                    </a:lnTo>
                    <a:lnTo>
                      <a:pt x="7" y="138"/>
                    </a:lnTo>
                    <a:lnTo>
                      <a:pt x="5" y="123"/>
                    </a:lnTo>
                    <a:lnTo>
                      <a:pt x="0" y="117"/>
                    </a:lnTo>
                    <a:lnTo>
                      <a:pt x="0" y="106"/>
                    </a:lnTo>
                    <a:lnTo>
                      <a:pt x="8" y="94"/>
                    </a:lnTo>
                    <a:lnTo>
                      <a:pt x="10" y="75"/>
                    </a:lnTo>
                    <a:lnTo>
                      <a:pt x="7" y="69"/>
                    </a:lnTo>
                    <a:lnTo>
                      <a:pt x="9" y="52"/>
                    </a:lnTo>
                    <a:lnTo>
                      <a:pt x="12" y="47"/>
                    </a:lnTo>
                    <a:lnTo>
                      <a:pt x="17" y="45"/>
                    </a:lnTo>
                    <a:lnTo>
                      <a:pt x="19" y="42"/>
                    </a:lnTo>
                    <a:lnTo>
                      <a:pt x="24" y="42"/>
                    </a:lnTo>
                    <a:lnTo>
                      <a:pt x="30" y="37"/>
                    </a:lnTo>
                    <a:lnTo>
                      <a:pt x="36" y="35"/>
                    </a:lnTo>
                    <a:lnTo>
                      <a:pt x="39" y="30"/>
                    </a:lnTo>
                    <a:lnTo>
                      <a:pt x="44" y="26"/>
                    </a:lnTo>
                    <a:lnTo>
                      <a:pt x="44" y="20"/>
                    </a:lnTo>
                    <a:lnTo>
                      <a:pt x="48" y="18"/>
                    </a:lnTo>
                    <a:lnTo>
                      <a:pt x="53" y="8"/>
                    </a:lnTo>
                    <a:lnTo>
                      <a:pt x="55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1" name="Freeform 1309"/>
              <p:cNvSpPr>
                <a:spLocks noChangeAspect="1"/>
              </p:cNvSpPr>
              <p:nvPr/>
            </p:nvSpPr>
            <p:spPr bwMode="gray">
              <a:xfrm>
                <a:off x="3517" y="2659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5" y="0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1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1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2" name="Freeform 1310"/>
              <p:cNvSpPr>
                <a:spLocks noChangeAspect="1"/>
              </p:cNvSpPr>
              <p:nvPr/>
            </p:nvSpPr>
            <p:spPr bwMode="gray">
              <a:xfrm>
                <a:off x="3515" y="2488"/>
                <a:ext cx="3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3" name="Freeform 1311"/>
              <p:cNvSpPr>
                <a:spLocks noChangeAspect="1"/>
              </p:cNvSpPr>
              <p:nvPr/>
            </p:nvSpPr>
            <p:spPr bwMode="gray">
              <a:xfrm>
                <a:off x="3319" y="2395"/>
                <a:ext cx="73" cy="93"/>
              </a:xfrm>
              <a:custGeom>
                <a:avLst/>
                <a:gdLst/>
                <a:ahLst/>
                <a:cxnLst>
                  <a:cxn ang="0">
                    <a:pos x="50" y="93"/>
                  </a:cxn>
                  <a:cxn ang="0">
                    <a:pos x="33" y="84"/>
                  </a:cxn>
                  <a:cxn ang="0">
                    <a:pos x="34" y="78"/>
                  </a:cxn>
                  <a:cxn ang="0">
                    <a:pos x="33" y="73"/>
                  </a:cxn>
                  <a:cxn ang="0">
                    <a:pos x="14" y="65"/>
                  </a:cxn>
                  <a:cxn ang="0">
                    <a:pos x="0" y="55"/>
                  </a:cxn>
                  <a:cxn ang="0">
                    <a:pos x="1" y="39"/>
                  </a:cxn>
                  <a:cxn ang="0">
                    <a:pos x="10" y="32"/>
                  </a:cxn>
                  <a:cxn ang="0">
                    <a:pos x="10" y="23"/>
                  </a:cxn>
                  <a:cxn ang="0">
                    <a:pos x="2" y="9"/>
                  </a:cxn>
                  <a:cxn ang="0">
                    <a:pos x="0" y="2"/>
                  </a:cxn>
                  <a:cxn ang="0">
                    <a:pos x="17" y="0"/>
                  </a:cxn>
                  <a:cxn ang="0">
                    <a:pos x="23" y="1"/>
                  </a:cxn>
                  <a:cxn ang="0">
                    <a:pos x="38" y="9"/>
                  </a:cxn>
                  <a:cxn ang="0">
                    <a:pos x="48" y="11"/>
                  </a:cxn>
                  <a:cxn ang="0">
                    <a:pos x="57" y="5"/>
                  </a:cxn>
                  <a:cxn ang="0">
                    <a:pos x="73" y="6"/>
                  </a:cxn>
                  <a:cxn ang="0">
                    <a:pos x="67" y="12"/>
                  </a:cxn>
                  <a:cxn ang="0">
                    <a:pos x="67" y="55"/>
                  </a:cxn>
                  <a:cxn ang="0">
                    <a:pos x="72" y="59"/>
                  </a:cxn>
                  <a:cxn ang="0">
                    <a:pos x="67" y="66"/>
                  </a:cxn>
                  <a:cxn ang="0">
                    <a:pos x="63" y="68"/>
                  </a:cxn>
                  <a:cxn ang="0">
                    <a:pos x="63" y="72"/>
                  </a:cxn>
                  <a:cxn ang="0">
                    <a:pos x="56" y="74"/>
                  </a:cxn>
                  <a:cxn ang="0">
                    <a:pos x="54" y="83"/>
                  </a:cxn>
                  <a:cxn ang="0">
                    <a:pos x="50" y="93"/>
                  </a:cxn>
                </a:cxnLst>
                <a:rect l="0" t="0" r="r" b="b"/>
                <a:pathLst>
                  <a:path w="73" h="93">
                    <a:moveTo>
                      <a:pt x="50" y="93"/>
                    </a:moveTo>
                    <a:lnTo>
                      <a:pt x="33" y="84"/>
                    </a:lnTo>
                    <a:lnTo>
                      <a:pt x="34" y="78"/>
                    </a:lnTo>
                    <a:lnTo>
                      <a:pt x="33" y="73"/>
                    </a:lnTo>
                    <a:lnTo>
                      <a:pt x="14" y="65"/>
                    </a:lnTo>
                    <a:lnTo>
                      <a:pt x="0" y="55"/>
                    </a:lnTo>
                    <a:lnTo>
                      <a:pt x="1" y="39"/>
                    </a:lnTo>
                    <a:lnTo>
                      <a:pt x="10" y="32"/>
                    </a:lnTo>
                    <a:lnTo>
                      <a:pt x="10" y="23"/>
                    </a:lnTo>
                    <a:lnTo>
                      <a:pt x="2" y="9"/>
                    </a:lnTo>
                    <a:lnTo>
                      <a:pt x="0" y="2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8" y="9"/>
                    </a:lnTo>
                    <a:lnTo>
                      <a:pt x="48" y="11"/>
                    </a:lnTo>
                    <a:lnTo>
                      <a:pt x="57" y="5"/>
                    </a:lnTo>
                    <a:lnTo>
                      <a:pt x="73" y="6"/>
                    </a:lnTo>
                    <a:lnTo>
                      <a:pt x="67" y="12"/>
                    </a:lnTo>
                    <a:lnTo>
                      <a:pt x="67" y="55"/>
                    </a:lnTo>
                    <a:lnTo>
                      <a:pt x="72" y="59"/>
                    </a:lnTo>
                    <a:lnTo>
                      <a:pt x="67" y="66"/>
                    </a:lnTo>
                    <a:lnTo>
                      <a:pt x="63" y="68"/>
                    </a:lnTo>
                    <a:lnTo>
                      <a:pt x="63" y="72"/>
                    </a:lnTo>
                    <a:lnTo>
                      <a:pt x="56" y="74"/>
                    </a:lnTo>
                    <a:lnTo>
                      <a:pt x="54" y="83"/>
                    </a:lnTo>
                    <a:lnTo>
                      <a:pt x="50" y="9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4" name="Freeform 1312"/>
              <p:cNvSpPr>
                <a:spLocks noChangeAspect="1"/>
              </p:cNvSpPr>
              <p:nvPr/>
            </p:nvSpPr>
            <p:spPr bwMode="gray">
              <a:xfrm>
                <a:off x="3390" y="2312"/>
                <a:ext cx="17" cy="20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6" y="5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2"/>
                  </a:cxn>
                  <a:cxn ang="0">
                    <a:pos x="17" y="7"/>
                  </a:cxn>
                  <a:cxn ang="0">
                    <a:pos x="9" y="11"/>
                  </a:cxn>
                  <a:cxn ang="0">
                    <a:pos x="15" y="16"/>
                  </a:cxn>
                  <a:cxn ang="0">
                    <a:pos x="9" y="20"/>
                  </a:cxn>
                  <a:cxn ang="0">
                    <a:pos x="4" y="19"/>
                  </a:cxn>
                  <a:cxn ang="0">
                    <a:pos x="0" y="15"/>
                  </a:cxn>
                  <a:cxn ang="0">
                    <a:pos x="2" y="7"/>
                  </a:cxn>
                </a:cxnLst>
                <a:rect l="0" t="0" r="r" b="b"/>
                <a:pathLst>
                  <a:path w="17" h="20">
                    <a:moveTo>
                      <a:pt x="2" y="7"/>
                    </a:moveTo>
                    <a:lnTo>
                      <a:pt x="6" y="5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7"/>
                    </a:lnTo>
                    <a:lnTo>
                      <a:pt x="9" y="11"/>
                    </a:lnTo>
                    <a:lnTo>
                      <a:pt x="15" y="16"/>
                    </a:lnTo>
                    <a:lnTo>
                      <a:pt x="9" y="20"/>
                    </a:lnTo>
                    <a:lnTo>
                      <a:pt x="4" y="19"/>
                    </a:lnTo>
                    <a:lnTo>
                      <a:pt x="0" y="15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5" name="Freeform 1313"/>
              <p:cNvSpPr>
                <a:spLocks noChangeAspect="1"/>
              </p:cNvSpPr>
              <p:nvPr/>
            </p:nvSpPr>
            <p:spPr bwMode="gray">
              <a:xfrm>
                <a:off x="3386" y="2319"/>
                <a:ext cx="91" cy="135"/>
              </a:xfrm>
              <a:custGeom>
                <a:avLst/>
                <a:gdLst/>
                <a:ahLst/>
                <a:cxnLst>
                  <a:cxn ang="0">
                    <a:pos x="5" y="135"/>
                  </a:cxn>
                  <a:cxn ang="0">
                    <a:pos x="0" y="131"/>
                  </a:cxn>
                  <a:cxn ang="0">
                    <a:pos x="0" y="88"/>
                  </a:cxn>
                  <a:cxn ang="0">
                    <a:pos x="6" y="82"/>
                  </a:cxn>
                  <a:cxn ang="0">
                    <a:pos x="13" y="77"/>
                  </a:cxn>
                  <a:cxn ang="0">
                    <a:pos x="32" y="72"/>
                  </a:cxn>
                  <a:cxn ang="0">
                    <a:pos x="63" y="47"/>
                  </a:cxn>
                  <a:cxn ang="0">
                    <a:pos x="66" y="39"/>
                  </a:cxn>
                  <a:cxn ang="0">
                    <a:pos x="57" y="40"/>
                  </a:cxn>
                  <a:cxn ang="0">
                    <a:pos x="35" y="36"/>
                  </a:cxn>
                  <a:cxn ang="0">
                    <a:pos x="25" y="31"/>
                  </a:cxn>
                  <a:cxn ang="0">
                    <a:pos x="20" y="30"/>
                  </a:cxn>
                  <a:cxn ang="0">
                    <a:pos x="14" y="22"/>
                  </a:cxn>
                  <a:cxn ang="0">
                    <a:pos x="13" y="13"/>
                  </a:cxn>
                  <a:cxn ang="0">
                    <a:pos x="19" y="9"/>
                  </a:cxn>
                  <a:cxn ang="0">
                    <a:pos x="27" y="17"/>
                  </a:cxn>
                  <a:cxn ang="0">
                    <a:pos x="32" y="18"/>
                  </a:cxn>
                  <a:cxn ang="0">
                    <a:pos x="37" y="16"/>
                  </a:cxn>
                  <a:cxn ang="0">
                    <a:pos x="50" y="13"/>
                  </a:cxn>
                  <a:cxn ang="0">
                    <a:pos x="57" y="10"/>
                  </a:cxn>
                  <a:cxn ang="0">
                    <a:pos x="66" y="10"/>
                  </a:cxn>
                  <a:cxn ang="0">
                    <a:pos x="68" y="8"/>
                  </a:cxn>
                  <a:cxn ang="0">
                    <a:pos x="81" y="4"/>
                  </a:cxn>
                  <a:cxn ang="0">
                    <a:pos x="86" y="0"/>
                  </a:cxn>
                  <a:cxn ang="0">
                    <a:pos x="89" y="0"/>
                  </a:cxn>
                  <a:cxn ang="0">
                    <a:pos x="91" y="4"/>
                  </a:cxn>
                  <a:cxn ang="0">
                    <a:pos x="90" y="21"/>
                  </a:cxn>
                  <a:cxn ang="0">
                    <a:pos x="87" y="34"/>
                  </a:cxn>
                  <a:cxn ang="0">
                    <a:pos x="75" y="51"/>
                  </a:cxn>
                  <a:cxn ang="0">
                    <a:pos x="73" y="56"/>
                  </a:cxn>
                  <a:cxn ang="0">
                    <a:pos x="70" y="64"/>
                  </a:cxn>
                  <a:cxn ang="0">
                    <a:pos x="66" y="71"/>
                  </a:cxn>
                  <a:cxn ang="0">
                    <a:pos x="56" y="85"/>
                  </a:cxn>
                  <a:cxn ang="0">
                    <a:pos x="49" y="94"/>
                  </a:cxn>
                  <a:cxn ang="0">
                    <a:pos x="40" y="99"/>
                  </a:cxn>
                  <a:cxn ang="0">
                    <a:pos x="29" y="108"/>
                  </a:cxn>
                  <a:cxn ang="0">
                    <a:pos x="19" y="117"/>
                  </a:cxn>
                  <a:cxn ang="0">
                    <a:pos x="14" y="124"/>
                  </a:cxn>
                  <a:cxn ang="0">
                    <a:pos x="5" y="135"/>
                  </a:cxn>
                </a:cxnLst>
                <a:rect l="0" t="0" r="r" b="b"/>
                <a:pathLst>
                  <a:path w="91" h="135">
                    <a:moveTo>
                      <a:pt x="5" y="135"/>
                    </a:moveTo>
                    <a:lnTo>
                      <a:pt x="0" y="131"/>
                    </a:lnTo>
                    <a:lnTo>
                      <a:pt x="0" y="88"/>
                    </a:lnTo>
                    <a:lnTo>
                      <a:pt x="6" y="82"/>
                    </a:lnTo>
                    <a:lnTo>
                      <a:pt x="13" y="77"/>
                    </a:lnTo>
                    <a:lnTo>
                      <a:pt x="32" y="72"/>
                    </a:lnTo>
                    <a:lnTo>
                      <a:pt x="63" y="47"/>
                    </a:lnTo>
                    <a:lnTo>
                      <a:pt x="66" y="39"/>
                    </a:lnTo>
                    <a:lnTo>
                      <a:pt x="57" y="40"/>
                    </a:lnTo>
                    <a:lnTo>
                      <a:pt x="35" y="36"/>
                    </a:lnTo>
                    <a:lnTo>
                      <a:pt x="25" y="31"/>
                    </a:lnTo>
                    <a:lnTo>
                      <a:pt x="20" y="30"/>
                    </a:lnTo>
                    <a:lnTo>
                      <a:pt x="14" y="22"/>
                    </a:lnTo>
                    <a:lnTo>
                      <a:pt x="13" y="13"/>
                    </a:lnTo>
                    <a:lnTo>
                      <a:pt x="19" y="9"/>
                    </a:lnTo>
                    <a:lnTo>
                      <a:pt x="27" y="17"/>
                    </a:lnTo>
                    <a:lnTo>
                      <a:pt x="32" y="18"/>
                    </a:lnTo>
                    <a:lnTo>
                      <a:pt x="37" y="16"/>
                    </a:lnTo>
                    <a:lnTo>
                      <a:pt x="50" y="13"/>
                    </a:lnTo>
                    <a:lnTo>
                      <a:pt x="57" y="10"/>
                    </a:lnTo>
                    <a:lnTo>
                      <a:pt x="66" y="10"/>
                    </a:lnTo>
                    <a:lnTo>
                      <a:pt x="68" y="8"/>
                    </a:lnTo>
                    <a:lnTo>
                      <a:pt x="81" y="4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1" y="4"/>
                    </a:lnTo>
                    <a:lnTo>
                      <a:pt x="90" y="21"/>
                    </a:lnTo>
                    <a:lnTo>
                      <a:pt x="87" y="34"/>
                    </a:lnTo>
                    <a:lnTo>
                      <a:pt x="75" y="51"/>
                    </a:lnTo>
                    <a:lnTo>
                      <a:pt x="73" y="56"/>
                    </a:lnTo>
                    <a:lnTo>
                      <a:pt x="70" y="64"/>
                    </a:lnTo>
                    <a:lnTo>
                      <a:pt x="66" y="71"/>
                    </a:lnTo>
                    <a:lnTo>
                      <a:pt x="56" y="85"/>
                    </a:lnTo>
                    <a:lnTo>
                      <a:pt x="49" y="94"/>
                    </a:lnTo>
                    <a:lnTo>
                      <a:pt x="40" y="99"/>
                    </a:lnTo>
                    <a:lnTo>
                      <a:pt x="29" y="108"/>
                    </a:lnTo>
                    <a:lnTo>
                      <a:pt x="19" y="117"/>
                    </a:lnTo>
                    <a:lnTo>
                      <a:pt x="14" y="124"/>
                    </a:lnTo>
                    <a:lnTo>
                      <a:pt x="5" y="13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6" name="Freeform 1314"/>
              <p:cNvSpPr>
                <a:spLocks noChangeAspect="1"/>
              </p:cNvSpPr>
              <p:nvPr/>
            </p:nvSpPr>
            <p:spPr bwMode="gray">
              <a:xfrm>
                <a:off x="3536" y="2650"/>
                <a:ext cx="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5" y="3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4"/>
                  </a:cxn>
                </a:cxnLst>
                <a:rect l="0" t="0" r="r" b="b"/>
                <a:pathLst>
                  <a:path w="5" h="6">
                    <a:moveTo>
                      <a:pt x="0" y="4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3" y="6"/>
                    </a:lnTo>
                    <a:lnTo>
                      <a:pt x="1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</p:grpSp>
        <p:grpSp>
          <p:nvGrpSpPr>
            <p:cNvPr id="10" name="Group 1315"/>
            <p:cNvGrpSpPr>
              <a:grpSpLocks noChangeAspect="1"/>
            </p:cNvGrpSpPr>
            <p:nvPr/>
          </p:nvGrpSpPr>
          <p:grpSpPr bwMode="auto">
            <a:xfrm>
              <a:off x="5974112" y="4406047"/>
              <a:ext cx="1456008" cy="1098052"/>
              <a:chOff x="4053" y="2461"/>
              <a:chExt cx="696" cy="512"/>
            </a:xfrm>
            <a:grpFill/>
          </p:grpSpPr>
          <p:sp>
            <p:nvSpPr>
              <p:cNvPr id="309" name="Freeform 1316"/>
              <p:cNvSpPr>
                <a:spLocks noChangeAspect="1"/>
              </p:cNvSpPr>
              <p:nvPr/>
            </p:nvSpPr>
            <p:spPr bwMode="gray">
              <a:xfrm>
                <a:off x="4312" y="2464"/>
                <a:ext cx="93" cy="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4"/>
                  </a:cxn>
                  <a:cxn ang="0">
                    <a:pos x="26" y="10"/>
                  </a:cxn>
                  <a:cxn ang="0">
                    <a:pos x="32" y="12"/>
                  </a:cxn>
                  <a:cxn ang="0">
                    <a:pos x="40" y="19"/>
                  </a:cxn>
                  <a:cxn ang="0">
                    <a:pos x="46" y="22"/>
                  </a:cxn>
                  <a:cxn ang="0">
                    <a:pos x="47" y="30"/>
                  </a:cxn>
                  <a:cxn ang="0">
                    <a:pos x="62" y="37"/>
                  </a:cxn>
                  <a:cxn ang="0">
                    <a:pos x="65" y="39"/>
                  </a:cxn>
                  <a:cxn ang="0">
                    <a:pos x="64" y="43"/>
                  </a:cxn>
                  <a:cxn ang="0">
                    <a:pos x="59" y="44"/>
                  </a:cxn>
                  <a:cxn ang="0">
                    <a:pos x="59" y="47"/>
                  </a:cxn>
                  <a:cxn ang="0">
                    <a:pos x="63" y="54"/>
                  </a:cxn>
                  <a:cxn ang="0">
                    <a:pos x="69" y="54"/>
                  </a:cxn>
                  <a:cxn ang="0">
                    <a:pos x="69" y="59"/>
                  </a:cxn>
                  <a:cxn ang="0">
                    <a:pos x="73" y="67"/>
                  </a:cxn>
                  <a:cxn ang="0">
                    <a:pos x="80" y="69"/>
                  </a:cxn>
                  <a:cxn ang="0">
                    <a:pos x="91" y="77"/>
                  </a:cxn>
                  <a:cxn ang="0">
                    <a:pos x="93" y="81"/>
                  </a:cxn>
                  <a:cxn ang="0">
                    <a:pos x="90" y="82"/>
                  </a:cxn>
                  <a:cxn ang="0">
                    <a:pos x="83" y="79"/>
                  </a:cxn>
                  <a:cxn ang="0">
                    <a:pos x="75" y="77"/>
                  </a:cxn>
                  <a:cxn ang="0">
                    <a:pos x="66" y="77"/>
                  </a:cxn>
                  <a:cxn ang="0">
                    <a:pos x="61" y="73"/>
                  </a:cxn>
                  <a:cxn ang="0">
                    <a:pos x="59" y="67"/>
                  </a:cxn>
                  <a:cxn ang="0">
                    <a:pos x="54" y="64"/>
                  </a:cxn>
                  <a:cxn ang="0">
                    <a:pos x="51" y="57"/>
                  </a:cxn>
                  <a:cxn ang="0">
                    <a:pos x="46" y="56"/>
                  </a:cxn>
                  <a:cxn ang="0">
                    <a:pos x="36" y="51"/>
                  </a:cxn>
                  <a:cxn ang="0">
                    <a:pos x="30" y="52"/>
                  </a:cxn>
                  <a:cxn ang="0">
                    <a:pos x="31" y="58"/>
                  </a:cxn>
                  <a:cxn ang="0">
                    <a:pos x="23" y="58"/>
                  </a:cxn>
                  <a:cxn ang="0">
                    <a:pos x="22" y="60"/>
                  </a:cxn>
                  <a:cxn ang="0">
                    <a:pos x="27" y="65"/>
                  </a:cxn>
                  <a:cxn ang="0">
                    <a:pos x="23" y="68"/>
                  </a:cxn>
                  <a:cxn ang="0">
                    <a:pos x="6" y="68"/>
                  </a:cxn>
                  <a:cxn ang="0">
                    <a:pos x="4" y="47"/>
                  </a:cxn>
                  <a:cxn ang="0">
                    <a:pos x="2" y="43"/>
                  </a:cxn>
                  <a:cxn ang="0">
                    <a:pos x="0" y="39"/>
                  </a:cxn>
                  <a:cxn ang="0">
                    <a:pos x="4" y="35"/>
                  </a:cxn>
                  <a:cxn ang="0">
                    <a:pos x="3" y="0"/>
                  </a:cxn>
                </a:cxnLst>
                <a:rect l="0" t="0" r="r" b="b"/>
                <a:pathLst>
                  <a:path w="93" h="82">
                    <a:moveTo>
                      <a:pt x="3" y="0"/>
                    </a:moveTo>
                    <a:lnTo>
                      <a:pt x="12" y="4"/>
                    </a:lnTo>
                    <a:lnTo>
                      <a:pt x="26" y="10"/>
                    </a:lnTo>
                    <a:lnTo>
                      <a:pt x="32" y="12"/>
                    </a:lnTo>
                    <a:lnTo>
                      <a:pt x="40" y="19"/>
                    </a:lnTo>
                    <a:lnTo>
                      <a:pt x="46" y="22"/>
                    </a:lnTo>
                    <a:lnTo>
                      <a:pt x="47" y="30"/>
                    </a:lnTo>
                    <a:lnTo>
                      <a:pt x="62" y="37"/>
                    </a:lnTo>
                    <a:lnTo>
                      <a:pt x="65" y="39"/>
                    </a:lnTo>
                    <a:lnTo>
                      <a:pt x="64" y="43"/>
                    </a:lnTo>
                    <a:lnTo>
                      <a:pt x="59" y="44"/>
                    </a:lnTo>
                    <a:lnTo>
                      <a:pt x="59" y="47"/>
                    </a:lnTo>
                    <a:lnTo>
                      <a:pt x="63" y="54"/>
                    </a:lnTo>
                    <a:lnTo>
                      <a:pt x="69" y="54"/>
                    </a:lnTo>
                    <a:lnTo>
                      <a:pt x="69" y="59"/>
                    </a:lnTo>
                    <a:lnTo>
                      <a:pt x="73" y="67"/>
                    </a:lnTo>
                    <a:lnTo>
                      <a:pt x="80" y="69"/>
                    </a:lnTo>
                    <a:lnTo>
                      <a:pt x="91" y="77"/>
                    </a:lnTo>
                    <a:lnTo>
                      <a:pt x="93" y="81"/>
                    </a:lnTo>
                    <a:lnTo>
                      <a:pt x="90" y="82"/>
                    </a:lnTo>
                    <a:lnTo>
                      <a:pt x="83" y="79"/>
                    </a:lnTo>
                    <a:lnTo>
                      <a:pt x="75" y="77"/>
                    </a:lnTo>
                    <a:lnTo>
                      <a:pt x="66" y="77"/>
                    </a:lnTo>
                    <a:lnTo>
                      <a:pt x="61" y="73"/>
                    </a:lnTo>
                    <a:lnTo>
                      <a:pt x="59" y="67"/>
                    </a:lnTo>
                    <a:lnTo>
                      <a:pt x="54" y="64"/>
                    </a:lnTo>
                    <a:lnTo>
                      <a:pt x="51" y="57"/>
                    </a:lnTo>
                    <a:lnTo>
                      <a:pt x="46" y="56"/>
                    </a:lnTo>
                    <a:lnTo>
                      <a:pt x="36" y="51"/>
                    </a:lnTo>
                    <a:lnTo>
                      <a:pt x="30" y="52"/>
                    </a:lnTo>
                    <a:lnTo>
                      <a:pt x="31" y="58"/>
                    </a:lnTo>
                    <a:lnTo>
                      <a:pt x="23" y="58"/>
                    </a:lnTo>
                    <a:lnTo>
                      <a:pt x="22" y="60"/>
                    </a:lnTo>
                    <a:lnTo>
                      <a:pt x="27" y="65"/>
                    </a:lnTo>
                    <a:lnTo>
                      <a:pt x="23" y="68"/>
                    </a:lnTo>
                    <a:lnTo>
                      <a:pt x="6" y="68"/>
                    </a:lnTo>
                    <a:lnTo>
                      <a:pt x="4" y="47"/>
                    </a:lnTo>
                    <a:lnTo>
                      <a:pt x="2" y="43"/>
                    </a:lnTo>
                    <a:lnTo>
                      <a:pt x="0" y="39"/>
                    </a:lnTo>
                    <a:lnTo>
                      <a:pt x="4" y="3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0" name="Freeform 1317"/>
              <p:cNvSpPr>
                <a:spLocks noChangeAspect="1"/>
              </p:cNvSpPr>
              <p:nvPr/>
            </p:nvSpPr>
            <p:spPr bwMode="gray">
              <a:xfrm>
                <a:off x="4382" y="2479"/>
                <a:ext cx="37" cy="22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1" y="7"/>
                  </a:cxn>
                  <a:cxn ang="0">
                    <a:pos x="22" y="15"/>
                  </a:cxn>
                  <a:cxn ang="0">
                    <a:pos x="13" y="15"/>
                  </a:cxn>
                  <a:cxn ang="0">
                    <a:pos x="11" y="15"/>
                  </a:cxn>
                  <a:cxn ang="0">
                    <a:pos x="6" y="14"/>
                  </a:cxn>
                  <a:cxn ang="0">
                    <a:pos x="4" y="13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1" y="17"/>
                  </a:cxn>
                  <a:cxn ang="0">
                    <a:pos x="8" y="22"/>
                  </a:cxn>
                  <a:cxn ang="0">
                    <a:pos x="18" y="21"/>
                  </a:cxn>
                  <a:cxn ang="0">
                    <a:pos x="34" y="14"/>
                  </a:cxn>
                  <a:cxn ang="0">
                    <a:pos x="36" y="15"/>
                  </a:cxn>
                  <a:cxn ang="0">
                    <a:pos x="36" y="6"/>
                  </a:cxn>
                  <a:cxn ang="0">
                    <a:pos x="37" y="4"/>
                  </a:cxn>
                  <a:cxn ang="0">
                    <a:pos x="34" y="0"/>
                  </a:cxn>
                  <a:cxn ang="0">
                    <a:pos x="31" y="2"/>
                  </a:cxn>
                </a:cxnLst>
                <a:rect l="0" t="0" r="r" b="b"/>
                <a:pathLst>
                  <a:path w="37" h="22">
                    <a:moveTo>
                      <a:pt x="31" y="2"/>
                    </a:moveTo>
                    <a:lnTo>
                      <a:pt x="31" y="7"/>
                    </a:lnTo>
                    <a:lnTo>
                      <a:pt x="22" y="15"/>
                    </a:lnTo>
                    <a:lnTo>
                      <a:pt x="13" y="15"/>
                    </a:lnTo>
                    <a:lnTo>
                      <a:pt x="11" y="15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1" y="17"/>
                    </a:lnTo>
                    <a:lnTo>
                      <a:pt x="8" y="22"/>
                    </a:lnTo>
                    <a:lnTo>
                      <a:pt x="18" y="21"/>
                    </a:lnTo>
                    <a:lnTo>
                      <a:pt x="34" y="14"/>
                    </a:lnTo>
                    <a:lnTo>
                      <a:pt x="36" y="15"/>
                    </a:lnTo>
                    <a:lnTo>
                      <a:pt x="36" y="6"/>
                    </a:lnTo>
                    <a:lnTo>
                      <a:pt x="37" y="4"/>
                    </a:lnTo>
                    <a:lnTo>
                      <a:pt x="34" y="0"/>
                    </a:lnTo>
                    <a:lnTo>
                      <a:pt x="31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1" name="Freeform 1318"/>
              <p:cNvSpPr>
                <a:spLocks noChangeAspect="1"/>
              </p:cNvSpPr>
              <p:nvPr/>
            </p:nvSpPr>
            <p:spPr bwMode="gray">
              <a:xfrm>
                <a:off x="4398" y="2461"/>
                <a:ext cx="28" cy="2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2"/>
                  </a:cxn>
                  <a:cxn ang="0">
                    <a:pos x="12" y="3"/>
                  </a:cxn>
                  <a:cxn ang="0">
                    <a:pos x="18" y="7"/>
                  </a:cxn>
                  <a:cxn ang="0">
                    <a:pos x="23" y="13"/>
                  </a:cxn>
                  <a:cxn ang="0">
                    <a:pos x="27" y="16"/>
                  </a:cxn>
                  <a:cxn ang="0">
                    <a:pos x="28" y="22"/>
                  </a:cxn>
                  <a:cxn ang="0">
                    <a:pos x="25" y="24"/>
                  </a:cxn>
                  <a:cxn ang="0">
                    <a:pos x="21" y="15"/>
                  </a:cxn>
                  <a:cxn ang="0">
                    <a:pos x="18" y="14"/>
                  </a:cxn>
                  <a:cxn ang="0">
                    <a:pos x="15" y="8"/>
                  </a:cxn>
                  <a:cxn ang="0">
                    <a:pos x="7" y="5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28" h="24">
                    <a:moveTo>
                      <a:pt x="3" y="0"/>
                    </a:moveTo>
                    <a:lnTo>
                      <a:pt x="7" y="2"/>
                    </a:lnTo>
                    <a:lnTo>
                      <a:pt x="12" y="3"/>
                    </a:lnTo>
                    <a:lnTo>
                      <a:pt x="18" y="7"/>
                    </a:lnTo>
                    <a:lnTo>
                      <a:pt x="23" y="13"/>
                    </a:lnTo>
                    <a:lnTo>
                      <a:pt x="27" y="16"/>
                    </a:lnTo>
                    <a:lnTo>
                      <a:pt x="28" y="22"/>
                    </a:lnTo>
                    <a:lnTo>
                      <a:pt x="25" y="24"/>
                    </a:lnTo>
                    <a:lnTo>
                      <a:pt x="21" y="15"/>
                    </a:lnTo>
                    <a:lnTo>
                      <a:pt x="18" y="14"/>
                    </a:lnTo>
                    <a:lnTo>
                      <a:pt x="15" y="8"/>
                    </a:lnTo>
                    <a:lnTo>
                      <a:pt x="7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2" name="Freeform 1319"/>
              <p:cNvSpPr>
                <a:spLocks noChangeAspect="1"/>
              </p:cNvSpPr>
              <p:nvPr/>
            </p:nvSpPr>
            <p:spPr bwMode="gray">
              <a:xfrm>
                <a:off x="4441" y="2493"/>
                <a:ext cx="10" cy="1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0"/>
                  </a:cxn>
                  <a:cxn ang="0">
                    <a:pos x="9" y="8"/>
                  </a:cxn>
                  <a:cxn ang="0">
                    <a:pos x="10" y="10"/>
                  </a:cxn>
                  <a:cxn ang="0">
                    <a:pos x="10" y="15"/>
                  </a:cxn>
                  <a:cxn ang="0">
                    <a:pos x="8" y="13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0" y="3"/>
                  </a:cxn>
                </a:cxnLst>
                <a:rect l="0" t="0" r="r" b="b"/>
                <a:pathLst>
                  <a:path w="10" h="15">
                    <a:moveTo>
                      <a:pt x="0" y="3"/>
                    </a:moveTo>
                    <a:lnTo>
                      <a:pt x="1" y="0"/>
                    </a:lnTo>
                    <a:lnTo>
                      <a:pt x="9" y="8"/>
                    </a:lnTo>
                    <a:lnTo>
                      <a:pt x="10" y="10"/>
                    </a:lnTo>
                    <a:lnTo>
                      <a:pt x="10" y="15"/>
                    </a:lnTo>
                    <a:lnTo>
                      <a:pt x="8" y="13"/>
                    </a:lnTo>
                    <a:lnTo>
                      <a:pt x="5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3" name="Freeform 1320"/>
              <p:cNvSpPr>
                <a:spLocks noChangeAspect="1"/>
              </p:cNvSpPr>
              <p:nvPr/>
            </p:nvSpPr>
            <p:spPr bwMode="gray">
              <a:xfrm>
                <a:off x="4457" y="2503"/>
                <a:ext cx="9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0"/>
                  </a:cxn>
                  <a:cxn ang="0">
                    <a:pos x="5" y="2"/>
                  </a:cxn>
                  <a:cxn ang="0">
                    <a:pos x="9" y="7"/>
                  </a:cxn>
                  <a:cxn ang="0">
                    <a:pos x="6" y="8"/>
                  </a:cxn>
                  <a:cxn ang="0">
                    <a:pos x="0" y="4"/>
                  </a:cxn>
                </a:cxnLst>
                <a:rect l="0" t="0" r="r" b="b"/>
                <a:pathLst>
                  <a:path w="9" h="8">
                    <a:moveTo>
                      <a:pt x="0" y="4"/>
                    </a:moveTo>
                    <a:lnTo>
                      <a:pt x="1" y="0"/>
                    </a:lnTo>
                    <a:lnTo>
                      <a:pt x="5" y="2"/>
                    </a:lnTo>
                    <a:lnTo>
                      <a:pt x="9" y="7"/>
                    </a:lnTo>
                    <a:lnTo>
                      <a:pt x="6" y="8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4" name="Freeform 1321"/>
              <p:cNvSpPr>
                <a:spLocks noChangeAspect="1"/>
              </p:cNvSpPr>
              <p:nvPr/>
            </p:nvSpPr>
            <p:spPr bwMode="gray">
              <a:xfrm>
                <a:off x="4475" y="2512"/>
                <a:ext cx="14" cy="1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1" y="5"/>
                  </a:cxn>
                  <a:cxn ang="0">
                    <a:pos x="14" y="10"/>
                  </a:cxn>
                  <a:cxn ang="0">
                    <a:pos x="11" y="10"/>
                  </a:cxn>
                  <a:cxn ang="0">
                    <a:pos x="0" y="5"/>
                  </a:cxn>
                </a:cxnLst>
                <a:rect l="0" t="0" r="r" b="b"/>
                <a:pathLst>
                  <a:path w="14" h="10">
                    <a:moveTo>
                      <a:pt x="0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11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5" name="Freeform 1322"/>
              <p:cNvSpPr>
                <a:spLocks noChangeAspect="1"/>
              </p:cNvSpPr>
              <p:nvPr/>
            </p:nvSpPr>
            <p:spPr bwMode="gray">
              <a:xfrm>
                <a:off x="4495" y="2523"/>
                <a:ext cx="11" cy="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5" y="1"/>
                  </a:cxn>
                  <a:cxn ang="0">
                    <a:pos x="11" y="10"/>
                  </a:cxn>
                  <a:cxn ang="0">
                    <a:pos x="10" y="13"/>
                  </a:cxn>
                  <a:cxn ang="0">
                    <a:pos x="7" y="12"/>
                  </a:cxn>
                  <a:cxn ang="0">
                    <a:pos x="1" y="6"/>
                  </a:cxn>
                </a:cxnLst>
                <a:rect l="0" t="0" r="r" b="b"/>
                <a:pathLst>
                  <a:path w="11" h="13">
                    <a:moveTo>
                      <a:pt x="1" y="6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5" y="1"/>
                    </a:lnTo>
                    <a:lnTo>
                      <a:pt x="11" y="10"/>
                    </a:lnTo>
                    <a:lnTo>
                      <a:pt x="10" y="13"/>
                    </a:lnTo>
                    <a:lnTo>
                      <a:pt x="7" y="12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6" name="Freeform 1323"/>
              <p:cNvSpPr>
                <a:spLocks noChangeAspect="1"/>
              </p:cNvSpPr>
              <p:nvPr/>
            </p:nvSpPr>
            <p:spPr bwMode="gray">
              <a:xfrm>
                <a:off x="4503" y="2541"/>
                <a:ext cx="8" cy="7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1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8" y="6"/>
                  </a:cxn>
                  <a:cxn ang="0">
                    <a:pos x="6" y="7"/>
                  </a:cxn>
                </a:cxnLst>
                <a:rect l="0" t="0" r="r" b="b"/>
                <a:pathLst>
                  <a:path w="8" h="7">
                    <a:moveTo>
                      <a:pt x="6" y="7"/>
                    </a:moveTo>
                    <a:lnTo>
                      <a:pt x="1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8" y="6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7" name="Freeform 1324"/>
              <p:cNvSpPr>
                <a:spLocks noChangeAspect="1"/>
              </p:cNvSpPr>
              <p:nvPr/>
            </p:nvSpPr>
            <p:spPr bwMode="gray">
              <a:xfrm>
                <a:off x="4489" y="2552"/>
                <a:ext cx="6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6" y="3"/>
                  </a:cxn>
                  <a:cxn ang="0">
                    <a:pos x="2" y="4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8" name="Freeform 1325"/>
              <p:cNvSpPr>
                <a:spLocks noChangeAspect="1"/>
              </p:cNvSpPr>
              <p:nvPr/>
            </p:nvSpPr>
            <p:spPr bwMode="gray">
              <a:xfrm>
                <a:off x="4488" y="2531"/>
                <a:ext cx="8" cy="5"/>
              </a:xfrm>
              <a:custGeom>
                <a:avLst/>
                <a:gdLst/>
                <a:ahLst/>
                <a:cxnLst>
                  <a:cxn ang="0">
                    <a:pos x="4" y="5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4" y="5"/>
                  </a:cxn>
                </a:cxnLst>
                <a:rect l="0" t="0" r="r" b="b"/>
                <a:pathLst>
                  <a:path w="8" h="5">
                    <a:moveTo>
                      <a:pt x="4" y="5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" y="3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9" name="Freeform 1326"/>
              <p:cNvSpPr>
                <a:spLocks noChangeAspect="1"/>
              </p:cNvSpPr>
              <p:nvPr/>
            </p:nvSpPr>
            <p:spPr bwMode="gray">
              <a:xfrm>
                <a:off x="4405" y="2536"/>
                <a:ext cx="4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1" y="0"/>
                  </a:cxn>
                  <a:cxn ang="0">
                    <a:pos x="0" y="2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lnTo>
                      <a:pt x="1" y="4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0" name="Freeform 1327"/>
              <p:cNvSpPr>
                <a:spLocks noChangeAspect="1"/>
              </p:cNvSpPr>
              <p:nvPr/>
            </p:nvSpPr>
            <p:spPr bwMode="gray">
              <a:xfrm>
                <a:off x="4421" y="2544"/>
                <a:ext cx="5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5" y="3"/>
                  </a:cxn>
                  <a:cxn ang="0">
                    <a:pos x="3" y="4"/>
                  </a:cxn>
                  <a:cxn ang="0">
                    <a:pos x="0" y="3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1" name="Freeform 1328"/>
              <p:cNvSpPr>
                <a:spLocks noChangeAspect="1"/>
              </p:cNvSpPr>
              <p:nvPr/>
            </p:nvSpPr>
            <p:spPr bwMode="gray">
              <a:xfrm>
                <a:off x="4553" y="2589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2" name="Freeform 1329"/>
              <p:cNvSpPr>
                <a:spLocks noChangeAspect="1"/>
              </p:cNvSpPr>
              <p:nvPr/>
            </p:nvSpPr>
            <p:spPr bwMode="gray">
              <a:xfrm>
                <a:off x="4557" y="2600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6" y="4"/>
                  </a:cxn>
                  <a:cxn ang="0">
                    <a:pos x="5" y="6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1" y="0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3" name="Freeform 1330"/>
              <p:cNvSpPr>
                <a:spLocks noChangeAspect="1"/>
              </p:cNvSpPr>
              <p:nvPr/>
            </p:nvSpPr>
            <p:spPr bwMode="gray">
              <a:xfrm>
                <a:off x="4573" y="2627"/>
                <a:ext cx="4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4" name="Freeform 1331"/>
              <p:cNvSpPr>
                <a:spLocks noChangeAspect="1"/>
              </p:cNvSpPr>
              <p:nvPr/>
            </p:nvSpPr>
            <p:spPr bwMode="gray">
              <a:xfrm>
                <a:off x="4575" y="2636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5" name="Freeform 1332"/>
              <p:cNvSpPr>
                <a:spLocks noChangeAspect="1"/>
              </p:cNvSpPr>
              <p:nvPr/>
            </p:nvSpPr>
            <p:spPr bwMode="gray">
              <a:xfrm>
                <a:off x="4557" y="2650"/>
                <a:ext cx="3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6" name="Freeform 1333"/>
              <p:cNvSpPr>
                <a:spLocks noChangeAspect="1"/>
              </p:cNvSpPr>
              <p:nvPr/>
            </p:nvSpPr>
            <p:spPr bwMode="gray">
              <a:xfrm>
                <a:off x="4550" y="2648"/>
                <a:ext cx="2" cy="2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1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7" name="Freeform 1334"/>
              <p:cNvSpPr>
                <a:spLocks noChangeAspect="1"/>
              </p:cNvSpPr>
              <p:nvPr/>
            </p:nvSpPr>
            <p:spPr bwMode="gray">
              <a:xfrm>
                <a:off x="4528" y="2646"/>
                <a:ext cx="26" cy="21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6" y="3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25" y="16"/>
                  </a:cxn>
                  <a:cxn ang="0">
                    <a:pos x="26" y="19"/>
                  </a:cxn>
                  <a:cxn ang="0">
                    <a:pos x="25" y="21"/>
                  </a:cxn>
                  <a:cxn ang="0">
                    <a:pos x="19" y="19"/>
                  </a:cxn>
                  <a:cxn ang="0">
                    <a:pos x="9" y="12"/>
                  </a:cxn>
                  <a:cxn ang="0">
                    <a:pos x="7" y="11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4" y="1"/>
                  </a:cxn>
                </a:cxnLst>
                <a:rect l="0" t="0" r="r" b="b"/>
                <a:pathLst>
                  <a:path w="26" h="21">
                    <a:moveTo>
                      <a:pt x="4" y="1"/>
                    </a:moveTo>
                    <a:lnTo>
                      <a:pt x="6" y="3"/>
                    </a:lnTo>
                    <a:lnTo>
                      <a:pt x="9" y="3"/>
                    </a:lnTo>
                    <a:lnTo>
                      <a:pt x="15" y="9"/>
                    </a:lnTo>
                    <a:lnTo>
                      <a:pt x="25" y="16"/>
                    </a:lnTo>
                    <a:lnTo>
                      <a:pt x="26" y="19"/>
                    </a:lnTo>
                    <a:lnTo>
                      <a:pt x="25" y="21"/>
                    </a:lnTo>
                    <a:lnTo>
                      <a:pt x="19" y="19"/>
                    </a:lnTo>
                    <a:lnTo>
                      <a:pt x="9" y="12"/>
                    </a:lnTo>
                    <a:lnTo>
                      <a:pt x="7" y="11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8" name="Freeform 1335"/>
              <p:cNvSpPr>
                <a:spLocks noChangeAspect="1"/>
              </p:cNvSpPr>
              <p:nvPr/>
            </p:nvSpPr>
            <p:spPr bwMode="gray">
              <a:xfrm>
                <a:off x="4651" y="2616"/>
                <a:ext cx="10" cy="8"/>
              </a:xfrm>
              <a:custGeom>
                <a:avLst/>
                <a:gdLst/>
                <a:ahLst/>
                <a:cxnLst>
                  <a:cxn ang="0">
                    <a:pos x="3" y="8"/>
                  </a:cxn>
                  <a:cxn ang="0">
                    <a:pos x="10" y="8"/>
                  </a:cxn>
                  <a:cxn ang="0">
                    <a:pos x="10" y="3"/>
                  </a:cxn>
                  <a:cxn ang="0">
                    <a:pos x="8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3" y="8"/>
                  </a:cxn>
                </a:cxnLst>
                <a:rect l="0" t="0" r="r" b="b"/>
                <a:pathLst>
                  <a:path w="10" h="8">
                    <a:moveTo>
                      <a:pt x="3" y="8"/>
                    </a:moveTo>
                    <a:lnTo>
                      <a:pt x="10" y="8"/>
                    </a:lnTo>
                    <a:lnTo>
                      <a:pt x="10" y="3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9" name="Freeform 1336"/>
              <p:cNvSpPr>
                <a:spLocks noChangeAspect="1"/>
              </p:cNvSpPr>
              <p:nvPr/>
            </p:nvSpPr>
            <p:spPr bwMode="gray">
              <a:xfrm>
                <a:off x="4660" y="2601"/>
                <a:ext cx="1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7"/>
                  </a:cxn>
                  <a:cxn ang="0">
                    <a:pos x="4" y="8"/>
                  </a:cxn>
                </a:cxnLst>
                <a:rect l="0" t="0" r="r" b="b"/>
                <a:pathLst>
                  <a:path w="14" h="8">
                    <a:moveTo>
                      <a:pt x="4" y="8"/>
                    </a:moveTo>
                    <a:lnTo>
                      <a:pt x="14" y="3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0" name="Freeform 1337"/>
              <p:cNvSpPr>
                <a:spLocks noChangeAspect="1"/>
              </p:cNvSpPr>
              <p:nvPr/>
            </p:nvSpPr>
            <p:spPr bwMode="gray">
              <a:xfrm>
                <a:off x="4609" y="2804"/>
                <a:ext cx="53" cy="90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10" y="10"/>
                  </a:cxn>
                  <a:cxn ang="0">
                    <a:pos x="13" y="10"/>
                  </a:cxn>
                  <a:cxn ang="0">
                    <a:pos x="17" y="15"/>
                  </a:cxn>
                  <a:cxn ang="0">
                    <a:pos x="17" y="20"/>
                  </a:cxn>
                  <a:cxn ang="0">
                    <a:pos x="21" y="29"/>
                  </a:cxn>
                  <a:cxn ang="0">
                    <a:pos x="24" y="32"/>
                  </a:cxn>
                  <a:cxn ang="0">
                    <a:pos x="26" y="30"/>
                  </a:cxn>
                  <a:cxn ang="0">
                    <a:pos x="25" y="25"/>
                  </a:cxn>
                  <a:cxn ang="0">
                    <a:pos x="29" y="30"/>
                  </a:cxn>
                  <a:cxn ang="0">
                    <a:pos x="31" y="39"/>
                  </a:cxn>
                  <a:cxn ang="0">
                    <a:pos x="38" y="44"/>
                  </a:cxn>
                  <a:cxn ang="0">
                    <a:pos x="45" y="42"/>
                  </a:cxn>
                  <a:cxn ang="0">
                    <a:pos x="47" y="37"/>
                  </a:cxn>
                  <a:cxn ang="0">
                    <a:pos x="53" y="35"/>
                  </a:cxn>
                  <a:cxn ang="0">
                    <a:pos x="53" y="44"/>
                  </a:cxn>
                  <a:cxn ang="0">
                    <a:pos x="50" y="48"/>
                  </a:cxn>
                  <a:cxn ang="0">
                    <a:pos x="49" y="61"/>
                  </a:cxn>
                  <a:cxn ang="0">
                    <a:pos x="44" y="59"/>
                  </a:cxn>
                  <a:cxn ang="0">
                    <a:pos x="38" y="59"/>
                  </a:cxn>
                  <a:cxn ang="0">
                    <a:pos x="38" y="61"/>
                  </a:cxn>
                  <a:cxn ang="0">
                    <a:pos x="40" y="66"/>
                  </a:cxn>
                  <a:cxn ang="0">
                    <a:pos x="36" y="70"/>
                  </a:cxn>
                  <a:cxn ang="0">
                    <a:pos x="28" y="88"/>
                  </a:cxn>
                  <a:cxn ang="0">
                    <a:pos x="23" y="90"/>
                  </a:cxn>
                  <a:cxn ang="0">
                    <a:pos x="17" y="87"/>
                  </a:cxn>
                  <a:cxn ang="0">
                    <a:pos x="22" y="81"/>
                  </a:cxn>
                  <a:cxn ang="0">
                    <a:pos x="23" y="74"/>
                  </a:cxn>
                  <a:cxn ang="0">
                    <a:pos x="17" y="66"/>
                  </a:cxn>
                  <a:cxn ang="0">
                    <a:pos x="10" y="64"/>
                  </a:cxn>
                  <a:cxn ang="0">
                    <a:pos x="10" y="59"/>
                  </a:cxn>
                  <a:cxn ang="0">
                    <a:pos x="18" y="57"/>
                  </a:cxn>
                  <a:cxn ang="0">
                    <a:pos x="20" y="48"/>
                  </a:cxn>
                  <a:cxn ang="0">
                    <a:pos x="17" y="33"/>
                  </a:cxn>
                  <a:cxn ang="0">
                    <a:pos x="13" y="25"/>
                  </a:cxn>
                  <a:cxn ang="0">
                    <a:pos x="3" y="10"/>
                  </a:cxn>
                </a:cxnLst>
                <a:rect l="0" t="0" r="r" b="b"/>
                <a:pathLst>
                  <a:path w="53" h="90">
                    <a:moveTo>
                      <a:pt x="3" y="10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10" y="10"/>
                    </a:lnTo>
                    <a:lnTo>
                      <a:pt x="13" y="10"/>
                    </a:lnTo>
                    <a:lnTo>
                      <a:pt x="17" y="15"/>
                    </a:lnTo>
                    <a:lnTo>
                      <a:pt x="17" y="20"/>
                    </a:lnTo>
                    <a:lnTo>
                      <a:pt x="21" y="29"/>
                    </a:lnTo>
                    <a:lnTo>
                      <a:pt x="24" y="32"/>
                    </a:lnTo>
                    <a:lnTo>
                      <a:pt x="26" y="30"/>
                    </a:lnTo>
                    <a:lnTo>
                      <a:pt x="25" y="25"/>
                    </a:lnTo>
                    <a:lnTo>
                      <a:pt x="29" y="30"/>
                    </a:lnTo>
                    <a:lnTo>
                      <a:pt x="31" y="39"/>
                    </a:lnTo>
                    <a:lnTo>
                      <a:pt x="38" y="44"/>
                    </a:lnTo>
                    <a:lnTo>
                      <a:pt x="45" y="42"/>
                    </a:lnTo>
                    <a:lnTo>
                      <a:pt x="47" y="37"/>
                    </a:lnTo>
                    <a:lnTo>
                      <a:pt x="53" y="35"/>
                    </a:lnTo>
                    <a:lnTo>
                      <a:pt x="53" y="44"/>
                    </a:lnTo>
                    <a:lnTo>
                      <a:pt x="50" y="48"/>
                    </a:lnTo>
                    <a:lnTo>
                      <a:pt x="49" y="61"/>
                    </a:lnTo>
                    <a:lnTo>
                      <a:pt x="44" y="59"/>
                    </a:lnTo>
                    <a:lnTo>
                      <a:pt x="38" y="59"/>
                    </a:lnTo>
                    <a:lnTo>
                      <a:pt x="38" y="61"/>
                    </a:lnTo>
                    <a:lnTo>
                      <a:pt x="40" y="66"/>
                    </a:lnTo>
                    <a:lnTo>
                      <a:pt x="36" y="70"/>
                    </a:lnTo>
                    <a:lnTo>
                      <a:pt x="28" y="88"/>
                    </a:lnTo>
                    <a:lnTo>
                      <a:pt x="23" y="90"/>
                    </a:lnTo>
                    <a:lnTo>
                      <a:pt x="17" y="87"/>
                    </a:lnTo>
                    <a:lnTo>
                      <a:pt x="22" y="81"/>
                    </a:lnTo>
                    <a:lnTo>
                      <a:pt x="23" y="74"/>
                    </a:lnTo>
                    <a:lnTo>
                      <a:pt x="17" y="66"/>
                    </a:lnTo>
                    <a:lnTo>
                      <a:pt x="10" y="64"/>
                    </a:lnTo>
                    <a:lnTo>
                      <a:pt x="10" y="59"/>
                    </a:lnTo>
                    <a:lnTo>
                      <a:pt x="18" y="57"/>
                    </a:lnTo>
                    <a:lnTo>
                      <a:pt x="20" y="48"/>
                    </a:lnTo>
                    <a:lnTo>
                      <a:pt x="17" y="33"/>
                    </a:lnTo>
                    <a:lnTo>
                      <a:pt x="13" y="25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1" name="Freeform 1338"/>
              <p:cNvSpPr>
                <a:spLocks noChangeAspect="1"/>
              </p:cNvSpPr>
              <p:nvPr/>
            </p:nvSpPr>
            <p:spPr bwMode="gray">
              <a:xfrm>
                <a:off x="4553" y="2883"/>
                <a:ext cx="68" cy="81"/>
              </a:xfrm>
              <a:custGeom>
                <a:avLst/>
                <a:gdLst/>
                <a:ahLst/>
                <a:cxnLst>
                  <a:cxn ang="0">
                    <a:pos x="58" y="3"/>
                  </a:cxn>
                  <a:cxn ang="0">
                    <a:pos x="58" y="9"/>
                  </a:cxn>
                  <a:cxn ang="0">
                    <a:pos x="61" y="9"/>
                  </a:cxn>
                  <a:cxn ang="0">
                    <a:pos x="63" y="5"/>
                  </a:cxn>
                  <a:cxn ang="0">
                    <a:pos x="68" y="6"/>
                  </a:cxn>
                  <a:cxn ang="0">
                    <a:pos x="67" y="21"/>
                  </a:cxn>
                  <a:cxn ang="0">
                    <a:pos x="61" y="30"/>
                  </a:cxn>
                  <a:cxn ang="0">
                    <a:pos x="58" y="35"/>
                  </a:cxn>
                  <a:cxn ang="0">
                    <a:pos x="56" y="42"/>
                  </a:cxn>
                  <a:cxn ang="0">
                    <a:pos x="48" y="45"/>
                  </a:cxn>
                  <a:cxn ang="0">
                    <a:pos x="43" y="51"/>
                  </a:cxn>
                  <a:cxn ang="0">
                    <a:pos x="36" y="68"/>
                  </a:cxn>
                  <a:cxn ang="0">
                    <a:pos x="23" y="81"/>
                  </a:cxn>
                  <a:cxn ang="0">
                    <a:pos x="8" y="75"/>
                  </a:cxn>
                  <a:cxn ang="0">
                    <a:pos x="1" y="75"/>
                  </a:cxn>
                  <a:cxn ang="0">
                    <a:pos x="0" y="70"/>
                  </a:cxn>
                  <a:cxn ang="0">
                    <a:pos x="5" y="58"/>
                  </a:cxn>
                  <a:cxn ang="0">
                    <a:pos x="11" y="50"/>
                  </a:cxn>
                  <a:cxn ang="0">
                    <a:pos x="21" y="44"/>
                  </a:cxn>
                  <a:cxn ang="0">
                    <a:pos x="29" y="35"/>
                  </a:cxn>
                  <a:cxn ang="0">
                    <a:pos x="40" y="28"/>
                  </a:cxn>
                  <a:cxn ang="0">
                    <a:pos x="44" y="22"/>
                  </a:cxn>
                  <a:cxn ang="0">
                    <a:pos x="44" y="17"/>
                  </a:cxn>
                  <a:cxn ang="0">
                    <a:pos x="50" y="8"/>
                  </a:cxn>
                  <a:cxn ang="0">
                    <a:pos x="50" y="2"/>
                  </a:cxn>
                  <a:cxn ang="0">
                    <a:pos x="56" y="0"/>
                  </a:cxn>
                  <a:cxn ang="0">
                    <a:pos x="58" y="3"/>
                  </a:cxn>
                </a:cxnLst>
                <a:rect l="0" t="0" r="r" b="b"/>
                <a:pathLst>
                  <a:path w="68" h="81">
                    <a:moveTo>
                      <a:pt x="58" y="3"/>
                    </a:moveTo>
                    <a:lnTo>
                      <a:pt x="58" y="9"/>
                    </a:lnTo>
                    <a:lnTo>
                      <a:pt x="61" y="9"/>
                    </a:lnTo>
                    <a:lnTo>
                      <a:pt x="63" y="5"/>
                    </a:lnTo>
                    <a:lnTo>
                      <a:pt x="68" y="6"/>
                    </a:lnTo>
                    <a:lnTo>
                      <a:pt x="67" y="21"/>
                    </a:lnTo>
                    <a:lnTo>
                      <a:pt x="61" y="30"/>
                    </a:lnTo>
                    <a:lnTo>
                      <a:pt x="58" y="35"/>
                    </a:lnTo>
                    <a:lnTo>
                      <a:pt x="56" y="42"/>
                    </a:lnTo>
                    <a:lnTo>
                      <a:pt x="48" y="45"/>
                    </a:lnTo>
                    <a:lnTo>
                      <a:pt x="43" y="51"/>
                    </a:lnTo>
                    <a:lnTo>
                      <a:pt x="36" y="68"/>
                    </a:lnTo>
                    <a:lnTo>
                      <a:pt x="23" y="81"/>
                    </a:lnTo>
                    <a:lnTo>
                      <a:pt x="8" y="75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5" y="58"/>
                    </a:lnTo>
                    <a:lnTo>
                      <a:pt x="11" y="50"/>
                    </a:lnTo>
                    <a:lnTo>
                      <a:pt x="21" y="44"/>
                    </a:lnTo>
                    <a:lnTo>
                      <a:pt x="29" y="35"/>
                    </a:lnTo>
                    <a:lnTo>
                      <a:pt x="40" y="28"/>
                    </a:lnTo>
                    <a:lnTo>
                      <a:pt x="44" y="22"/>
                    </a:lnTo>
                    <a:lnTo>
                      <a:pt x="44" y="17"/>
                    </a:lnTo>
                    <a:lnTo>
                      <a:pt x="50" y="8"/>
                    </a:lnTo>
                    <a:lnTo>
                      <a:pt x="50" y="2"/>
                    </a:lnTo>
                    <a:lnTo>
                      <a:pt x="56" y="0"/>
                    </a:lnTo>
                    <a:lnTo>
                      <a:pt x="58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2" name="Freeform 1339"/>
              <p:cNvSpPr>
                <a:spLocks noChangeAspect="1"/>
              </p:cNvSpPr>
              <p:nvPr/>
            </p:nvSpPr>
            <p:spPr bwMode="gray">
              <a:xfrm>
                <a:off x="4562" y="2966"/>
                <a:ext cx="4" cy="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1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lnTo>
                      <a:pt x="4" y="5"/>
                    </a:lnTo>
                    <a:lnTo>
                      <a:pt x="0" y="7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3" name="Freeform 1340"/>
              <p:cNvSpPr>
                <a:spLocks noChangeAspect="1"/>
              </p:cNvSpPr>
              <p:nvPr/>
            </p:nvSpPr>
            <p:spPr bwMode="gray">
              <a:xfrm>
                <a:off x="4712" y="2914"/>
                <a:ext cx="4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4" name="Freeform 1341"/>
              <p:cNvSpPr>
                <a:spLocks noChangeAspect="1"/>
              </p:cNvSpPr>
              <p:nvPr/>
            </p:nvSpPr>
            <p:spPr bwMode="gray">
              <a:xfrm>
                <a:off x="4341" y="2875"/>
                <a:ext cx="3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1" y="5"/>
                  </a:cxn>
                  <a:cxn ang="0">
                    <a:pos x="0" y="2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5" name="Freeform 1342"/>
              <p:cNvSpPr>
                <a:spLocks noChangeAspect="1"/>
              </p:cNvSpPr>
              <p:nvPr/>
            </p:nvSpPr>
            <p:spPr bwMode="gray">
              <a:xfrm>
                <a:off x="4379" y="2875"/>
                <a:ext cx="4" cy="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3"/>
                  </a:cxn>
                </a:cxnLst>
                <a:rect l="0" t="0" r="r" b="b"/>
                <a:pathLst>
                  <a:path w="4" h="6">
                    <a:moveTo>
                      <a:pt x="0" y="3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6" name="Freeform 1343"/>
              <p:cNvSpPr>
                <a:spLocks noChangeAspect="1"/>
              </p:cNvSpPr>
              <p:nvPr/>
            </p:nvSpPr>
            <p:spPr bwMode="gray">
              <a:xfrm>
                <a:off x="4347" y="2888"/>
                <a:ext cx="37" cy="39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3" y="1"/>
                  </a:cxn>
                  <a:cxn ang="0">
                    <a:pos x="30" y="1"/>
                  </a:cxn>
                  <a:cxn ang="0">
                    <a:pos x="25" y="6"/>
                  </a:cxn>
                  <a:cxn ang="0">
                    <a:pos x="20" y="7"/>
                  </a:cxn>
                  <a:cxn ang="0">
                    <a:pos x="12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3" y="9"/>
                  </a:cxn>
                  <a:cxn ang="0">
                    <a:pos x="6" y="13"/>
                  </a:cxn>
                  <a:cxn ang="0">
                    <a:pos x="7" y="24"/>
                  </a:cxn>
                  <a:cxn ang="0">
                    <a:pos x="11" y="30"/>
                  </a:cxn>
                  <a:cxn ang="0">
                    <a:pos x="14" y="36"/>
                  </a:cxn>
                  <a:cxn ang="0">
                    <a:pos x="16" y="39"/>
                  </a:cxn>
                  <a:cxn ang="0">
                    <a:pos x="24" y="38"/>
                  </a:cxn>
                  <a:cxn ang="0">
                    <a:pos x="26" y="33"/>
                  </a:cxn>
                  <a:cxn ang="0">
                    <a:pos x="30" y="33"/>
                  </a:cxn>
                  <a:cxn ang="0">
                    <a:pos x="32" y="26"/>
                  </a:cxn>
                  <a:cxn ang="0">
                    <a:pos x="35" y="22"/>
                  </a:cxn>
                  <a:cxn ang="0">
                    <a:pos x="37" y="11"/>
                  </a:cxn>
                  <a:cxn ang="0">
                    <a:pos x="37" y="2"/>
                  </a:cxn>
                </a:cxnLst>
                <a:rect l="0" t="0" r="r" b="b"/>
                <a:pathLst>
                  <a:path w="37" h="39">
                    <a:moveTo>
                      <a:pt x="37" y="2"/>
                    </a:moveTo>
                    <a:lnTo>
                      <a:pt x="33" y="1"/>
                    </a:lnTo>
                    <a:lnTo>
                      <a:pt x="30" y="1"/>
                    </a:lnTo>
                    <a:lnTo>
                      <a:pt x="25" y="6"/>
                    </a:lnTo>
                    <a:lnTo>
                      <a:pt x="20" y="7"/>
                    </a:lnTo>
                    <a:lnTo>
                      <a:pt x="12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3" y="9"/>
                    </a:lnTo>
                    <a:lnTo>
                      <a:pt x="6" y="13"/>
                    </a:lnTo>
                    <a:lnTo>
                      <a:pt x="7" y="24"/>
                    </a:lnTo>
                    <a:lnTo>
                      <a:pt x="11" y="30"/>
                    </a:lnTo>
                    <a:lnTo>
                      <a:pt x="14" y="36"/>
                    </a:lnTo>
                    <a:lnTo>
                      <a:pt x="16" y="39"/>
                    </a:lnTo>
                    <a:lnTo>
                      <a:pt x="24" y="38"/>
                    </a:lnTo>
                    <a:lnTo>
                      <a:pt x="26" y="33"/>
                    </a:lnTo>
                    <a:lnTo>
                      <a:pt x="30" y="33"/>
                    </a:lnTo>
                    <a:lnTo>
                      <a:pt x="32" y="26"/>
                    </a:lnTo>
                    <a:lnTo>
                      <a:pt x="35" y="22"/>
                    </a:lnTo>
                    <a:lnTo>
                      <a:pt x="37" y="11"/>
                    </a:lnTo>
                    <a:lnTo>
                      <a:pt x="37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7" name="Freeform 1344"/>
              <p:cNvSpPr>
                <a:spLocks noChangeAspect="1"/>
              </p:cNvSpPr>
              <p:nvPr/>
            </p:nvSpPr>
            <p:spPr bwMode="gray">
              <a:xfrm>
                <a:off x="4553" y="2589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8" name="Freeform 1345"/>
              <p:cNvSpPr>
                <a:spLocks noChangeAspect="1"/>
              </p:cNvSpPr>
              <p:nvPr/>
            </p:nvSpPr>
            <p:spPr bwMode="gray">
              <a:xfrm>
                <a:off x="4557" y="2600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6" y="4"/>
                  </a:cxn>
                  <a:cxn ang="0">
                    <a:pos x="5" y="6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1" y="0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9" name="Freeform 1346"/>
              <p:cNvSpPr>
                <a:spLocks noChangeAspect="1"/>
              </p:cNvSpPr>
              <p:nvPr/>
            </p:nvSpPr>
            <p:spPr bwMode="gray">
              <a:xfrm>
                <a:off x="4573" y="2627"/>
                <a:ext cx="4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0" name="Freeform 1347"/>
              <p:cNvSpPr>
                <a:spLocks noChangeAspect="1"/>
              </p:cNvSpPr>
              <p:nvPr/>
            </p:nvSpPr>
            <p:spPr bwMode="gray">
              <a:xfrm>
                <a:off x="4575" y="2636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1" name="Freeform 1348"/>
              <p:cNvSpPr>
                <a:spLocks noChangeAspect="1"/>
              </p:cNvSpPr>
              <p:nvPr/>
            </p:nvSpPr>
            <p:spPr bwMode="gray">
              <a:xfrm>
                <a:off x="4557" y="2650"/>
                <a:ext cx="3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2" name="Freeform 1349"/>
              <p:cNvSpPr>
                <a:spLocks noChangeAspect="1"/>
              </p:cNvSpPr>
              <p:nvPr/>
            </p:nvSpPr>
            <p:spPr bwMode="gray">
              <a:xfrm>
                <a:off x="4550" y="2648"/>
                <a:ext cx="2" cy="2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1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3" name="Freeform 1350"/>
              <p:cNvSpPr>
                <a:spLocks noChangeAspect="1"/>
              </p:cNvSpPr>
              <p:nvPr/>
            </p:nvSpPr>
            <p:spPr bwMode="gray">
              <a:xfrm>
                <a:off x="4528" y="2646"/>
                <a:ext cx="26" cy="21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6" y="3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25" y="16"/>
                  </a:cxn>
                  <a:cxn ang="0">
                    <a:pos x="26" y="19"/>
                  </a:cxn>
                  <a:cxn ang="0">
                    <a:pos x="25" y="21"/>
                  </a:cxn>
                  <a:cxn ang="0">
                    <a:pos x="19" y="19"/>
                  </a:cxn>
                  <a:cxn ang="0">
                    <a:pos x="9" y="12"/>
                  </a:cxn>
                  <a:cxn ang="0">
                    <a:pos x="7" y="11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4" y="1"/>
                  </a:cxn>
                </a:cxnLst>
                <a:rect l="0" t="0" r="r" b="b"/>
                <a:pathLst>
                  <a:path w="26" h="21">
                    <a:moveTo>
                      <a:pt x="4" y="1"/>
                    </a:moveTo>
                    <a:lnTo>
                      <a:pt x="6" y="3"/>
                    </a:lnTo>
                    <a:lnTo>
                      <a:pt x="9" y="3"/>
                    </a:lnTo>
                    <a:lnTo>
                      <a:pt x="15" y="9"/>
                    </a:lnTo>
                    <a:lnTo>
                      <a:pt x="25" y="16"/>
                    </a:lnTo>
                    <a:lnTo>
                      <a:pt x="26" y="19"/>
                    </a:lnTo>
                    <a:lnTo>
                      <a:pt x="25" y="21"/>
                    </a:lnTo>
                    <a:lnTo>
                      <a:pt x="19" y="19"/>
                    </a:lnTo>
                    <a:lnTo>
                      <a:pt x="9" y="12"/>
                    </a:lnTo>
                    <a:lnTo>
                      <a:pt x="7" y="11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4" name="Freeform 1351"/>
              <p:cNvSpPr>
                <a:spLocks noChangeAspect="1"/>
              </p:cNvSpPr>
              <p:nvPr/>
            </p:nvSpPr>
            <p:spPr bwMode="gray">
              <a:xfrm>
                <a:off x="4651" y="2616"/>
                <a:ext cx="10" cy="8"/>
              </a:xfrm>
              <a:custGeom>
                <a:avLst/>
                <a:gdLst/>
                <a:ahLst/>
                <a:cxnLst>
                  <a:cxn ang="0">
                    <a:pos x="3" y="8"/>
                  </a:cxn>
                  <a:cxn ang="0">
                    <a:pos x="10" y="8"/>
                  </a:cxn>
                  <a:cxn ang="0">
                    <a:pos x="10" y="3"/>
                  </a:cxn>
                  <a:cxn ang="0">
                    <a:pos x="8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3" y="8"/>
                  </a:cxn>
                </a:cxnLst>
                <a:rect l="0" t="0" r="r" b="b"/>
                <a:pathLst>
                  <a:path w="10" h="8">
                    <a:moveTo>
                      <a:pt x="3" y="8"/>
                    </a:moveTo>
                    <a:lnTo>
                      <a:pt x="10" y="8"/>
                    </a:lnTo>
                    <a:lnTo>
                      <a:pt x="10" y="3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5" name="Freeform 1352"/>
              <p:cNvSpPr>
                <a:spLocks noChangeAspect="1"/>
              </p:cNvSpPr>
              <p:nvPr/>
            </p:nvSpPr>
            <p:spPr bwMode="gray">
              <a:xfrm>
                <a:off x="4660" y="2601"/>
                <a:ext cx="1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7"/>
                  </a:cxn>
                  <a:cxn ang="0">
                    <a:pos x="4" y="8"/>
                  </a:cxn>
                </a:cxnLst>
                <a:rect l="0" t="0" r="r" b="b"/>
                <a:pathLst>
                  <a:path w="14" h="8">
                    <a:moveTo>
                      <a:pt x="4" y="8"/>
                    </a:moveTo>
                    <a:lnTo>
                      <a:pt x="14" y="3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6" name="Freeform 1353"/>
              <p:cNvSpPr>
                <a:spLocks noChangeAspect="1"/>
              </p:cNvSpPr>
              <p:nvPr/>
            </p:nvSpPr>
            <p:spPr bwMode="gray">
              <a:xfrm>
                <a:off x="4609" y="2804"/>
                <a:ext cx="53" cy="90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10" y="10"/>
                  </a:cxn>
                  <a:cxn ang="0">
                    <a:pos x="13" y="10"/>
                  </a:cxn>
                  <a:cxn ang="0">
                    <a:pos x="17" y="15"/>
                  </a:cxn>
                  <a:cxn ang="0">
                    <a:pos x="17" y="20"/>
                  </a:cxn>
                  <a:cxn ang="0">
                    <a:pos x="21" y="29"/>
                  </a:cxn>
                  <a:cxn ang="0">
                    <a:pos x="24" y="32"/>
                  </a:cxn>
                  <a:cxn ang="0">
                    <a:pos x="26" y="30"/>
                  </a:cxn>
                  <a:cxn ang="0">
                    <a:pos x="25" y="25"/>
                  </a:cxn>
                  <a:cxn ang="0">
                    <a:pos x="29" y="30"/>
                  </a:cxn>
                  <a:cxn ang="0">
                    <a:pos x="31" y="39"/>
                  </a:cxn>
                  <a:cxn ang="0">
                    <a:pos x="38" y="44"/>
                  </a:cxn>
                  <a:cxn ang="0">
                    <a:pos x="45" y="42"/>
                  </a:cxn>
                  <a:cxn ang="0">
                    <a:pos x="47" y="37"/>
                  </a:cxn>
                  <a:cxn ang="0">
                    <a:pos x="53" y="35"/>
                  </a:cxn>
                  <a:cxn ang="0">
                    <a:pos x="53" y="44"/>
                  </a:cxn>
                  <a:cxn ang="0">
                    <a:pos x="50" y="48"/>
                  </a:cxn>
                  <a:cxn ang="0">
                    <a:pos x="49" y="61"/>
                  </a:cxn>
                  <a:cxn ang="0">
                    <a:pos x="44" y="59"/>
                  </a:cxn>
                  <a:cxn ang="0">
                    <a:pos x="38" y="59"/>
                  </a:cxn>
                  <a:cxn ang="0">
                    <a:pos x="38" y="61"/>
                  </a:cxn>
                  <a:cxn ang="0">
                    <a:pos x="40" y="66"/>
                  </a:cxn>
                  <a:cxn ang="0">
                    <a:pos x="36" y="70"/>
                  </a:cxn>
                  <a:cxn ang="0">
                    <a:pos x="28" y="88"/>
                  </a:cxn>
                  <a:cxn ang="0">
                    <a:pos x="23" y="90"/>
                  </a:cxn>
                  <a:cxn ang="0">
                    <a:pos x="17" y="87"/>
                  </a:cxn>
                  <a:cxn ang="0">
                    <a:pos x="22" y="81"/>
                  </a:cxn>
                  <a:cxn ang="0">
                    <a:pos x="23" y="74"/>
                  </a:cxn>
                  <a:cxn ang="0">
                    <a:pos x="17" y="66"/>
                  </a:cxn>
                  <a:cxn ang="0">
                    <a:pos x="10" y="64"/>
                  </a:cxn>
                  <a:cxn ang="0">
                    <a:pos x="10" y="59"/>
                  </a:cxn>
                  <a:cxn ang="0">
                    <a:pos x="18" y="57"/>
                  </a:cxn>
                  <a:cxn ang="0">
                    <a:pos x="20" y="48"/>
                  </a:cxn>
                  <a:cxn ang="0">
                    <a:pos x="17" y="33"/>
                  </a:cxn>
                  <a:cxn ang="0">
                    <a:pos x="13" y="25"/>
                  </a:cxn>
                  <a:cxn ang="0">
                    <a:pos x="3" y="10"/>
                  </a:cxn>
                </a:cxnLst>
                <a:rect l="0" t="0" r="r" b="b"/>
                <a:pathLst>
                  <a:path w="53" h="90">
                    <a:moveTo>
                      <a:pt x="3" y="10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10" y="10"/>
                    </a:lnTo>
                    <a:lnTo>
                      <a:pt x="13" y="10"/>
                    </a:lnTo>
                    <a:lnTo>
                      <a:pt x="17" y="15"/>
                    </a:lnTo>
                    <a:lnTo>
                      <a:pt x="17" y="20"/>
                    </a:lnTo>
                    <a:lnTo>
                      <a:pt x="21" y="29"/>
                    </a:lnTo>
                    <a:lnTo>
                      <a:pt x="24" y="32"/>
                    </a:lnTo>
                    <a:lnTo>
                      <a:pt x="26" y="30"/>
                    </a:lnTo>
                    <a:lnTo>
                      <a:pt x="25" y="25"/>
                    </a:lnTo>
                    <a:lnTo>
                      <a:pt x="29" y="30"/>
                    </a:lnTo>
                    <a:lnTo>
                      <a:pt x="31" y="39"/>
                    </a:lnTo>
                    <a:lnTo>
                      <a:pt x="38" y="44"/>
                    </a:lnTo>
                    <a:lnTo>
                      <a:pt x="45" y="42"/>
                    </a:lnTo>
                    <a:lnTo>
                      <a:pt x="47" y="37"/>
                    </a:lnTo>
                    <a:lnTo>
                      <a:pt x="53" y="35"/>
                    </a:lnTo>
                    <a:lnTo>
                      <a:pt x="53" y="44"/>
                    </a:lnTo>
                    <a:lnTo>
                      <a:pt x="50" y="48"/>
                    </a:lnTo>
                    <a:lnTo>
                      <a:pt x="49" y="61"/>
                    </a:lnTo>
                    <a:lnTo>
                      <a:pt x="44" y="59"/>
                    </a:lnTo>
                    <a:lnTo>
                      <a:pt x="38" y="59"/>
                    </a:lnTo>
                    <a:lnTo>
                      <a:pt x="38" y="61"/>
                    </a:lnTo>
                    <a:lnTo>
                      <a:pt x="40" y="66"/>
                    </a:lnTo>
                    <a:lnTo>
                      <a:pt x="36" y="70"/>
                    </a:lnTo>
                    <a:lnTo>
                      <a:pt x="28" y="88"/>
                    </a:lnTo>
                    <a:lnTo>
                      <a:pt x="23" y="90"/>
                    </a:lnTo>
                    <a:lnTo>
                      <a:pt x="17" y="87"/>
                    </a:lnTo>
                    <a:lnTo>
                      <a:pt x="22" y="81"/>
                    </a:lnTo>
                    <a:lnTo>
                      <a:pt x="23" y="74"/>
                    </a:lnTo>
                    <a:lnTo>
                      <a:pt x="17" y="66"/>
                    </a:lnTo>
                    <a:lnTo>
                      <a:pt x="10" y="64"/>
                    </a:lnTo>
                    <a:lnTo>
                      <a:pt x="10" y="59"/>
                    </a:lnTo>
                    <a:lnTo>
                      <a:pt x="18" y="57"/>
                    </a:lnTo>
                    <a:lnTo>
                      <a:pt x="20" y="48"/>
                    </a:lnTo>
                    <a:lnTo>
                      <a:pt x="17" y="33"/>
                    </a:lnTo>
                    <a:lnTo>
                      <a:pt x="13" y="25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7" name="Freeform 1354"/>
              <p:cNvSpPr>
                <a:spLocks noChangeAspect="1"/>
              </p:cNvSpPr>
              <p:nvPr/>
            </p:nvSpPr>
            <p:spPr bwMode="gray">
              <a:xfrm>
                <a:off x="4553" y="2883"/>
                <a:ext cx="68" cy="81"/>
              </a:xfrm>
              <a:custGeom>
                <a:avLst/>
                <a:gdLst/>
                <a:ahLst/>
                <a:cxnLst>
                  <a:cxn ang="0">
                    <a:pos x="58" y="3"/>
                  </a:cxn>
                  <a:cxn ang="0">
                    <a:pos x="58" y="9"/>
                  </a:cxn>
                  <a:cxn ang="0">
                    <a:pos x="61" y="9"/>
                  </a:cxn>
                  <a:cxn ang="0">
                    <a:pos x="63" y="5"/>
                  </a:cxn>
                  <a:cxn ang="0">
                    <a:pos x="68" y="6"/>
                  </a:cxn>
                  <a:cxn ang="0">
                    <a:pos x="67" y="21"/>
                  </a:cxn>
                  <a:cxn ang="0">
                    <a:pos x="61" y="30"/>
                  </a:cxn>
                  <a:cxn ang="0">
                    <a:pos x="58" y="35"/>
                  </a:cxn>
                  <a:cxn ang="0">
                    <a:pos x="56" y="42"/>
                  </a:cxn>
                  <a:cxn ang="0">
                    <a:pos x="48" y="45"/>
                  </a:cxn>
                  <a:cxn ang="0">
                    <a:pos x="43" y="51"/>
                  </a:cxn>
                  <a:cxn ang="0">
                    <a:pos x="36" y="68"/>
                  </a:cxn>
                  <a:cxn ang="0">
                    <a:pos x="23" y="81"/>
                  </a:cxn>
                  <a:cxn ang="0">
                    <a:pos x="8" y="75"/>
                  </a:cxn>
                  <a:cxn ang="0">
                    <a:pos x="1" y="75"/>
                  </a:cxn>
                  <a:cxn ang="0">
                    <a:pos x="0" y="70"/>
                  </a:cxn>
                  <a:cxn ang="0">
                    <a:pos x="5" y="58"/>
                  </a:cxn>
                  <a:cxn ang="0">
                    <a:pos x="11" y="50"/>
                  </a:cxn>
                  <a:cxn ang="0">
                    <a:pos x="21" y="44"/>
                  </a:cxn>
                  <a:cxn ang="0">
                    <a:pos x="29" y="35"/>
                  </a:cxn>
                  <a:cxn ang="0">
                    <a:pos x="40" y="28"/>
                  </a:cxn>
                  <a:cxn ang="0">
                    <a:pos x="44" y="22"/>
                  </a:cxn>
                  <a:cxn ang="0">
                    <a:pos x="44" y="17"/>
                  </a:cxn>
                  <a:cxn ang="0">
                    <a:pos x="50" y="8"/>
                  </a:cxn>
                  <a:cxn ang="0">
                    <a:pos x="50" y="2"/>
                  </a:cxn>
                  <a:cxn ang="0">
                    <a:pos x="56" y="0"/>
                  </a:cxn>
                  <a:cxn ang="0">
                    <a:pos x="58" y="3"/>
                  </a:cxn>
                </a:cxnLst>
                <a:rect l="0" t="0" r="r" b="b"/>
                <a:pathLst>
                  <a:path w="68" h="81">
                    <a:moveTo>
                      <a:pt x="58" y="3"/>
                    </a:moveTo>
                    <a:lnTo>
                      <a:pt x="58" y="9"/>
                    </a:lnTo>
                    <a:lnTo>
                      <a:pt x="61" y="9"/>
                    </a:lnTo>
                    <a:lnTo>
                      <a:pt x="63" y="5"/>
                    </a:lnTo>
                    <a:lnTo>
                      <a:pt x="68" y="6"/>
                    </a:lnTo>
                    <a:lnTo>
                      <a:pt x="67" y="21"/>
                    </a:lnTo>
                    <a:lnTo>
                      <a:pt x="61" y="30"/>
                    </a:lnTo>
                    <a:lnTo>
                      <a:pt x="58" y="35"/>
                    </a:lnTo>
                    <a:lnTo>
                      <a:pt x="56" y="42"/>
                    </a:lnTo>
                    <a:lnTo>
                      <a:pt x="48" y="45"/>
                    </a:lnTo>
                    <a:lnTo>
                      <a:pt x="43" y="51"/>
                    </a:lnTo>
                    <a:lnTo>
                      <a:pt x="36" y="68"/>
                    </a:lnTo>
                    <a:lnTo>
                      <a:pt x="23" y="81"/>
                    </a:lnTo>
                    <a:lnTo>
                      <a:pt x="8" y="75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5" y="58"/>
                    </a:lnTo>
                    <a:lnTo>
                      <a:pt x="11" y="50"/>
                    </a:lnTo>
                    <a:lnTo>
                      <a:pt x="21" y="44"/>
                    </a:lnTo>
                    <a:lnTo>
                      <a:pt x="29" y="35"/>
                    </a:lnTo>
                    <a:lnTo>
                      <a:pt x="40" y="28"/>
                    </a:lnTo>
                    <a:lnTo>
                      <a:pt x="44" y="22"/>
                    </a:lnTo>
                    <a:lnTo>
                      <a:pt x="44" y="17"/>
                    </a:lnTo>
                    <a:lnTo>
                      <a:pt x="50" y="8"/>
                    </a:lnTo>
                    <a:lnTo>
                      <a:pt x="50" y="2"/>
                    </a:lnTo>
                    <a:lnTo>
                      <a:pt x="56" y="0"/>
                    </a:lnTo>
                    <a:lnTo>
                      <a:pt x="58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8" name="Freeform 1355"/>
              <p:cNvSpPr>
                <a:spLocks noChangeAspect="1"/>
              </p:cNvSpPr>
              <p:nvPr/>
            </p:nvSpPr>
            <p:spPr bwMode="gray">
              <a:xfrm>
                <a:off x="4562" y="2966"/>
                <a:ext cx="4" cy="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1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lnTo>
                      <a:pt x="4" y="5"/>
                    </a:lnTo>
                    <a:lnTo>
                      <a:pt x="0" y="7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9" name="Freeform 1356"/>
              <p:cNvSpPr>
                <a:spLocks noChangeAspect="1"/>
              </p:cNvSpPr>
              <p:nvPr/>
            </p:nvSpPr>
            <p:spPr bwMode="gray">
              <a:xfrm>
                <a:off x="4382" y="2479"/>
                <a:ext cx="37" cy="22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" y="17"/>
                  </a:cxn>
                  <a:cxn ang="0">
                    <a:pos x="8" y="22"/>
                  </a:cxn>
                  <a:cxn ang="0">
                    <a:pos x="18" y="21"/>
                  </a:cxn>
                  <a:cxn ang="0">
                    <a:pos x="34" y="14"/>
                  </a:cxn>
                  <a:cxn ang="0">
                    <a:pos x="36" y="15"/>
                  </a:cxn>
                  <a:cxn ang="0">
                    <a:pos x="36" y="6"/>
                  </a:cxn>
                  <a:cxn ang="0">
                    <a:pos x="37" y="4"/>
                  </a:cxn>
                  <a:cxn ang="0">
                    <a:pos x="34" y="0"/>
                  </a:cxn>
                  <a:cxn ang="0">
                    <a:pos x="31" y="2"/>
                  </a:cxn>
                  <a:cxn ang="0">
                    <a:pos x="31" y="7"/>
                  </a:cxn>
                  <a:cxn ang="0">
                    <a:pos x="22" y="15"/>
                  </a:cxn>
                  <a:cxn ang="0">
                    <a:pos x="13" y="15"/>
                  </a:cxn>
                  <a:cxn ang="0">
                    <a:pos x="11" y="15"/>
                  </a:cxn>
                  <a:cxn ang="0">
                    <a:pos x="6" y="14"/>
                  </a:cxn>
                  <a:cxn ang="0">
                    <a:pos x="4" y="13"/>
                  </a:cxn>
                  <a:cxn ang="0">
                    <a:pos x="2" y="13"/>
                  </a:cxn>
                  <a:cxn ang="0">
                    <a:pos x="0" y="13"/>
                  </a:cxn>
                </a:cxnLst>
                <a:rect l="0" t="0" r="r" b="b"/>
                <a:pathLst>
                  <a:path w="37" h="22">
                    <a:moveTo>
                      <a:pt x="0" y="13"/>
                    </a:moveTo>
                    <a:lnTo>
                      <a:pt x="1" y="17"/>
                    </a:lnTo>
                    <a:lnTo>
                      <a:pt x="8" y="22"/>
                    </a:lnTo>
                    <a:lnTo>
                      <a:pt x="18" y="21"/>
                    </a:lnTo>
                    <a:lnTo>
                      <a:pt x="34" y="14"/>
                    </a:lnTo>
                    <a:lnTo>
                      <a:pt x="36" y="15"/>
                    </a:lnTo>
                    <a:lnTo>
                      <a:pt x="36" y="6"/>
                    </a:lnTo>
                    <a:lnTo>
                      <a:pt x="37" y="4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31" y="7"/>
                    </a:lnTo>
                    <a:lnTo>
                      <a:pt x="22" y="15"/>
                    </a:lnTo>
                    <a:lnTo>
                      <a:pt x="13" y="15"/>
                    </a:lnTo>
                    <a:lnTo>
                      <a:pt x="11" y="15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0" name="Freeform 1357"/>
              <p:cNvSpPr>
                <a:spLocks noChangeAspect="1"/>
              </p:cNvSpPr>
              <p:nvPr/>
            </p:nvSpPr>
            <p:spPr bwMode="gray">
              <a:xfrm>
                <a:off x="4398" y="2461"/>
                <a:ext cx="28" cy="24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5"/>
                  </a:cxn>
                  <a:cxn ang="0">
                    <a:pos x="15" y="8"/>
                  </a:cxn>
                  <a:cxn ang="0">
                    <a:pos x="18" y="14"/>
                  </a:cxn>
                  <a:cxn ang="0">
                    <a:pos x="21" y="15"/>
                  </a:cxn>
                  <a:cxn ang="0">
                    <a:pos x="25" y="24"/>
                  </a:cxn>
                  <a:cxn ang="0">
                    <a:pos x="28" y="22"/>
                  </a:cxn>
                  <a:cxn ang="0">
                    <a:pos x="27" y="16"/>
                  </a:cxn>
                  <a:cxn ang="0">
                    <a:pos x="23" y="13"/>
                  </a:cxn>
                  <a:cxn ang="0">
                    <a:pos x="18" y="7"/>
                  </a:cxn>
                  <a:cxn ang="0">
                    <a:pos x="12" y="3"/>
                  </a:cxn>
                  <a:cxn ang="0">
                    <a:pos x="7" y="2"/>
                  </a:cxn>
                </a:cxnLst>
                <a:rect l="0" t="0" r="r" b="b"/>
                <a:pathLst>
                  <a:path w="28" h="24">
                    <a:moveTo>
                      <a:pt x="7" y="2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7" y="5"/>
                    </a:lnTo>
                    <a:lnTo>
                      <a:pt x="15" y="8"/>
                    </a:lnTo>
                    <a:lnTo>
                      <a:pt x="18" y="14"/>
                    </a:lnTo>
                    <a:lnTo>
                      <a:pt x="21" y="15"/>
                    </a:lnTo>
                    <a:lnTo>
                      <a:pt x="25" y="24"/>
                    </a:lnTo>
                    <a:lnTo>
                      <a:pt x="28" y="22"/>
                    </a:lnTo>
                    <a:lnTo>
                      <a:pt x="27" y="16"/>
                    </a:lnTo>
                    <a:lnTo>
                      <a:pt x="23" y="13"/>
                    </a:lnTo>
                    <a:lnTo>
                      <a:pt x="18" y="7"/>
                    </a:lnTo>
                    <a:lnTo>
                      <a:pt x="12" y="3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1" name="Freeform 1358"/>
              <p:cNvSpPr>
                <a:spLocks noChangeAspect="1"/>
              </p:cNvSpPr>
              <p:nvPr/>
            </p:nvSpPr>
            <p:spPr bwMode="gray">
              <a:xfrm>
                <a:off x="4441" y="2493"/>
                <a:ext cx="10" cy="1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5" y="11"/>
                  </a:cxn>
                  <a:cxn ang="0">
                    <a:pos x="8" y="13"/>
                  </a:cxn>
                  <a:cxn ang="0">
                    <a:pos x="10" y="15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1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15">
                    <a:moveTo>
                      <a:pt x="0" y="3"/>
                    </a:moveTo>
                    <a:lnTo>
                      <a:pt x="2" y="7"/>
                    </a:lnTo>
                    <a:lnTo>
                      <a:pt x="4" y="9"/>
                    </a:lnTo>
                    <a:lnTo>
                      <a:pt x="5" y="11"/>
                    </a:lnTo>
                    <a:lnTo>
                      <a:pt x="8" y="13"/>
                    </a:lnTo>
                    <a:lnTo>
                      <a:pt x="10" y="15"/>
                    </a:lnTo>
                    <a:lnTo>
                      <a:pt x="10" y="10"/>
                    </a:lnTo>
                    <a:lnTo>
                      <a:pt x="9" y="8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2" name="Freeform 1359"/>
              <p:cNvSpPr>
                <a:spLocks noChangeAspect="1"/>
              </p:cNvSpPr>
              <p:nvPr/>
            </p:nvSpPr>
            <p:spPr bwMode="gray">
              <a:xfrm>
                <a:off x="4457" y="2503"/>
                <a:ext cx="9" cy="8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6" y="8"/>
                  </a:cxn>
                  <a:cxn ang="0">
                    <a:pos x="9" y="7"/>
                  </a:cxn>
                </a:cxnLst>
                <a:rect l="0" t="0" r="r" b="b"/>
                <a:pathLst>
                  <a:path w="9" h="8">
                    <a:moveTo>
                      <a:pt x="9" y="7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3" name="Freeform 1360"/>
              <p:cNvSpPr>
                <a:spLocks noChangeAspect="1"/>
              </p:cNvSpPr>
              <p:nvPr/>
            </p:nvSpPr>
            <p:spPr bwMode="gray">
              <a:xfrm>
                <a:off x="4475" y="2512"/>
                <a:ext cx="14" cy="10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11" y="5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11" y="10"/>
                  </a:cxn>
                  <a:cxn ang="0">
                    <a:pos x="14" y="10"/>
                  </a:cxn>
                </a:cxnLst>
                <a:rect l="0" t="0" r="r" b="b"/>
                <a:pathLst>
                  <a:path w="14" h="10">
                    <a:moveTo>
                      <a:pt x="14" y="10"/>
                    </a:moveTo>
                    <a:lnTo>
                      <a:pt x="11" y="5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11" y="10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4" name="Freeform 1361"/>
              <p:cNvSpPr>
                <a:spLocks noChangeAspect="1"/>
              </p:cNvSpPr>
              <p:nvPr/>
            </p:nvSpPr>
            <p:spPr bwMode="gray">
              <a:xfrm>
                <a:off x="4495" y="2523"/>
                <a:ext cx="11" cy="13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5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6"/>
                  </a:cxn>
                  <a:cxn ang="0">
                    <a:pos x="7" y="12"/>
                  </a:cxn>
                  <a:cxn ang="0">
                    <a:pos x="10" y="13"/>
                  </a:cxn>
                  <a:cxn ang="0">
                    <a:pos x="11" y="10"/>
                  </a:cxn>
                </a:cxnLst>
                <a:rect l="0" t="0" r="r" b="b"/>
                <a:pathLst>
                  <a:path w="11" h="13">
                    <a:moveTo>
                      <a:pt x="11" y="10"/>
                    </a:moveTo>
                    <a:lnTo>
                      <a:pt x="5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6"/>
                    </a:lnTo>
                    <a:lnTo>
                      <a:pt x="7" y="12"/>
                    </a:lnTo>
                    <a:lnTo>
                      <a:pt x="10" y="13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5" name="Freeform 1362"/>
              <p:cNvSpPr>
                <a:spLocks noChangeAspect="1"/>
              </p:cNvSpPr>
              <p:nvPr/>
            </p:nvSpPr>
            <p:spPr bwMode="gray">
              <a:xfrm>
                <a:off x="4503" y="2541"/>
                <a:ext cx="8" cy="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6" y="7"/>
                  </a:cxn>
                  <a:cxn ang="0">
                    <a:pos x="8" y="6"/>
                  </a:cxn>
                  <a:cxn ang="0">
                    <a:pos x="7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lnTo>
                      <a:pt x="0" y="0"/>
                    </a:lnTo>
                    <a:lnTo>
                      <a:pt x="1" y="3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7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6" name="Freeform 1363"/>
              <p:cNvSpPr>
                <a:spLocks noChangeAspect="1"/>
              </p:cNvSpPr>
              <p:nvPr/>
            </p:nvSpPr>
            <p:spPr bwMode="gray">
              <a:xfrm>
                <a:off x="4489" y="2552"/>
                <a:ext cx="6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3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0" y="1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lnTo>
                      <a:pt x="0" y="3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7" name="Freeform 1364"/>
              <p:cNvSpPr>
                <a:spLocks noChangeAspect="1"/>
              </p:cNvSpPr>
              <p:nvPr/>
            </p:nvSpPr>
            <p:spPr bwMode="gray">
              <a:xfrm>
                <a:off x="4488" y="2531"/>
                <a:ext cx="8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4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0" y="1"/>
                    </a:lnTo>
                    <a:lnTo>
                      <a:pt x="4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8" name="Freeform 1365"/>
              <p:cNvSpPr>
                <a:spLocks noChangeAspect="1"/>
              </p:cNvSpPr>
              <p:nvPr/>
            </p:nvSpPr>
            <p:spPr bwMode="gray">
              <a:xfrm>
                <a:off x="4405" y="2536"/>
                <a:ext cx="4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1" y="0"/>
                  </a:cxn>
                  <a:cxn ang="0">
                    <a:pos x="0" y="2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lnTo>
                      <a:pt x="1" y="4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9" name="Freeform 1366"/>
              <p:cNvSpPr>
                <a:spLocks noChangeAspect="1"/>
              </p:cNvSpPr>
              <p:nvPr/>
            </p:nvSpPr>
            <p:spPr bwMode="gray">
              <a:xfrm>
                <a:off x="4421" y="2544"/>
                <a:ext cx="5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4"/>
                  </a:cxn>
                  <a:cxn ang="0">
                    <a:pos x="5" y="3"/>
                  </a:cxn>
                  <a:cxn ang="0">
                    <a:pos x="3" y="0"/>
                  </a:cxn>
                  <a:cxn ang="0">
                    <a:pos x="0" y="1"/>
                  </a:cxn>
                  <a:cxn ang="0">
                    <a:pos x="0" y="3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lnTo>
                      <a:pt x="3" y="4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0" name="Freeform 1367"/>
              <p:cNvSpPr>
                <a:spLocks noChangeAspect="1"/>
              </p:cNvSpPr>
              <p:nvPr/>
            </p:nvSpPr>
            <p:spPr bwMode="gray">
              <a:xfrm>
                <a:off x="4341" y="2875"/>
                <a:ext cx="3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1" y="5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1" name="Freeform 1368"/>
              <p:cNvSpPr>
                <a:spLocks noChangeAspect="1"/>
              </p:cNvSpPr>
              <p:nvPr/>
            </p:nvSpPr>
            <p:spPr bwMode="gray">
              <a:xfrm>
                <a:off x="4379" y="2875"/>
                <a:ext cx="4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3" y="1"/>
                  </a:cxn>
                  <a:cxn ang="0">
                    <a:pos x="1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3" y="1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2" name="Freeform 1369"/>
              <p:cNvSpPr>
                <a:spLocks noChangeAspect="1"/>
              </p:cNvSpPr>
              <p:nvPr/>
            </p:nvSpPr>
            <p:spPr bwMode="gray">
              <a:xfrm>
                <a:off x="4347" y="2888"/>
                <a:ext cx="37" cy="39"/>
              </a:xfrm>
              <a:custGeom>
                <a:avLst/>
                <a:gdLst/>
                <a:ahLst/>
                <a:cxnLst>
                  <a:cxn ang="0">
                    <a:pos x="25" y="6"/>
                  </a:cxn>
                  <a:cxn ang="0">
                    <a:pos x="20" y="7"/>
                  </a:cxn>
                  <a:cxn ang="0">
                    <a:pos x="12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3" y="9"/>
                  </a:cxn>
                  <a:cxn ang="0">
                    <a:pos x="6" y="13"/>
                  </a:cxn>
                  <a:cxn ang="0">
                    <a:pos x="7" y="24"/>
                  </a:cxn>
                  <a:cxn ang="0">
                    <a:pos x="11" y="30"/>
                  </a:cxn>
                  <a:cxn ang="0">
                    <a:pos x="14" y="36"/>
                  </a:cxn>
                  <a:cxn ang="0">
                    <a:pos x="16" y="39"/>
                  </a:cxn>
                  <a:cxn ang="0">
                    <a:pos x="24" y="38"/>
                  </a:cxn>
                  <a:cxn ang="0">
                    <a:pos x="26" y="33"/>
                  </a:cxn>
                  <a:cxn ang="0">
                    <a:pos x="30" y="33"/>
                  </a:cxn>
                  <a:cxn ang="0">
                    <a:pos x="32" y="26"/>
                  </a:cxn>
                  <a:cxn ang="0">
                    <a:pos x="35" y="22"/>
                  </a:cxn>
                  <a:cxn ang="0">
                    <a:pos x="37" y="11"/>
                  </a:cxn>
                  <a:cxn ang="0">
                    <a:pos x="37" y="2"/>
                  </a:cxn>
                  <a:cxn ang="0">
                    <a:pos x="33" y="1"/>
                  </a:cxn>
                  <a:cxn ang="0">
                    <a:pos x="30" y="1"/>
                  </a:cxn>
                  <a:cxn ang="0">
                    <a:pos x="25" y="6"/>
                  </a:cxn>
                </a:cxnLst>
                <a:rect l="0" t="0" r="r" b="b"/>
                <a:pathLst>
                  <a:path w="37" h="39">
                    <a:moveTo>
                      <a:pt x="25" y="6"/>
                    </a:moveTo>
                    <a:lnTo>
                      <a:pt x="20" y="7"/>
                    </a:lnTo>
                    <a:lnTo>
                      <a:pt x="12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3" y="9"/>
                    </a:lnTo>
                    <a:lnTo>
                      <a:pt x="6" y="13"/>
                    </a:lnTo>
                    <a:lnTo>
                      <a:pt x="7" y="24"/>
                    </a:lnTo>
                    <a:lnTo>
                      <a:pt x="11" y="30"/>
                    </a:lnTo>
                    <a:lnTo>
                      <a:pt x="14" y="36"/>
                    </a:lnTo>
                    <a:lnTo>
                      <a:pt x="16" y="39"/>
                    </a:lnTo>
                    <a:lnTo>
                      <a:pt x="24" y="38"/>
                    </a:lnTo>
                    <a:lnTo>
                      <a:pt x="26" y="33"/>
                    </a:lnTo>
                    <a:lnTo>
                      <a:pt x="30" y="33"/>
                    </a:lnTo>
                    <a:lnTo>
                      <a:pt x="32" y="26"/>
                    </a:lnTo>
                    <a:lnTo>
                      <a:pt x="35" y="22"/>
                    </a:lnTo>
                    <a:lnTo>
                      <a:pt x="37" y="11"/>
                    </a:lnTo>
                    <a:lnTo>
                      <a:pt x="37" y="2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5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3" name="Freeform 1370"/>
              <p:cNvSpPr>
                <a:spLocks noChangeAspect="1"/>
              </p:cNvSpPr>
              <p:nvPr/>
            </p:nvSpPr>
            <p:spPr bwMode="gray">
              <a:xfrm>
                <a:off x="4553" y="2589"/>
                <a:ext cx="4" cy="1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4" h="10">
                    <a:moveTo>
                      <a:pt x="0" y="3"/>
                    </a:moveTo>
                    <a:lnTo>
                      <a:pt x="0" y="7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4" name="Freeform 1371"/>
              <p:cNvSpPr>
                <a:spLocks noChangeAspect="1"/>
              </p:cNvSpPr>
              <p:nvPr/>
            </p:nvSpPr>
            <p:spPr bwMode="gray">
              <a:xfrm>
                <a:off x="4557" y="2600"/>
                <a:ext cx="6" cy="6"/>
              </a:xfrm>
              <a:custGeom>
                <a:avLst/>
                <a:gdLst/>
                <a:ahLst/>
                <a:cxnLst>
                  <a:cxn ang="0">
                    <a:pos x="5" y="6"/>
                  </a:cxn>
                  <a:cxn ang="0">
                    <a:pos x="6" y="4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5" y="6"/>
                  </a:cxn>
                </a:cxnLst>
                <a:rect l="0" t="0" r="r" b="b"/>
                <a:pathLst>
                  <a:path w="6" h="6">
                    <a:moveTo>
                      <a:pt x="5" y="6"/>
                    </a:moveTo>
                    <a:lnTo>
                      <a:pt x="6" y="4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5" name="Freeform 1372"/>
              <p:cNvSpPr>
                <a:spLocks noChangeAspect="1"/>
              </p:cNvSpPr>
              <p:nvPr/>
            </p:nvSpPr>
            <p:spPr bwMode="gray">
              <a:xfrm>
                <a:off x="4573" y="2627"/>
                <a:ext cx="4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6" name="Freeform 1373"/>
              <p:cNvSpPr>
                <a:spLocks noChangeAspect="1"/>
              </p:cNvSpPr>
              <p:nvPr/>
            </p:nvSpPr>
            <p:spPr bwMode="gray">
              <a:xfrm>
                <a:off x="4575" y="2636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7" name="Freeform 1374"/>
              <p:cNvSpPr>
                <a:spLocks noChangeAspect="1"/>
              </p:cNvSpPr>
              <p:nvPr/>
            </p:nvSpPr>
            <p:spPr bwMode="gray">
              <a:xfrm>
                <a:off x="4557" y="2650"/>
                <a:ext cx="3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2" y="4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8" name="Freeform 1375"/>
              <p:cNvSpPr>
                <a:spLocks noChangeAspect="1"/>
              </p:cNvSpPr>
              <p:nvPr/>
            </p:nvSpPr>
            <p:spPr bwMode="gray">
              <a:xfrm>
                <a:off x="4550" y="2648"/>
                <a:ext cx="2" cy="2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1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9" name="Freeform 1376"/>
              <p:cNvSpPr>
                <a:spLocks noChangeAspect="1"/>
              </p:cNvSpPr>
              <p:nvPr/>
            </p:nvSpPr>
            <p:spPr bwMode="gray">
              <a:xfrm>
                <a:off x="4528" y="2646"/>
                <a:ext cx="26" cy="21"/>
              </a:xfrm>
              <a:custGeom>
                <a:avLst/>
                <a:gdLst/>
                <a:ahLst/>
                <a:cxnLst>
                  <a:cxn ang="0">
                    <a:pos x="25" y="16"/>
                  </a:cxn>
                  <a:cxn ang="0">
                    <a:pos x="15" y="9"/>
                  </a:cxn>
                  <a:cxn ang="0">
                    <a:pos x="9" y="3"/>
                  </a:cxn>
                  <a:cxn ang="0">
                    <a:pos x="6" y="3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" y="6"/>
                  </a:cxn>
                  <a:cxn ang="0">
                    <a:pos x="7" y="11"/>
                  </a:cxn>
                  <a:cxn ang="0">
                    <a:pos x="9" y="12"/>
                  </a:cxn>
                  <a:cxn ang="0">
                    <a:pos x="19" y="19"/>
                  </a:cxn>
                  <a:cxn ang="0">
                    <a:pos x="25" y="21"/>
                  </a:cxn>
                  <a:cxn ang="0">
                    <a:pos x="26" y="19"/>
                  </a:cxn>
                  <a:cxn ang="0">
                    <a:pos x="25" y="16"/>
                  </a:cxn>
                </a:cxnLst>
                <a:rect l="0" t="0" r="r" b="b"/>
                <a:pathLst>
                  <a:path w="26" h="21">
                    <a:moveTo>
                      <a:pt x="25" y="16"/>
                    </a:moveTo>
                    <a:lnTo>
                      <a:pt x="15" y="9"/>
                    </a:lnTo>
                    <a:lnTo>
                      <a:pt x="9" y="3"/>
                    </a:lnTo>
                    <a:lnTo>
                      <a:pt x="6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9" y="19"/>
                    </a:lnTo>
                    <a:lnTo>
                      <a:pt x="25" y="21"/>
                    </a:lnTo>
                    <a:lnTo>
                      <a:pt x="26" y="19"/>
                    </a:lnTo>
                    <a:lnTo>
                      <a:pt x="25" y="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0" name="Freeform 1377"/>
              <p:cNvSpPr>
                <a:spLocks noChangeAspect="1"/>
              </p:cNvSpPr>
              <p:nvPr/>
            </p:nvSpPr>
            <p:spPr bwMode="gray">
              <a:xfrm>
                <a:off x="4651" y="2616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0" y="3"/>
                  </a:cxn>
                  <a:cxn ang="0">
                    <a:pos x="8" y="0"/>
                  </a:cxn>
                  <a:cxn ang="0">
                    <a:pos x="0" y="1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3" y="8"/>
                    </a:lnTo>
                    <a:lnTo>
                      <a:pt x="10" y="8"/>
                    </a:lnTo>
                    <a:lnTo>
                      <a:pt x="10" y="3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1" name="Freeform 1378"/>
              <p:cNvSpPr>
                <a:spLocks noChangeAspect="1"/>
              </p:cNvSpPr>
              <p:nvPr/>
            </p:nvSpPr>
            <p:spPr bwMode="gray">
              <a:xfrm>
                <a:off x="4660" y="2601"/>
                <a:ext cx="14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0" y="7"/>
                  </a:cxn>
                  <a:cxn ang="0">
                    <a:pos x="4" y="8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8" y="2"/>
                  </a:cxn>
                </a:cxnLst>
                <a:rect l="0" t="0" r="r" b="b"/>
                <a:pathLst>
                  <a:path w="14" h="8">
                    <a:moveTo>
                      <a:pt x="8" y="2"/>
                    </a:moveTo>
                    <a:lnTo>
                      <a:pt x="0" y="7"/>
                    </a:lnTo>
                    <a:lnTo>
                      <a:pt x="4" y="8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2" name="Freeform 1379"/>
              <p:cNvSpPr>
                <a:spLocks noChangeAspect="1" noEditPoints="1"/>
              </p:cNvSpPr>
              <p:nvPr/>
            </p:nvSpPr>
            <p:spPr bwMode="gray">
              <a:xfrm>
                <a:off x="4553" y="2804"/>
                <a:ext cx="109" cy="160"/>
              </a:xfrm>
              <a:custGeom>
                <a:avLst/>
                <a:gdLst/>
                <a:ahLst/>
                <a:cxnLst>
                  <a:cxn ang="0">
                    <a:pos x="94" y="44"/>
                  </a:cxn>
                  <a:cxn ang="0">
                    <a:pos x="85" y="30"/>
                  </a:cxn>
                  <a:cxn ang="0">
                    <a:pos x="82" y="30"/>
                  </a:cxn>
                  <a:cxn ang="0">
                    <a:pos x="77" y="29"/>
                  </a:cxn>
                  <a:cxn ang="0">
                    <a:pos x="73" y="15"/>
                  </a:cxn>
                  <a:cxn ang="0">
                    <a:pos x="66" y="10"/>
                  </a:cxn>
                  <a:cxn ang="0">
                    <a:pos x="56" y="5"/>
                  </a:cxn>
                  <a:cxn ang="0">
                    <a:pos x="69" y="25"/>
                  </a:cxn>
                  <a:cxn ang="0">
                    <a:pos x="76" y="48"/>
                  </a:cxn>
                  <a:cxn ang="0">
                    <a:pos x="66" y="59"/>
                  </a:cxn>
                  <a:cxn ang="0">
                    <a:pos x="73" y="66"/>
                  </a:cxn>
                  <a:cxn ang="0">
                    <a:pos x="78" y="81"/>
                  </a:cxn>
                  <a:cxn ang="0">
                    <a:pos x="79" y="90"/>
                  </a:cxn>
                  <a:cxn ang="0">
                    <a:pos x="92" y="70"/>
                  </a:cxn>
                  <a:cxn ang="0">
                    <a:pos x="94" y="61"/>
                  </a:cxn>
                  <a:cxn ang="0">
                    <a:pos x="100" y="59"/>
                  </a:cxn>
                  <a:cxn ang="0">
                    <a:pos x="106" y="48"/>
                  </a:cxn>
                  <a:cxn ang="0">
                    <a:pos x="109" y="35"/>
                  </a:cxn>
                  <a:cxn ang="0">
                    <a:pos x="101" y="42"/>
                  </a:cxn>
                  <a:cxn ang="0">
                    <a:pos x="58" y="88"/>
                  </a:cxn>
                  <a:cxn ang="0">
                    <a:pos x="56" y="79"/>
                  </a:cxn>
                  <a:cxn ang="0">
                    <a:pos x="50" y="87"/>
                  </a:cxn>
                  <a:cxn ang="0">
                    <a:pos x="44" y="101"/>
                  </a:cxn>
                  <a:cxn ang="0">
                    <a:pos x="29" y="114"/>
                  </a:cxn>
                  <a:cxn ang="0">
                    <a:pos x="11" y="129"/>
                  </a:cxn>
                  <a:cxn ang="0">
                    <a:pos x="0" y="149"/>
                  </a:cxn>
                  <a:cxn ang="0">
                    <a:pos x="8" y="154"/>
                  </a:cxn>
                  <a:cxn ang="0">
                    <a:pos x="36" y="147"/>
                  </a:cxn>
                  <a:cxn ang="0">
                    <a:pos x="48" y="124"/>
                  </a:cxn>
                  <a:cxn ang="0">
                    <a:pos x="58" y="114"/>
                  </a:cxn>
                  <a:cxn ang="0">
                    <a:pos x="67" y="100"/>
                  </a:cxn>
                  <a:cxn ang="0">
                    <a:pos x="63" y="84"/>
                  </a:cxn>
                </a:cxnLst>
                <a:rect l="0" t="0" r="r" b="b"/>
                <a:pathLst>
                  <a:path w="109" h="160">
                    <a:moveTo>
                      <a:pt x="101" y="42"/>
                    </a:moveTo>
                    <a:lnTo>
                      <a:pt x="94" y="44"/>
                    </a:lnTo>
                    <a:lnTo>
                      <a:pt x="87" y="39"/>
                    </a:lnTo>
                    <a:lnTo>
                      <a:pt x="85" y="30"/>
                    </a:lnTo>
                    <a:lnTo>
                      <a:pt x="81" y="25"/>
                    </a:lnTo>
                    <a:lnTo>
                      <a:pt x="82" y="30"/>
                    </a:lnTo>
                    <a:lnTo>
                      <a:pt x="80" y="32"/>
                    </a:lnTo>
                    <a:lnTo>
                      <a:pt x="77" y="29"/>
                    </a:lnTo>
                    <a:lnTo>
                      <a:pt x="73" y="20"/>
                    </a:lnTo>
                    <a:lnTo>
                      <a:pt x="73" y="15"/>
                    </a:lnTo>
                    <a:lnTo>
                      <a:pt x="69" y="10"/>
                    </a:lnTo>
                    <a:lnTo>
                      <a:pt x="66" y="10"/>
                    </a:lnTo>
                    <a:lnTo>
                      <a:pt x="56" y="0"/>
                    </a:lnTo>
                    <a:lnTo>
                      <a:pt x="56" y="5"/>
                    </a:lnTo>
                    <a:lnTo>
                      <a:pt x="59" y="10"/>
                    </a:lnTo>
                    <a:lnTo>
                      <a:pt x="69" y="25"/>
                    </a:lnTo>
                    <a:lnTo>
                      <a:pt x="73" y="33"/>
                    </a:lnTo>
                    <a:lnTo>
                      <a:pt x="76" y="48"/>
                    </a:lnTo>
                    <a:lnTo>
                      <a:pt x="74" y="57"/>
                    </a:lnTo>
                    <a:lnTo>
                      <a:pt x="66" y="59"/>
                    </a:lnTo>
                    <a:lnTo>
                      <a:pt x="66" y="64"/>
                    </a:lnTo>
                    <a:lnTo>
                      <a:pt x="73" y="66"/>
                    </a:lnTo>
                    <a:lnTo>
                      <a:pt x="79" y="74"/>
                    </a:lnTo>
                    <a:lnTo>
                      <a:pt x="78" y="81"/>
                    </a:lnTo>
                    <a:lnTo>
                      <a:pt x="73" y="87"/>
                    </a:lnTo>
                    <a:lnTo>
                      <a:pt x="79" y="90"/>
                    </a:lnTo>
                    <a:lnTo>
                      <a:pt x="84" y="88"/>
                    </a:lnTo>
                    <a:lnTo>
                      <a:pt x="92" y="70"/>
                    </a:lnTo>
                    <a:lnTo>
                      <a:pt x="96" y="66"/>
                    </a:lnTo>
                    <a:lnTo>
                      <a:pt x="94" y="61"/>
                    </a:lnTo>
                    <a:lnTo>
                      <a:pt x="94" y="59"/>
                    </a:lnTo>
                    <a:lnTo>
                      <a:pt x="100" y="59"/>
                    </a:lnTo>
                    <a:lnTo>
                      <a:pt x="105" y="61"/>
                    </a:lnTo>
                    <a:lnTo>
                      <a:pt x="106" y="48"/>
                    </a:lnTo>
                    <a:lnTo>
                      <a:pt x="109" y="44"/>
                    </a:lnTo>
                    <a:lnTo>
                      <a:pt x="109" y="35"/>
                    </a:lnTo>
                    <a:lnTo>
                      <a:pt x="103" y="37"/>
                    </a:lnTo>
                    <a:lnTo>
                      <a:pt x="101" y="42"/>
                    </a:lnTo>
                    <a:close/>
                    <a:moveTo>
                      <a:pt x="61" y="88"/>
                    </a:moveTo>
                    <a:lnTo>
                      <a:pt x="58" y="88"/>
                    </a:lnTo>
                    <a:lnTo>
                      <a:pt x="58" y="82"/>
                    </a:lnTo>
                    <a:lnTo>
                      <a:pt x="56" y="79"/>
                    </a:lnTo>
                    <a:lnTo>
                      <a:pt x="50" y="81"/>
                    </a:lnTo>
                    <a:lnTo>
                      <a:pt x="50" y="87"/>
                    </a:lnTo>
                    <a:lnTo>
                      <a:pt x="44" y="96"/>
                    </a:lnTo>
                    <a:lnTo>
                      <a:pt x="44" y="101"/>
                    </a:lnTo>
                    <a:lnTo>
                      <a:pt x="40" y="107"/>
                    </a:lnTo>
                    <a:lnTo>
                      <a:pt x="29" y="114"/>
                    </a:lnTo>
                    <a:lnTo>
                      <a:pt x="21" y="123"/>
                    </a:lnTo>
                    <a:lnTo>
                      <a:pt x="11" y="129"/>
                    </a:lnTo>
                    <a:lnTo>
                      <a:pt x="5" y="137"/>
                    </a:lnTo>
                    <a:lnTo>
                      <a:pt x="0" y="149"/>
                    </a:lnTo>
                    <a:lnTo>
                      <a:pt x="1" y="154"/>
                    </a:lnTo>
                    <a:lnTo>
                      <a:pt x="8" y="154"/>
                    </a:lnTo>
                    <a:lnTo>
                      <a:pt x="23" y="160"/>
                    </a:lnTo>
                    <a:lnTo>
                      <a:pt x="36" y="147"/>
                    </a:lnTo>
                    <a:lnTo>
                      <a:pt x="43" y="130"/>
                    </a:lnTo>
                    <a:lnTo>
                      <a:pt x="48" y="124"/>
                    </a:lnTo>
                    <a:lnTo>
                      <a:pt x="56" y="121"/>
                    </a:lnTo>
                    <a:lnTo>
                      <a:pt x="58" y="114"/>
                    </a:lnTo>
                    <a:lnTo>
                      <a:pt x="61" y="109"/>
                    </a:lnTo>
                    <a:lnTo>
                      <a:pt x="67" y="100"/>
                    </a:lnTo>
                    <a:lnTo>
                      <a:pt x="68" y="85"/>
                    </a:lnTo>
                    <a:lnTo>
                      <a:pt x="63" y="84"/>
                    </a:lnTo>
                    <a:lnTo>
                      <a:pt x="61" y="8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3" name="Freeform 1380"/>
              <p:cNvSpPr>
                <a:spLocks noChangeAspect="1"/>
              </p:cNvSpPr>
              <p:nvPr/>
            </p:nvSpPr>
            <p:spPr bwMode="gray">
              <a:xfrm>
                <a:off x="4562" y="2966"/>
                <a:ext cx="4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5"/>
                  </a:cxn>
                  <a:cxn ang="0">
                    <a:pos x="4" y="0"/>
                  </a:cxn>
                  <a:cxn ang="0">
                    <a:pos x="1" y="0"/>
                  </a:cxn>
                  <a:cxn ang="0">
                    <a:pos x="0" y="7"/>
                  </a:cxn>
                </a:cxnLst>
                <a:rect l="0" t="0" r="r" b="b"/>
                <a:pathLst>
                  <a:path w="4" h="7">
                    <a:moveTo>
                      <a:pt x="0" y="7"/>
                    </a:moveTo>
                    <a:lnTo>
                      <a:pt x="4" y="5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4" name="Freeform 1381"/>
              <p:cNvSpPr>
                <a:spLocks noChangeAspect="1"/>
              </p:cNvSpPr>
              <p:nvPr/>
            </p:nvSpPr>
            <p:spPr bwMode="gray">
              <a:xfrm>
                <a:off x="4738" y="2586"/>
                <a:ext cx="5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5" y="4"/>
                  </a:cxn>
                  <a:cxn ang="0">
                    <a:pos x="2" y="0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5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5" name="Freeform 1382"/>
              <p:cNvSpPr>
                <a:spLocks noChangeAspect="1"/>
              </p:cNvSpPr>
              <p:nvPr/>
            </p:nvSpPr>
            <p:spPr bwMode="gray">
              <a:xfrm>
                <a:off x="4740" y="2595"/>
                <a:ext cx="3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3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6" name="Freeform 1383"/>
              <p:cNvSpPr>
                <a:spLocks noChangeAspect="1"/>
              </p:cNvSpPr>
              <p:nvPr/>
            </p:nvSpPr>
            <p:spPr bwMode="gray">
              <a:xfrm>
                <a:off x="4744" y="2663"/>
                <a:ext cx="5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4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2" y="4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7" name="Freeform 1384"/>
              <p:cNvSpPr>
                <a:spLocks noChangeAspect="1"/>
              </p:cNvSpPr>
              <p:nvPr/>
            </p:nvSpPr>
            <p:spPr bwMode="gray">
              <a:xfrm>
                <a:off x="4053" y="2546"/>
                <a:ext cx="379" cy="321"/>
              </a:xfrm>
              <a:custGeom>
                <a:avLst/>
                <a:gdLst/>
                <a:ahLst/>
                <a:cxnLst>
                  <a:cxn ang="0">
                    <a:pos x="345" y="299"/>
                  </a:cxn>
                  <a:cxn ang="0">
                    <a:pos x="352" y="264"/>
                  </a:cxn>
                  <a:cxn ang="0">
                    <a:pos x="371" y="231"/>
                  </a:cxn>
                  <a:cxn ang="0">
                    <a:pos x="374" y="212"/>
                  </a:cxn>
                  <a:cxn ang="0">
                    <a:pos x="374" y="178"/>
                  </a:cxn>
                  <a:cxn ang="0">
                    <a:pos x="371" y="157"/>
                  </a:cxn>
                  <a:cxn ang="0">
                    <a:pos x="352" y="132"/>
                  </a:cxn>
                  <a:cxn ang="0">
                    <a:pos x="338" y="121"/>
                  </a:cxn>
                  <a:cxn ang="0">
                    <a:pos x="332" y="97"/>
                  </a:cxn>
                  <a:cxn ang="0">
                    <a:pos x="312" y="82"/>
                  </a:cxn>
                  <a:cxn ang="0">
                    <a:pos x="302" y="41"/>
                  </a:cxn>
                  <a:cxn ang="0">
                    <a:pos x="290" y="39"/>
                  </a:cxn>
                  <a:cxn ang="0">
                    <a:pos x="280" y="10"/>
                  </a:cxn>
                  <a:cxn ang="0">
                    <a:pos x="273" y="8"/>
                  </a:cxn>
                  <a:cxn ang="0">
                    <a:pos x="271" y="22"/>
                  </a:cxn>
                  <a:cxn ang="0">
                    <a:pos x="270" y="36"/>
                  </a:cxn>
                  <a:cxn ang="0">
                    <a:pos x="257" y="73"/>
                  </a:cxn>
                  <a:cxn ang="0">
                    <a:pos x="234" y="62"/>
                  </a:cxn>
                  <a:cxn ang="0">
                    <a:pos x="219" y="50"/>
                  </a:cxn>
                  <a:cxn ang="0">
                    <a:pos x="215" y="38"/>
                  </a:cxn>
                  <a:cxn ang="0">
                    <a:pos x="223" y="20"/>
                  </a:cxn>
                  <a:cxn ang="0">
                    <a:pos x="214" y="14"/>
                  </a:cxn>
                  <a:cxn ang="0">
                    <a:pos x="186" y="7"/>
                  </a:cxn>
                  <a:cxn ang="0">
                    <a:pos x="183" y="18"/>
                  </a:cxn>
                  <a:cxn ang="0">
                    <a:pos x="161" y="27"/>
                  </a:cxn>
                  <a:cxn ang="0">
                    <a:pos x="160" y="49"/>
                  </a:cxn>
                  <a:cxn ang="0">
                    <a:pos x="150" y="47"/>
                  </a:cxn>
                  <a:cxn ang="0">
                    <a:pos x="138" y="32"/>
                  </a:cxn>
                  <a:cxn ang="0">
                    <a:pos x="124" y="40"/>
                  </a:cxn>
                  <a:cxn ang="0">
                    <a:pos x="110" y="49"/>
                  </a:cxn>
                  <a:cxn ang="0">
                    <a:pos x="101" y="63"/>
                  </a:cxn>
                  <a:cxn ang="0">
                    <a:pos x="90" y="65"/>
                  </a:cxn>
                  <a:cxn ang="0">
                    <a:pos x="84" y="87"/>
                  </a:cxn>
                  <a:cxn ang="0">
                    <a:pos x="61" y="98"/>
                  </a:cxn>
                  <a:cxn ang="0">
                    <a:pos x="42" y="108"/>
                  </a:cxn>
                  <a:cxn ang="0">
                    <a:pos x="26" y="115"/>
                  </a:cxn>
                  <a:cxn ang="0">
                    <a:pos x="13" y="119"/>
                  </a:cxn>
                  <a:cxn ang="0">
                    <a:pos x="13" y="164"/>
                  </a:cxn>
                  <a:cxn ang="0">
                    <a:pos x="7" y="163"/>
                  </a:cxn>
                  <a:cxn ang="0">
                    <a:pos x="2" y="161"/>
                  </a:cxn>
                  <a:cxn ang="0">
                    <a:pos x="10" y="182"/>
                  </a:cxn>
                  <a:cxn ang="0">
                    <a:pos x="19" y="202"/>
                  </a:cxn>
                  <a:cxn ang="0">
                    <a:pos x="27" y="239"/>
                  </a:cxn>
                  <a:cxn ang="0">
                    <a:pos x="20" y="260"/>
                  </a:cxn>
                  <a:cxn ang="0">
                    <a:pos x="42" y="273"/>
                  </a:cxn>
                  <a:cxn ang="0">
                    <a:pos x="61" y="265"/>
                  </a:cxn>
                  <a:cxn ang="0">
                    <a:pos x="90" y="257"/>
                  </a:cxn>
                  <a:cxn ang="0">
                    <a:pos x="104" y="251"/>
                  </a:cxn>
                  <a:cxn ang="0">
                    <a:pos x="137" y="238"/>
                  </a:cxn>
                  <a:cxn ang="0">
                    <a:pos x="186" y="237"/>
                  </a:cxn>
                  <a:cxn ang="0">
                    <a:pos x="206" y="262"/>
                  </a:cxn>
                  <a:cxn ang="0">
                    <a:pos x="218" y="267"/>
                  </a:cxn>
                  <a:cxn ang="0">
                    <a:pos x="229" y="246"/>
                  </a:cxn>
                  <a:cxn ang="0">
                    <a:pos x="228" y="267"/>
                  </a:cxn>
                  <a:cxn ang="0">
                    <a:pos x="228" y="276"/>
                  </a:cxn>
                  <a:cxn ang="0">
                    <a:pos x="240" y="272"/>
                  </a:cxn>
                  <a:cxn ang="0">
                    <a:pos x="246" y="286"/>
                  </a:cxn>
                  <a:cxn ang="0">
                    <a:pos x="254" y="307"/>
                  </a:cxn>
                  <a:cxn ang="0">
                    <a:pos x="269" y="314"/>
                  </a:cxn>
                  <a:cxn ang="0">
                    <a:pos x="292" y="313"/>
                  </a:cxn>
                  <a:cxn ang="0">
                    <a:pos x="307" y="318"/>
                  </a:cxn>
                </a:cxnLst>
                <a:rect l="0" t="0" r="r" b="b"/>
                <a:pathLst>
                  <a:path w="379" h="321">
                    <a:moveTo>
                      <a:pt x="321" y="310"/>
                    </a:moveTo>
                    <a:lnTo>
                      <a:pt x="325" y="305"/>
                    </a:lnTo>
                    <a:lnTo>
                      <a:pt x="330" y="304"/>
                    </a:lnTo>
                    <a:lnTo>
                      <a:pt x="345" y="299"/>
                    </a:lnTo>
                    <a:lnTo>
                      <a:pt x="346" y="293"/>
                    </a:lnTo>
                    <a:lnTo>
                      <a:pt x="345" y="284"/>
                    </a:lnTo>
                    <a:lnTo>
                      <a:pt x="353" y="268"/>
                    </a:lnTo>
                    <a:lnTo>
                      <a:pt x="352" y="264"/>
                    </a:lnTo>
                    <a:lnTo>
                      <a:pt x="358" y="253"/>
                    </a:lnTo>
                    <a:lnTo>
                      <a:pt x="358" y="249"/>
                    </a:lnTo>
                    <a:lnTo>
                      <a:pt x="368" y="236"/>
                    </a:lnTo>
                    <a:lnTo>
                      <a:pt x="371" y="231"/>
                    </a:lnTo>
                    <a:lnTo>
                      <a:pt x="371" y="228"/>
                    </a:lnTo>
                    <a:lnTo>
                      <a:pt x="375" y="222"/>
                    </a:lnTo>
                    <a:lnTo>
                      <a:pt x="375" y="219"/>
                    </a:lnTo>
                    <a:lnTo>
                      <a:pt x="374" y="212"/>
                    </a:lnTo>
                    <a:lnTo>
                      <a:pt x="377" y="203"/>
                    </a:lnTo>
                    <a:lnTo>
                      <a:pt x="377" y="190"/>
                    </a:lnTo>
                    <a:lnTo>
                      <a:pt x="379" y="184"/>
                    </a:lnTo>
                    <a:lnTo>
                      <a:pt x="374" y="178"/>
                    </a:lnTo>
                    <a:lnTo>
                      <a:pt x="373" y="171"/>
                    </a:lnTo>
                    <a:lnTo>
                      <a:pt x="375" y="156"/>
                    </a:lnTo>
                    <a:lnTo>
                      <a:pt x="374" y="154"/>
                    </a:lnTo>
                    <a:lnTo>
                      <a:pt x="371" y="157"/>
                    </a:lnTo>
                    <a:lnTo>
                      <a:pt x="367" y="150"/>
                    </a:lnTo>
                    <a:lnTo>
                      <a:pt x="362" y="141"/>
                    </a:lnTo>
                    <a:lnTo>
                      <a:pt x="358" y="138"/>
                    </a:lnTo>
                    <a:lnTo>
                      <a:pt x="352" y="132"/>
                    </a:lnTo>
                    <a:lnTo>
                      <a:pt x="351" y="125"/>
                    </a:lnTo>
                    <a:lnTo>
                      <a:pt x="348" y="125"/>
                    </a:lnTo>
                    <a:lnTo>
                      <a:pt x="344" y="126"/>
                    </a:lnTo>
                    <a:lnTo>
                      <a:pt x="338" y="121"/>
                    </a:lnTo>
                    <a:lnTo>
                      <a:pt x="339" y="111"/>
                    </a:lnTo>
                    <a:lnTo>
                      <a:pt x="334" y="105"/>
                    </a:lnTo>
                    <a:lnTo>
                      <a:pt x="333" y="100"/>
                    </a:lnTo>
                    <a:lnTo>
                      <a:pt x="332" y="97"/>
                    </a:lnTo>
                    <a:lnTo>
                      <a:pt x="325" y="96"/>
                    </a:lnTo>
                    <a:lnTo>
                      <a:pt x="321" y="90"/>
                    </a:lnTo>
                    <a:lnTo>
                      <a:pt x="314" y="89"/>
                    </a:lnTo>
                    <a:lnTo>
                      <a:pt x="312" y="82"/>
                    </a:lnTo>
                    <a:lnTo>
                      <a:pt x="310" y="77"/>
                    </a:lnTo>
                    <a:lnTo>
                      <a:pt x="308" y="65"/>
                    </a:lnTo>
                    <a:lnTo>
                      <a:pt x="303" y="59"/>
                    </a:lnTo>
                    <a:lnTo>
                      <a:pt x="302" y="41"/>
                    </a:lnTo>
                    <a:lnTo>
                      <a:pt x="299" y="39"/>
                    </a:lnTo>
                    <a:lnTo>
                      <a:pt x="294" y="36"/>
                    </a:lnTo>
                    <a:lnTo>
                      <a:pt x="292" y="35"/>
                    </a:lnTo>
                    <a:lnTo>
                      <a:pt x="290" y="39"/>
                    </a:lnTo>
                    <a:lnTo>
                      <a:pt x="288" y="30"/>
                    </a:lnTo>
                    <a:lnTo>
                      <a:pt x="284" y="20"/>
                    </a:lnTo>
                    <a:lnTo>
                      <a:pt x="283" y="13"/>
                    </a:lnTo>
                    <a:lnTo>
                      <a:pt x="280" y="10"/>
                    </a:lnTo>
                    <a:lnTo>
                      <a:pt x="280" y="3"/>
                    </a:lnTo>
                    <a:lnTo>
                      <a:pt x="277" y="0"/>
                    </a:lnTo>
                    <a:lnTo>
                      <a:pt x="275" y="1"/>
                    </a:lnTo>
                    <a:lnTo>
                      <a:pt x="273" y="8"/>
                    </a:lnTo>
                    <a:lnTo>
                      <a:pt x="272" y="12"/>
                    </a:lnTo>
                    <a:lnTo>
                      <a:pt x="269" y="14"/>
                    </a:lnTo>
                    <a:lnTo>
                      <a:pt x="268" y="18"/>
                    </a:lnTo>
                    <a:lnTo>
                      <a:pt x="271" y="22"/>
                    </a:lnTo>
                    <a:lnTo>
                      <a:pt x="269" y="24"/>
                    </a:lnTo>
                    <a:lnTo>
                      <a:pt x="267" y="27"/>
                    </a:lnTo>
                    <a:lnTo>
                      <a:pt x="267" y="32"/>
                    </a:lnTo>
                    <a:lnTo>
                      <a:pt x="270" y="36"/>
                    </a:lnTo>
                    <a:lnTo>
                      <a:pt x="269" y="41"/>
                    </a:lnTo>
                    <a:lnTo>
                      <a:pt x="266" y="52"/>
                    </a:lnTo>
                    <a:lnTo>
                      <a:pt x="263" y="68"/>
                    </a:lnTo>
                    <a:lnTo>
                      <a:pt x="257" y="73"/>
                    </a:lnTo>
                    <a:lnTo>
                      <a:pt x="249" y="73"/>
                    </a:lnTo>
                    <a:lnTo>
                      <a:pt x="244" y="68"/>
                    </a:lnTo>
                    <a:lnTo>
                      <a:pt x="241" y="65"/>
                    </a:lnTo>
                    <a:lnTo>
                      <a:pt x="234" y="62"/>
                    </a:lnTo>
                    <a:lnTo>
                      <a:pt x="227" y="56"/>
                    </a:lnTo>
                    <a:lnTo>
                      <a:pt x="226" y="53"/>
                    </a:lnTo>
                    <a:lnTo>
                      <a:pt x="220" y="53"/>
                    </a:lnTo>
                    <a:lnTo>
                      <a:pt x="219" y="50"/>
                    </a:lnTo>
                    <a:lnTo>
                      <a:pt x="214" y="47"/>
                    </a:lnTo>
                    <a:lnTo>
                      <a:pt x="211" y="45"/>
                    </a:lnTo>
                    <a:lnTo>
                      <a:pt x="212" y="41"/>
                    </a:lnTo>
                    <a:lnTo>
                      <a:pt x="215" y="38"/>
                    </a:lnTo>
                    <a:lnTo>
                      <a:pt x="215" y="30"/>
                    </a:lnTo>
                    <a:lnTo>
                      <a:pt x="220" y="27"/>
                    </a:lnTo>
                    <a:lnTo>
                      <a:pt x="222" y="25"/>
                    </a:lnTo>
                    <a:lnTo>
                      <a:pt x="223" y="20"/>
                    </a:lnTo>
                    <a:lnTo>
                      <a:pt x="223" y="15"/>
                    </a:lnTo>
                    <a:lnTo>
                      <a:pt x="220" y="15"/>
                    </a:lnTo>
                    <a:lnTo>
                      <a:pt x="216" y="16"/>
                    </a:lnTo>
                    <a:lnTo>
                      <a:pt x="214" y="14"/>
                    </a:lnTo>
                    <a:lnTo>
                      <a:pt x="206" y="14"/>
                    </a:lnTo>
                    <a:lnTo>
                      <a:pt x="201" y="11"/>
                    </a:lnTo>
                    <a:lnTo>
                      <a:pt x="191" y="11"/>
                    </a:lnTo>
                    <a:lnTo>
                      <a:pt x="186" y="7"/>
                    </a:lnTo>
                    <a:lnTo>
                      <a:pt x="178" y="7"/>
                    </a:lnTo>
                    <a:lnTo>
                      <a:pt x="178" y="9"/>
                    </a:lnTo>
                    <a:lnTo>
                      <a:pt x="185" y="13"/>
                    </a:lnTo>
                    <a:lnTo>
                      <a:pt x="183" y="18"/>
                    </a:lnTo>
                    <a:lnTo>
                      <a:pt x="171" y="17"/>
                    </a:lnTo>
                    <a:lnTo>
                      <a:pt x="166" y="18"/>
                    </a:lnTo>
                    <a:lnTo>
                      <a:pt x="161" y="23"/>
                    </a:lnTo>
                    <a:lnTo>
                      <a:pt x="161" y="27"/>
                    </a:lnTo>
                    <a:lnTo>
                      <a:pt x="159" y="29"/>
                    </a:lnTo>
                    <a:lnTo>
                      <a:pt x="155" y="39"/>
                    </a:lnTo>
                    <a:lnTo>
                      <a:pt x="160" y="44"/>
                    </a:lnTo>
                    <a:lnTo>
                      <a:pt x="160" y="49"/>
                    </a:lnTo>
                    <a:lnTo>
                      <a:pt x="159" y="52"/>
                    </a:lnTo>
                    <a:lnTo>
                      <a:pt x="157" y="47"/>
                    </a:lnTo>
                    <a:lnTo>
                      <a:pt x="153" y="47"/>
                    </a:lnTo>
                    <a:lnTo>
                      <a:pt x="150" y="47"/>
                    </a:lnTo>
                    <a:lnTo>
                      <a:pt x="150" y="44"/>
                    </a:lnTo>
                    <a:lnTo>
                      <a:pt x="148" y="44"/>
                    </a:lnTo>
                    <a:lnTo>
                      <a:pt x="145" y="47"/>
                    </a:lnTo>
                    <a:lnTo>
                      <a:pt x="138" y="32"/>
                    </a:lnTo>
                    <a:lnTo>
                      <a:pt x="134" y="33"/>
                    </a:lnTo>
                    <a:lnTo>
                      <a:pt x="131" y="35"/>
                    </a:lnTo>
                    <a:lnTo>
                      <a:pt x="128" y="35"/>
                    </a:lnTo>
                    <a:lnTo>
                      <a:pt x="124" y="40"/>
                    </a:lnTo>
                    <a:lnTo>
                      <a:pt x="121" y="39"/>
                    </a:lnTo>
                    <a:lnTo>
                      <a:pt x="116" y="43"/>
                    </a:lnTo>
                    <a:lnTo>
                      <a:pt x="116" y="48"/>
                    </a:lnTo>
                    <a:lnTo>
                      <a:pt x="110" y="49"/>
                    </a:lnTo>
                    <a:lnTo>
                      <a:pt x="108" y="61"/>
                    </a:lnTo>
                    <a:lnTo>
                      <a:pt x="105" y="61"/>
                    </a:lnTo>
                    <a:lnTo>
                      <a:pt x="102" y="62"/>
                    </a:lnTo>
                    <a:lnTo>
                      <a:pt x="101" y="63"/>
                    </a:lnTo>
                    <a:lnTo>
                      <a:pt x="103" y="66"/>
                    </a:lnTo>
                    <a:lnTo>
                      <a:pt x="98" y="67"/>
                    </a:lnTo>
                    <a:lnTo>
                      <a:pt x="93" y="61"/>
                    </a:lnTo>
                    <a:lnTo>
                      <a:pt x="90" y="65"/>
                    </a:lnTo>
                    <a:lnTo>
                      <a:pt x="88" y="72"/>
                    </a:lnTo>
                    <a:lnTo>
                      <a:pt x="87" y="77"/>
                    </a:lnTo>
                    <a:lnTo>
                      <a:pt x="90" y="79"/>
                    </a:lnTo>
                    <a:lnTo>
                      <a:pt x="84" y="87"/>
                    </a:lnTo>
                    <a:lnTo>
                      <a:pt x="82" y="90"/>
                    </a:lnTo>
                    <a:lnTo>
                      <a:pt x="73" y="96"/>
                    </a:lnTo>
                    <a:lnTo>
                      <a:pt x="70" y="98"/>
                    </a:lnTo>
                    <a:lnTo>
                      <a:pt x="61" y="98"/>
                    </a:lnTo>
                    <a:lnTo>
                      <a:pt x="58" y="102"/>
                    </a:lnTo>
                    <a:lnTo>
                      <a:pt x="52" y="103"/>
                    </a:lnTo>
                    <a:lnTo>
                      <a:pt x="47" y="108"/>
                    </a:lnTo>
                    <a:lnTo>
                      <a:pt x="42" y="108"/>
                    </a:lnTo>
                    <a:lnTo>
                      <a:pt x="39" y="106"/>
                    </a:lnTo>
                    <a:lnTo>
                      <a:pt x="35" y="107"/>
                    </a:lnTo>
                    <a:lnTo>
                      <a:pt x="27" y="115"/>
                    </a:lnTo>
                    <a:lnTo>
                      <a:pt x="26" y="115"/>
                    </a:lnTo>
                    <a:lnTo>
                      <a:pt x="20" y="118"/>
                    </a:lnTo>
                    <a:lnTo>
                      <a:pt x="16" y="124"/>
                    </a:lnTo>
                    <a:lnTo>
                      <a:pt x="14" y="121"/>
                    </a:lnTo>
                    <a:lnTo>
                      <a:pt x="13" y="119"/>
                    </a:lnTo>
                    <a:lnTo>
                      <a:pt x="11" y="122"/>
                    </a:lnTo>
                    <a:lnTo>
                      <a:pt x="7" y="145"/>
                    </a:lnTo>
                    <a:lnTo>
                      <a:pt x="9" y="152"/>
                    </a:lnTo>
                    <a:lnTo>
                      <a:pt x="13" y="164"/>
                    </a:lnTo>
                    <a:lnTo>
                      <a:pt x="13" y="168"/>
                    </a:lnTo>
                    <a:lnTo>
                      <a:pt x="12" y="168"/>
                    </a:lnTo>
                    <a:lnTo>
                      <a:pt x="9" y="163"/>
                    </a:lnTo>
                    <a:lnTo>
                      <a:pt x="7" y="163"/>
                    </a:lnTo>
                    <a:lnTo>
                      <a:pt x="8" y="166"/>
                    </a:lnTo>
                    <a:lnTo>
                      <a:pt x="10" y="171"/>
                    </a:lnTo>
                    <a:lnTo>
                      <a:pt x="9" y="173"/>
                    </a:lnTo>
                    <a:lnTo>
                      <a:pt x="2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9" y="178"/>
                    </a:lnTo>
                    <a:lnTo>
                      <a:pt x="10" y="182"/>
                    </a:lnTo>
                    <a:lnTo>
                      <a:pt x="13" y="188"/>
                    </a:lnTo>
                    <a:lnTo>
                      <a:pt x="13" y="191"/>
                    </a:lnTo>
                    <a:lnTo>
                      <a:pt x="19" y="199"/>
                    </a:lnTo>
                    <a:lnTo>
                      <a:pt x="19" y="202"/>
                    </a:lnTo>
                    <a:lnTo>
                      <a:pt x="20" y="219"/>
                    </a:lnTo>
                    <a:lnTo>
                      <a:pt x="24" y="225"/>
                    </a:lnTo>
                    <a:lnTo>
                      <a:pt x="25" y="230"/>
                    </a:lnTo>
                    <a:lnTo>
                      <a:pt x="27" y="239"/>
                    </a:lnTo>
                    <a:lnTo>
                      <a:pt x="26" y="242"/>
                    </a:lnTo>
                    <a:lnTo>
                      <a:pt x="24" y="254"/>
                    </a:lnTo>
                    <a:lnTo>
                      <a:pt x="21" y="255"/>
                    </a:lnTo>
                    <a:lnTo>
                      <a:pt x="20" y="260"/>
                    </a:lnTo>
                    <a:lnTo>
                      <a:pt x="21" y="265"/>
                    </a:lnTo>
                    <a:lnTo>
                      <a:pt x="30" y="267"/>
                    </a:lnTo>
                    <a:lnTo>
                      <a:pt x="33" y="272"/>
                    </a:lnTo>
                    <a:lnTo>
                      <a:pt x="42" y="273"/>
                    </a:lnTo>
                    <a:lnTo>
                      <a:pt x="53" y="273"/>
                    </a:lnTo>
                    <a:lnTo>
                      <a:pt x="55" y="272"/>
                    </a:lnTo>
                    <a:lnTo>
                      <a:pt x="55" y="267"/>
                    </a:lnTo>
                    <a:lnTo>
                      <a:pt x="61" y="265"/>
                    </a:lnTo>
                    <a:lnTo>
                      <a:pt x="64" y="262"/>
                    </a:lnTo>
                    <a:lnTo>
                      <a:pt x="73" y="259"/>
                    </a:lnTo>
                    <a:lnTo>
                      <a:pt x="76" y="257"/>
                    </a:lnTo>
                    <a:lnTo>
                      <a:pt x="90" y="257"/>
                    </a:lnTo>
                    <a:lnTo>
                      <a:pt x="92" y="259"/>
                    </a:lnTo>
                    <a:lnTo>
                      <a:pt x="99" y="259"/>
                    </a:lnTo>
                    <a:lnTo>
                      <a:pt x="104" y="255"/>
                    </a:lnTo>
                    <a:lnTo>
                      <a:pt x="104" y="251"/>
                    </a:lnTo>
                    <a:lnTo>
                      <a:pt x="112" y="246"/>
                    </a:lnTo>
                    <a:lnTo>
                      <a:pt x="117" y="246"/>
                    </a:lnTo>
                    <a:lnTo>
                      <a:pt x="125" y="239"/>
                    </a:lnTo>
                    <a:lnTo>
                      <a:pt x="137" y="238"/>
                    </a:lnTo>
                    <a:lnTo>
                      <a:pt x="150" y="232"/>
                    </a:lnTo>
                    <a:lnTo>
                      <a:pt x="171" y="230"/>
                    </a:lnTo>
                    <a:lnTo>
                      <a:pt x="181" y="239"/>
                    </a:lnTo>
                    <a:lnTo>
                      <a:pt x="186" y="237"/>
                    </a:lnTo>
                    <a:lnTo>
                      <a:pt x="195" y="240"/>
                    </a:lnTo>
                    <a:lnTo>
                      <a:pt x="200" y="250"/>
                    </a:lnTo>
                    <a:lnTo>
                      <a:pt x="206" y="255"/>
                    </a:lnTo>
                    <a:lnTo>
                      <a:pt x="206" y="262"/>
                    </a:lnTo>
                    <a:lnTo>
                      <a:pt x="204" y="265"/>
                    </a:lnTo>
                    <a:lnTo>
                      <a:pt x="206" y="268"/>
                    </a:lnTo>
                    <a:lnTo>
                      <a:pt x="213" y="271"/>
                    </a:lnTo>
                    <a:lnTo>
                      <a:pt x="218" y="267"/>
                    </a:lnTo>
                    <a:lnTo>
                      <a:pt x="217" y="262"/>
                    </a:lnTo>
                    <a:lnTo>
                      <a:pt x="225" y="252"/>
                    </a:lnTo>
                    <a:lnTo>
                      <a:pt x="228" y="250"/>
                    </a:lnTo>
                    <a:lnTo>
                      <a:pt x="229" y="246"/>
                    </a:lnTo>
                    <a:lnTo>
                      <a:pt x="234" y="247"/>
                    </a:lnTo>
                    <a:lnTo>
                      <a:pt x="233" y="254"/>
                    </a:lnTo>
                    <a:lnTo>
                      <a:pt x="229" y="260"/>
                    </a:lnTo>
                    <a:lnTo>
                      <a:pt x="228" y="267"/>
                    </a:lnTo>
                    <a:lnTo>
                      <a:pt x="225" y="270"/>
                    </a:lnTo>
                    <a:lnTo>
                      <a:pt x="223" y="272"/>
                    </a:lnTo>
                    <a:lnTo>
                      <a:pt x="223" y="276"/>
                    </a:lnTo>
                    <a:lnTo>
                      <a:pt x="228" y="276"/>
                    </a:lnTo>
                    <a:lnTo>
                      <a:pt x="233" y="271"/>
                    </a:lnTo>
                    <a:lnTo>
                      <a:pt x="233" y="267"/>
                    </a:lnTo>
                    <a:lnTo>
                      <a:pt x="237" y="267"/>
                    </a:lnTo>
                    <a:lnTo>
                      <a:pt x="240" y="272"/>
                    </a:lnTo>
                    <a:lnTo>
                      <a:pt x="234" y="275"/>
                    </a:lnTo>
                    <a:lnTo>
                      <a:pt x="236" y="279"/>
                    </a:lnTo>
                    <a:lnTo>
                      <a:pt x="244" y="282"/>
                    </a:lnTo>
                    <a:lnTo>
                      <a:pt x="246" y="286"/>
                    </a:lnTo>
                    <a:lnTo>
                      <a:pt x="250" y="290"/>
                    </a:lnTo>
                    <a:lnTo>
                      <a:pt x="248" y="297"/>
                    </a:lnTo>
                    <a:lnTo>
                      <a:pt x="252" y="302"/>
                    </a:lnTo>
                    <a:lnTo>
                      <a:pt x="254" y="307"/>
                    </a:lnTo>
                    <a:lnTo>
                      <a:pt x="258" y="310"/>
                    </a:lnTo>
                    <a:lnTo>
                      <a:pt x="265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4"/>
                    </a:lnTo>
                    <a:lnTo>
                      <a:pt x="288" y="321"/>
                    </a:lnTo>
                    <a:lnTo>
                      <a:pt x="287" y="315"/>
                    </a:lnTo>
                    <a:lnTo>
                      <a:pt x="292" y="313"/>
                    </a:lnTo>
                    <a:lnTo>
                      <a:pt x="295" y="306"/>
                    </a:lnTo>
                    <a:lnTo>
                      <a:pt x="303" y="307"/>
                    </a:lnTo>
                    <a:lnTo>
                      <a:pt x="302" y="314"/>
                    </a:lnTo>
                    <a:lnTo>
                      <a:pt x="307" y="318"/>
                    </a:lnTo>
                    <a:lnTo>
                      <a:pt x="314" y="317"/>
                    </a:lnTo>
                    <a:lnTo>
                      <a:pt x="320" y="314"/>
                    </a:lnTo>
                    <a:lnTo>
                      <a:pt x="321" y="3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</p:grpSp>
        <p:grpSp>
          <p:nvGrpSpPr>
            <p:cNvPr id="11" name="Group 1385"/>
            <p:cNvGrpSpPr>
              <a:grpSpLocks noChangeAspect="1"/>
            </p:cNvGrpSpPr>
            <p:nvPr/>
          </p:nvGrpSpPr>
          <p:grpSpPr bwMode="auto">
            <a:xfrm>
              <a:off x="4291390" y="1745225"/>
              <a:ext cx="3351590" cy="2837662"/>
              <a:chOff x="3229" y="816"/>
              <a:chExt cx="2483" cy="2050"/>
            </a:xfrm>
            <a:grpFill/>
          </p:grpSpPr>
          <p:sp>
            <p:nvSpPr>
              <p:cNvPr id="12" name="Freeform 1386"/>
              <p:cNvSpPr>
                <a:spLocks noChangeAspect="1"/>
              </p:cNvSpPr>
              <p:nvPr/>
            </p:nvSpPr>
            <p:spPr bwMode="gray">
              <a:xfrm>
                <a:off x="4754" y="2134"/>
                <a:ext cx="34" cy="28"/>
              </a:xfrm>
              <a:custGeom>
                <a:avLst/>
                <a:gdLst/>
                <a:ahLst/>
                <a:cxnLst>
                  <a:cxn ang="0">
                    <a:pos x="22" y="2"/>
                  </a:cxn>
                  <a:cxn ang="0">
                    <a:pos x="18" y="0"/>
                  </a:cxn>
                  <a:cxn ang="0">
                    <a:pos x="14" y="1"/>
                  </a:cxn>
                  <a:cxn ang="0">
                    <a:pos x="10" y="6"/>
                  </a:cxn>
                  <a:cxn ang="0">
                    <a:pos x="4" y="7"/>
                  </a:cxn>
                  <a:cxn ang="0">
                    <a:pos x="0" y="11"/>
                  </a:cxn>
                  <a:cxn ang="0">
                    <a:pos x="3" y="18"/>
                  </a:cxn>
                  <a:cxn ang="0">
                    <a:pos x="7" y="18"/>
                  </a:cxn>
                  <a:cxn ang="0">
                    <a:pos x="9" y="13"/>
                  </a:cxn>
                  <a:cxn ang="0">
                    <a:pos x="13" y="10"/>
                  </a:cxn>
                  <a:cxn ang="0">
                    <a:pos x="16" y="11"/>
                  </a:cxn>
                  <a:cxn ang="0">
                    <a:pos x="20" y="10"/>
                  </a:cxn>
                  <a:cxn ang="0">
                    <a:pos x="22" y="2"/>
                  </a:cxn>
                </a:cxnLst>
                <a:rect l="0" t="0" r="r" b="b"/>
                <a:pathLst>
                  <a:path w="22" h="18">
                    <a:moveTo>
                      <a:pt x="22" y="2"/>
                    </a:moveTo>
                    <a:lnTo>
                      <a:pt x="18" y="0"/>
                    </a:lnTo>
                    <a:lnTo>
                      <a:pt x="14" y="1"/>
                    </a:lnTo>
                    <a:lnTo>
                      <a:pt x="10" y="6"/>
                    </a:lnTo>
                    <a:lnTo>
                      <a:pt x="4" y="7"/>
                    </a:lnTo>
                    <a:lnTo>
                      <a:pt x="0" y="11"/>
                    </a:lnTo>
                    <a:lnTo>
                      <a:pt x="3" y="18"/>
                    </a:lnTo>
                    <a:lnTo>
                      <a:pt x="7" y="18"/>
                    </a:lnTo>
                    <a:lnTo>
                      <a:pt x="9" y="13"/>
                    </a:lnTo>
                    <a:lnTo>
                      <a:pt x="13" y="10"/>
                    </a:lnTo>
                    <a:lnTo>
                      <a:pt x="16" y="11"/>
                    </a:lnTo>
                    <a:lnTo>
                      <a:pt x="20" y="10"/>
                    </a:lnTo>
                    <a:lnTo>
                      <a:pt x="2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" name="Freeform 1387"/>
              <p:cNvSpPr>
                <a:spLocks noChangeAspect="1"/>
              </p:cNvSpPr>
              <p:nvPr/>
            </p:nvSpPr>
            <p:spPr bwMode="gray">
              <a:xfrm>
                <a:off x="4715" y="2143"/>
                <a:ext cx="35" cy="5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9" y="4"/>
                  </a:cxn>
                  <a:cxn ang="0">
                    <a:pos x="20" y="8"/>
                  </a:cxn>
                  <a:cxn ang="0">
                    <a:pos x="23" y="14"/>
                  </a:cxn>
                  <a:cxn ang="0">
                    <a:pos x="18" y="21"/>
                  </a:cxn>
                  <a:cxn ang="0">
                    <a:pos x="17" y="32"/>
                  </a:cxn>
                  <a:cxn ang="0">
                    <a:pos x="11" y="34"/>
                  </a:cxn>
                  <a:cxn ang="0">
                    <a:pos x="11" y="28"/>
                  </a:cxn>
                  <a:cxn ang="0">
                    <a:pos x="9" y="28"/>
                  </a:cxn>
                  <a:cxn ang="0">
                    <a:pos x="7" y="31"/>
                  </a:cxn>
                  <a:cxn ang="0">
                    <a:pos x="5" y="30"/>
                  </a:cxn>
                  <a:cxn ang="0">
                    <a:pos x="6" y="21"/>
                  </a:cxn>
                  <a:cxn ang="0">
                    <a:pos x="7" y="21"/>
                  </a:cxn>
                  <a:cxn ang="0">
                    <a:pos x="8" y="19"/>
                  </a:cxn>
                  <a:cxn ang="0">
                    <a:pos x="9" y="18"/>
                  </a:cxn>
                  <a:cxn ang="0">
                    <a:pos x="10" y="15"/>
                  </a:cxn>
                  <a:cxn ang="0">
                    <a:pos x="10" y="13"/>
                  </a:cxn>
                  <a:cxn ang="0">
                    <a:pos x="9" y="11"/>
                  </a:cxn>
                  <a:cxn ang="0">
                    <a:pos x="9" y="10"/>
                  </a:cxn>
                  <a:cxn ang="0">
                    <a:pos x="5" y="14"/>
                  </a:cxn>
                  <a:cxn ang="0">
                    <a:pos x="1" y="10"/>
                  </a:cxn>
                  <a:cxn ang="0">
                    <a:pos x="0" y="5"/>
                  </a:cxn>
                  <a:cxn ang="0">
                    <a:pos x="6" y="3"/>
                  </a:cxn>
                  <a:cxn ang="0">
                    <a:pos x="11" y="0"/>
                  </a:cxn>
                </a:cxnLst>
                <a:rect l="0" t="0" r="r" b="b"/>
                <a:pathLst>
                  <a:path w="23" h="34">
                    <a:moveTo>
                      <a:pt x="11" y="0"/>
                    </a:moveTo>
                    <a:lnTo>
                      <a:pt x="19" y="4"/>
                    </a:lnTo>
                    <a:lnTo>
                      <a:pt x="20" y="8"/>
                    </a:lnTo>
                    <a:lnTo>
                      <a:pt x="23" y="14"/>
                    </a:lnTo>
                    <a:lnTo>
                      <a:pt x="18" y="21"/>
                    </a:lnTo>
                    <a:lnTo>
                      <a:pt x="17" y="32"/>
                    </a:lnTo>
                    <a:lnTo>
                      <a:pt x="11" y="34"/>
                    </a:lnTo>
                    <a:lnTo>
                      <a:pt x="11" y="28"/>
                    </a:lnTo>
                    <a:lnTo>
                      <a:pt x="9" y="28"/>
                    </a:lnTo>
                    <a:lnTo>
                      <a:pt x="7" y="31"/>
                    </a:lnTo>
                    <a:lnTo>
                      <a:pt x="5" y="30"/>
                    </a:lnTo>
                    <a:lnTo>
                      <a:pt x="6" y="21"/>
                    </a:lnTo>
                    <a:lnTo>
                      <a:pt x="7" y="21"/>
                    </a:lnTo>
                    <a:lnTo>
                      <a:pt x="8" y="19"/>
                    </a:lnTo>
                    <a:lnTo>
                      <a:pt x="9" y="18"/>
                    </a:lnTo>
                    <a:lnTo>
                      <a:pt x="10" y="15"/>
                    </a:lnTo>
                    <a:lnTo>
                      <a:pt x="10" y="13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5" y="14"/>
                    </a:lnTo>
                    <a:lnTo>
                      <a:pt x="1" y="10"/>
                    </a:lnTo>
                    <a:lnTo>
                      <a:pt x="0" y="5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" name="Freeform 1388"/>
              <p:cNvSpPr>
                <a:spLocks noChangeAspect="1"/>
              </p:cNvSpPr>
              <p:nvPr/>
            </p:nvSpPr>
            <p:spPr bwMode="gray">
              <a:xfrm>
                <a:off x="4707" y="2129"/>
                <a:ext cx="6" cy="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4" y="0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" name="Freeform 1389"/>
              <p:cNvSpPr>
                <a:spLocks noChangeAspect="1"/>
              </p:cNvSpPr>
              <p:nvPr/>
            </p:nvSpPr>
            <p:spPr bwMode="gray">
              <a:xfrm>
                <a:off x="4668" y="2148"/>
                <a:ext cx="11" cy="6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5" y="0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1" y="4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lnTo>
                      <a:pt x="0" y="2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" name="Freeform 1390"/>
              <p:cNvSpPr>
                <a:spLocks noChangeAspect="1"/>
              </p:cNvSpPr>
              <p:nvPr/>
            </p:nvSpPr>
            <p:spPr bwMode="gray">
              <a:xfrm>
                <a:off x="4707" y="2157"/>
                <a:ext cx="5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" name="Freeform 1391"/>
              <p:cNvSpPr>
                <a:spLocks noChangeAspect="1"/>
              </p:cNvSpPr>
              <p:nvPr/>
            </p:nvSpPr>
            <p:spPr bwMode="gray">
              <a:xfrm>
                <a:off x="4716" y="2143"/>
                <a:ext cx="3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1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" name="Freeform 1392"/>
              <p:cNvSpPr>
                <a:spLocks noChangeAspect="1"/>
              </p:cNvSpPr>
              <p:nvPr/>
            </p:nvSpPr>
            <p:spPr bwMode="gray">
              <a:xfrm>
                <a:off x="4733" y="2202"/>
                <a:ext cx="7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4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5">
                    <a:moveTo>
                      <a:pt x="1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" name="Freeform 1393"/>
              <p:cNvSpPr>
                <a:spLocks noChangeAspect="1"/>
              </p:cNvSpPr>
              <p:nvPr/>
            </p:nvSpPr>
            <p:spPr bwMode="gray">
              <a:xfrm>
                <a:off x="4726" y="2209"/>
                <a:ext cx="4" cy="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3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" name="Freeform 1394"/>
              <p:cNvSpPr>
                <a:spLocks noChangeAspect="1"/>
              </p:cNvSpPr>
              <p:nvPr/>
            </p:nvSpPr>
            <p:spPr bwMode="gray">
              <a:xfrm>
                <a:off x="4581" y="2298"/>
                <a:ext cx="22" cy="52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9" y="0"/>
                  </a:cxn>
                  <a:cxn ang="0">
                    <a:pos x="14" y="2"/>
                  </a:cxn>
                  <a:cxn ang="0">
                    <a:pos x="14" y="15"/>
                  </a:cxn>
                  <a:cxn ang="0">
                    <a:pos x="10" y="21"/>
                  </a:cxn>
                  <a:cxn ang="0">
                    <a:pos x="7" y="32"/>
                  </a:cxn>
                  <a:cxn ang="0">
                    <a:pos x="3" y="33"/>
                  </a:cxn>
                  <a:cxn ang="0">
                    <a:pos x="1" y="28"/>
                  </a:cxn>
                  <a:cxn ang="0">
                    <a:pos x="0" y="17"/>
                  </a:cxn>
                  <a:cxn ang="0">
                    <a:pos x="7" y="7"/>
                  </a:cxn>
                  <a:cxn ang="0">
                    <a:pos x="7" y="2"/>
                  </a:cxn>
                </a:cxnLst>
                <a:rect l="0" t="0" r="r" b="b"/>
                <a:pathLst>
                  <a:path w="14" h="33">
                    <a:moveTo>
                      <a:pt x="7" y="2"/>
                    </a:moveTo>
                    <a:lnTo>
                      <a:pt x="9" y="0"/>
                    </a:lnTo>
                    <a:lnTo>
                      <a:pt x="14" y="2"/>
                    </a:lnTo>
                    <a:lnTo>
                      <a:pt x="14" y="15"/>
                    </a:lnTo>
                    <a:lnTo>
                      <a:pt x="10" y="21"/>
                    </a:lnTo>
                    <a:lnTo>
                      <a:pt x="7" y="32"/>
                    </a:lnTo>
                    <a:lnTo>
                      <a:pt x="3" y="33"/>
                    </a:lnTo>
                    <a:lnTo>
                      <a:pt x="1" y="28"/>
                    </a:lnTo>
                    <a:lnTo>
                      <a:pt x="0" y="17"/>
                    </a:lnTo>
                    <a:lnTo>
                      <a:pt x="7" y="7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" name="Freeform 1395"/>
              <p:cNvSpPr>
                <a:spLocks noChangeAspect="1"/>
              </p:cNvSpPr>
              <p:nvPr/>
            </p:nvSpPr>
            <p:spPr bwMode="gray">
              <a:xfrm>
                <a:off x="4705" y="2243"/>
                <a:ext cx="11" cy="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7" y="1"/>
                  </a:cxn>
                  <a:cxn ang="0">
                    <a:pos x="7" y="0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7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" name="Freeform 1396"/>
              <p:cNvSpPr>
                <a:spLocks noChangeAspect="1"/>
              </p:cNvSpPr>
              <p:nvPr/>
            </p:nvSpPr>
            <p:spPr bwMode="gray">
              <a:xfrm>
                <a:off x="4704" y="2253"/>
                <a:ext cx="6" cy="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lnTo>
                      <a:pt x="3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" name="Freeform 1397"/>
              <p:cNvSpPr>
                <a:spLocks noChangeAspect="1"/>
              </p:cNvSpPr>
              <p:nvPr/>
            </p:nvSpPr>
            <p:spPr bwMode="gray">
              <a:xfrm>
                <a:off x="4687" y="2272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5" y="4"/>
                  </a:cxn>
                  <a:cxn ang="0">
                    <a:pos x="1" y="7"/>
                  </a:cxn>
                  <a:cxn ang="0">
                    <a:pos x="0" y="4"/>
                  </a:cxn>
                  <a:cxn ang="0">
                    <a:pos x="2" y="4"/>
                  </a:cxn>
                </a:cxnLst>
                <a:rect l="0" t="0" r="r" b="b"/>
                <a:pathLst>
                  <a:path w="7" h="7">
                    <a:moveTo>
                      <a:pt x="2" y="4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5" y="4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" name="Freeform 1398"/>
              <p:cNvSpPr>
                <a:spLocks noChangeAspect="1"/>
              </p:cNvSpPr>
              <p:nvPr/>
            </p:nvSpPr>
            <p:spPr bwMode="gray">
              <a:xfrm>
                <a:off x="4650" y="2302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" name="Freeform 1399"/>
              <p:cNvSpPr>
                <a:spLocks noChangeAspect="1"/>
              </p:cNvSpPr>
              <p:nvPr/>
            </p:nvSpPr>
            <p:spPr bwMode="gray">
              <a:xfrm>
                <a:off x="4637" y="2306"/>
                <a:ext cx="5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3" y="5"/>
                  </a:cxn>
                  <a:cxn ang="0">
                    <a:pos x="1" y="4"/>
                  </a:cxn>
                  <a:cxn ang="0">
                    <a:pos x="0" y="3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" name="Freeform 1400"/>
              <p:cNvSpPr>
                <a:spLocks noChangeAspect="1"/>
              </p:cNvSpPr>
              <p:nvPr/>
            </p:nvSpPr>
            <p:spPr bwMode="gray">
              <a:xfrm>
                <a:off x="4628" y="2312"/>
                <a:ext cx="8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0" y="1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" name="Freeform 1401"/>
              <p:cNvSpPr>
                <a:spLocks noChangeAspect="1"/>
              </p:cNvSpPr>
              <p:nvPr/>
            </p:nvSpPr>
            <p:spPr bwMode="gray">
              <a:xfrm>
                <a:off x="4474" y="2813"/>
                <a:ext cx="22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3"/>
                  </a:cxn>
                  <a:cxn ang="0">
                    <a:pos x="13" y="2"/>
                  </a:cxn>
                  <a:cxn ang="0">
                    <a:pos x="14" y="0"/>
                  </a:cxn>
                  <a:cxn ang="0">
                    <a:pos x="0" y="1"/>
                  </a:cxn>
                </a:cxnLst>
                <a:rect l="0" t="0" r="r" b="b"/>
                <a:pathLst>
                  <a:path w="14" h="3">
                    <a:moveTo>
                      <a:pt x="0" y="1"/>
                    </a:moveTo>
                    <a:lnTo>
                      <a:pt x="0" y="3"/>
                    </a:lnTo>
                    <a:lnTo>
                      <a:pt x="13" y="2"/>
                    </a:lnTo>
                    <a:lnTo>
                      <a:pt x="14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" name="Freeform 1402"/>
              <p:cNvSpPr>
                <a:spLocks noChangeAspect="1"/>
              </p:cNvSpPr>
              <p:nvPr/>
            </p:nvSpPr>
            <p:spPr bwMode="gray">
              <a:xfrm>
                <a:off x="4499" y="2830"/>
                <a:ext cx="14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5"/>
                  </a:cxn>
                  <a:cxn ang="0">
                    <a:pos x="5" y="7"/>
                  </a:cxn>
                  <a:cxn ang="0">
                    <a:pos x="9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lnTo>
                      <a:pt x="1" y="5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8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" name="Freeform 1403"/>
              <p:cNvSpPr>
                <a:spLocks noChangeAspect="1"/>
              </p:cNvSpPr>
              <p:nvPr/>
            </p:nvSpPr>
            <p:spPr bwMode="gray">
              <a:xfrm>
                <a:off x="4521" y="2751"/>
                <a:ext cx="3" cy="1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2" h="8">
                    <a:moveTo>
                      <a:pt x="0" y="4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" name="Freeform 1404"/>
              <p:cNvSpPr>
                <a:spLocks noChangeAspect="1"/>
              </p:cNvSpPr>
              <p:nvPr/>
            </p:nvSpPr>
            <p:spPr bwMode="gray">
              <a:xfrm>
                <a:off x="4519" y="2833"/>
                <a:ext cx="50" cy="1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7" y="3"/>
                  </a:cxn>
                  <a:cxn ang="0">
                    <a:pos x="13" y="1"/>
                  </a:cxn>
                  <a:cxn ang="0">
                    <a:pos x="18" y="2"/>
                  </a:cxn>
                  <a:cxn ang="0">
                    <a:pos x="19" y="1"/>
                  </a:cxn>
                  <a:cxn ang="0">
                    <a:pos x="30" y="0"/>
                  </a:cxn>
                  <a:cxn ang="0">
                    <a:pos x="32" y="3"/>
                  </a:cxn>
                  <a:cxn ang="0">
                    <a:pos x="29" y="6"/>
                  </a:cxn>
                  <a:cxn ang="0">
                    <a:pos x="11" y="9"/>
                  </a:cxn>
                  <a:cxn ang="0">
                    <a:pos x="1" y="6"/>
                  </a:cxn>
                  <a:cxn ang="0">
                    <a:pos x="0" y="3"/>
                  </a:cxn>
                </a:cxnLst>
                <a:rect l="0" t="0" r="r" b="b"/>
                <a:pathLst>
                  <a:path w="32" h="9">
                    <a:moveTo>
                      <a:pt x="0" y="3"/>
                    </a:moveTo>
                    <a:lnTo>
                      <a:pt x="3" y="0"/>
                    </a:lnTo>
                    <a:lnTo>
                      <a:pt x="7" y="3"/>
                    </a:lnTo>
                    <a:lnTo>
                      <a:pt x="13" y="1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29" y="6"/>
                    </a:lnTo>
                    <a:lnTo>
                      <a:pt x="11" y="9"/>
                    </a:lnTo>
                    <a:lnTo>
                      <a:pt x="1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1" name="Freeform 1405"/>
              <p:cNvSpPr>
                <a:spLocks noChangeAspect="1"/>
              </p:cNvSpPr>
              <p:nvPr/>
            </p:nvSpPr>
            <p:spPr bwMode="gray">
              <a:xfrm>
                <a:off x="4574" y="2835"/>
                <a:ext cx="35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0"/>
                  </a:cxn>
                  <a:cxn ang="0">
                    <a:pos x="22" y="0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" y="6"/>
                  </a:cxn>
                  <a:cxn ang="0">
                    <a:pos x="0" y="3"/>
                  </a:cxn>
                </a:cxnLst>
                <a:rect l="0" t="0" r="r" b="b"/>
                <a:pathLst>
                  <a:path w="23" h="6">
                    <a:moveTo>
                      <a:pt x="0" y="3"/>
                    </a:moveTo>
                    <a:lnTo>
                      <a:pt x="9" y="0"/>
                    </a:lnTo>
                    <a:lnTo>
                      <a:pt x="22" y="0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2" name="Freeform 1406"/>
              <p:cNvSpPr>
                <a:spLocks noChangeAspect="1"/>
              </p:cNvSpPr>
              <p:nvPr/>
            </p:nvSpPr>
            <p:spPr bwMode="gray">
              <a:xfrm>
                <a:off x="4564" y="2849"/>
                <a:ext cx="27" cy="1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10" y="2"/>
                  </a:cxn>
                  <a:cxn ang="0">
                    <a:pos x="17" y="9"/>
                  </a:cxn>
                  <a:cxn ang="0">
                    <a:pos x="14" y="11"/>
                  </a:cxn>
                  <a:cxn ang="0">
                    <a:pos x="6" y="8"/>
                  </a:cxn>
                  <a:cxn ang="0">
                    <a:pos x="0" y="2"/>
                  </a:cxn>
                </a:cxnLst>
                <a:rect l="0" t="0" r="r" b="b"/>
                <a:pathLst>
                  <a:path w="17" h="11">
                    <a:moveTo>
                      <a:pt x="0" y="2"/>
                    </a:moveTo>
                    <a:lnTo>
                      <a:pt x="1" y="0"/>
                    </a:lnTo>
                    <a:lnTo>
                      <a:pt x="10" y="2"/>
                    </a:lnTo>
                    <a:lnTo>
                      <a:pt x="17" y="9"/>
                    </a:lnTo>
                    <a:lnTo>
                      <a:pt x="14" y="11"/>
                    </a:lnTo>
                    <a:lnTo>
                      <a:pt x="6" y="8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3" name="Freeform 1407"/>
              <p:cNvSpPr>
                <a:spLocks noChangeAspect="1"/>
              </p:cNvSpPr>
              <p:nvPr/>
            </p:nvSpPr>
            <p:spPr bwMode="gray">
              <a:xfrm>
                <a:off x="4629" y="2835"/>
                <a:ext cx="52" cy="29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3" y="3"/>
                  </a:cxn>
                  <a:cxn ang="0">
                    <a:pos x="31" y="6"/>
                  </a:cxn>
                  <a:cxn ang="0">
                    <a:pos x="22" y="9"/>
                  </a:cxn>
                  <a:cxn ang="0">
                    <a:pos x="17" y="10"/>
                  </a:cxn>
                  <a:cxn ang="0">
                    <a:pos x="13" y="15"/>
                  </a:cxn>
                  <a:cxn ang="0">
                    <a:pos x="5" y="19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4" y="10"/>
                  </a:cxn>
                  <a:cxn ang="0">
                    <a:pos x="8" y="9"/>
                  </a:cxn>
                  <a:cxn ang="0">
                    <a:pos x="15" y="3"/>
                  </a:cxn>
                  <a:cxn ang="0">
                    <a:pos x="32" y="0"/>
                  </a:cxn>
                </a:cxnLst>
                <a:rect l="0" t="0" r="r" b="b"/>
                <a:pathLst>
                  <a:path w="33" h="19">
                    <a:moveTo>
                      <a:pt x="32" y="0"/>
                    </a:moveTo>
                    <a:lnTo>
                      <a:pt x="33" y="3"/>
                    </a:lnTo>
                    <a:lnTo>
                      <a:pt x="31" y="6"/>
                    </a:lnTo>
                    <a:lnTo>
                      <a:pt x="22" y="9"/>
                    </a:lnTo>
                    <a:lnTo>
                      <a:pt x="17" y="10"/>
                    </a:lnTo>
                    <a:lnTo>
                      <a:pt x="13" y="15"/>
                    </a:lnTo>
                    <a:lnTo>
                      <a:pt x="5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4" y="10"/>
                    </a:lnTo>
                    <a:lnTo>
                      <a:pt x="8" y="9"/>
                    </a:lnTo>
                    <a:lnTo>
                      <a:pt x="15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4" name="Freeform 1408"/>
              <p:cNvSpPr>
                <a:spLocks noChangeAspect="1"/>
              </p:cNvSpPr>
              <p:nvPr/>
            </p:nvSpPr>
            <p:spPr bwMode="gray">
              <a:xfrm>
                <a:off x="4636" y="2832"/>
                <a:ext cx="15" cy="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" y="2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5" y="4"/>
                  </a:cxn>
                  <a:cxn ang="0">
                    <a:pos x="0" y="5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lnTo>
                      <a:pt x="1" y="2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5" y="4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5" name="Freeform 1409"/>
              <p:cNvSpPr>
                <a:spLocks noChangeAspect="1"/>
              </p:cNvSpPr>
              <p:nvPr/>
            </p:nvSpPr>
            <p:spPr bwMode="gray">
              <a:xfrm>
                <a:off x="4623" y="2832"/>
                <a:ext cx="10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1"/>
                  </a:cxn>
                  <a:cxn ang="0">
                    <a:pos x="6" y="0"/>
                  </a:cxn>
                  <a:cxn ang="0">
                    <a:pos x="6" y="1"/>
                  </a:cxn>
                  <a:cxn ang="0">
                    <a:pos x="1" y="5"/>
                  </a:cxn>
                  <a:cxn ang="0">
                    <a:pos x="0" y="3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1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6" name="Freeform 1410"/>
              <p:cNvSpPr>
                <a:spLocks noChangeAspect="1"/>
              </p:cNvSpPr>
              <p:nvPr/>
            </p:nvSpPr>
            <p:spPr bwMode="gray">
              <a:xfrm>
                <a:off x="4612" y="2830"/>
                <a:ext cx="11" cy="1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5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lnTo>
                      <a:pt x="4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7" name="Freeform 1411"/>
              <p:cNvSpPr>
                <a:spLocks noChangeAspect="1"/>
              </p:cNvSpPr>
              <p:nvPr/>
            </p:nvSpPr>
            <p:spPr bwMode="gray">
              <a:xfrm>
                <a:off x="4662" y="2821"/>
                <a:ext cx="12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7" y="4"/>
                  </a:cxn>
                  <a:cxn ang="0">
                    <a:pos x="1" y="6"/>
                  </a:cxn>
                  <a:cxn ang="0">
                    <a:pos x="0" y="3"/>
                  </a:cxn>
                </a:cxnLst>
                <a:rect l="0" t="0" r="r" b="b"/>
                <a:pathLst>
                  <a:path w="8" h="6">
                    <a:moveTo>
                      <a:pt x="0" y="3"/>
                    </a:moveTo>
                    <a:lnTo>
                      <a:pt x="7" y="0"/>
                    </a:lnTo>
                    <a:lnTo>
                      <a:pt x="8" y="2"/>
                    </a:lnTo>
                    <a:lnTo>
                      <a:pt x="7" y="4"/>
                    </a:lnTo>
                    <a:lnTo>
                      <a:pt x="1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8" name="Freeform 1412"/>
              <p:cNvSpPr>
                <a:spLocks noChangeAspect="1"/>
              </p:cNvSpPr>
              <p:nvPr/>
            </p:nvSpPr>
            <p:spPr bwMode="gray">
              <a:xfrm>
                <a:off x="4563" y="2678"/>
                <a:ext cx="88" cy="11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0" y="5"/>
                  </a:cxn>
                  <a:cxn ang="0">
                    <a:pos x="43" y="7"/>
                  </a:cxn>
                  <a:cxn ang="0">
                    <a:pos x="32" y="8"/>
                  </a:cxn>
                  <a:cxn ang="0">
                    <a:pos x="22" y="3"/>
                  </a:cxn>
                  <a:cxn ang="0">
                    <a:pos x="19" y="3"/>
                  </a:cxn>
                  <a:cxn ang="0">
                    <a:pos x="16" y="8"/>
                  </a:cxn>
                  <a:cxn ang="0">
                    <a:pos x="13" y="8"/>
                  </a:cxn>
                  <a:cxn ang="0">
                    <a:pos x="10" y="9"/>
                  </a:cxn>
                  <a:cxn ang="0">
                    <a:pos x="8" y="18"/>
                  </a:cxn>
                  <a:cxn ang="0">
                    <a:pos x="5" y="23"/>
                  </a:cxn>
                  <a:cxn ang="0">
                    <a:pos x="4" y="28"/>
                  </a:cxn>
                  <a:cxn ang="0">
                    <a:pos x="5" y="36"/>
                  </a:cxn>
                  <a:cxn ang="0">
                    <a:pos x="3" y="42"/>
                  </a:cxn>
                  <a:cxn ang="0">
                    <a:pos x="1" y="42"/>
                  </a:cxn>
                  <a:cxn ang="0">
                    <a:pos x="0" y="52"/>
                  </a:cxn>
                  <a:cxn ang="0">
                    <a:pos x="5" y="52"/>
                  </a:cxn>
                  <a:cxn ang="0">
                    <a:pos x="7" y="56"/>
                  </a:cxn>
                  <a:cxn ang="0">
                    <a:pos x="8" y="65"/>
                  </a:cxn>
                  <a:cxn ang="0">
                    <a:pos x="5" y="71"/>
                  </a:cxn>
                  <a:cxn ang="0">
                    <a:pos x="5" y="74"/>
                  </a:cxn>
                  <a:cxn ang="0">
                    <a:pos x="9" y="74"/>
                  </a:cxn>
                  <a:cxn ang="0">
                    <a:pos x="12" y="66"/>
                  </a:cxn>
                  <a:cxn ang="0">
                    <a:pos x="13" y="49"/>
                  </a:cxn>
                  <a:cxn ang="0">
                    <a:pos x="11" y="46"/>
                  </a:cxn>
                  <a:cxn ang="0">
                    <a:pos x="12" y="44"/>
                  </a:cxn>
                  <a:cxn ang="0">
                    <a:pos x="15" y="45"/>
                  </a:cxn>
                  <a:cxn ang="0">
                    <a:pos x="16" y="41"/>
                  </a:cxn>
                  <a:cxn ang="0">
                    <a:pos x="20" y="44"/>
                  </a:cxn>
                  <a:cxn ang="0">
                    <a:pos x="20" y="54"/>
                  </a:cxn>
                  <a:cxn ang="0">
                    <a:pos x="25" y="60"/>
                  </a:cxn>
                  <a:cxn ang="0">
                    <a:pos x="24" y="67"/>
                  </a:cxn>
                  <a:cxn ang="0">
                    <a:pos x="28" y="68"/>
                  </a:cxn>
                  <a:cxn ang="0">
                    <a:pos x="30" y="60"/>
                  </a:cxn>
                  <a:cxn ang="0">
                    <a:pos x="33" y="60"/>
                  </a:cxn>
                  <a:cxn ang="0">
                    <a:pos x="33" y="57"/>
                  </a:cxn>
                  <a:cxn ang="0">
                    <a:pos x="30" y="51"/>
                  </a:cxn>
                  <a:cxn ang="0">
                    <a:pos x="30" y="41"/>
                  </a:cxn>
                  <a:cxn ang="0">
                    <a:pos x="23" y="38"/>
                  </a:cxn>
                  <a:cxn ang="0">
                    <a:pos x="22" y="35"/>
                  </a:cxn>
                  <a:cxn ang="0">
                    <a:pos x="23" y="34"/>
                  </a:cxn>
                  <a:cxn ang="0">
                    <a:pos x="29" y="35"/>
                  </a:cxn>
                  <a:cxn ang="0">
                    <a:pos x="35" y="27"/>
                  </a:cxn>
                  <a:cxn ang="0">
                    <a:pos x="41" y="27"/>
                  </a:cxn>
                  <a:cxn ang="0">
                    <a:pos x="43" y="25"/>
                  </a:cxn>
                  <a:cxn ang="0">
                    <a:pos x="39" y="22"/>
                  </a:cxn>
                  <a:cxn ang="0">
                    <a:pos x="30" y="23"/>
                  </a:cxn>
                  <a:cxn ang="0">
                    <a:pos x="22" y="26"/>
                  </a:cxn>
                  <a:cxn ang="0">
                    <a:pos x="19" y="31"/>
                  </a:cxn>
                  <a:cxn ang="0">
                    <a:pos x="10" y="23"/>
                  </a:cxn>
                  <a:cxn ang="0">
                    <a:pos x="11" y="17"/>
                  </a:cxn>
                  <a:cxn ang="0">
                    <a:pos x="15" y="13"/>
                  </a:cxn>
                  <a:cxn ang="0">
                    <a:pos x="39" y="13"/>
                  </a:cxn>
                  <a:cxn ang="0">
                    <a:pos x="44" y="15"/>
                  </a:cxn>
                  <a:cxn ang="0">
                    <a:pos x="53" y="11"/>
                  </a:cxn>
                  <a:cxn ang="0">
                    <a:pos x="57" y="0"/>
                  </a:cxn>
                  <a:cxn ang="0">
                    <a:pos x="52" y="0"/>
                  </a:cxn>
                </a:cxnLst>
                <a:rect l="0" t="0" r="r" b="b"/>
                <a:pathLst>
                  <a:path w="57" h="74">
                    <a:moveTo>
                      <a:pt x="52" y="0"/>
                    </a:moveTo>
                    <a:lnTo>
                      <a:pt x="50" y="5"/>
                    </a:lnTo>
                    <a:lnTo>
                      <a:pt x="43" y="7"/>
                    </a:lnTo>
                    <a:lnTo>
                      <a:pt x="32" y="8"/>
                    </a:lnTo>
                    <a:lnTo>
                      <a:pt x="22" y="3"/>
                    </a:lnTo>
                    <a:lnTo>
                      <a:pt x="19" y="3"/>
                    </a:lnTo>
                    <a:lnTo>
                      <a:pt x="16" y="8"/>
                    </a:lnTo>
                    <a:lnTo>
                      <a:pt x="13" y="8"/>
                    </a:lnTo>
                    <a:lnTo>
                      <a:pt x="10" y="9"/>
                    </a:lnTo>
                    <a:lnTo>
                      <a:pt x="8" y="18"/>
                    </a:lnTo>
                    <a:lnTo>
                      <a:pt x="5" y="23"/>
                    </a:lnTo>
                    <a:lnTo>
                      <a:pt x="4" y="28"/>
                    </a:lnTo>
                    <a:lnTo>
                      <a:pt x="5" y="36"/>
                    </a:lnTo>
                    <a:lnTo>
                      <a:pt x="3" y="42"/>
                    </a:lnTo>
                    <a:lnTo>
                      <a:pt x="1" y="42"/>
                    </a:lnTo>
                    <a:lnTo>
                      <a:pt x="0" y="52"/>
                    </a:lnTo>
                    <a:lnTo>
                      <a:pt x="5" y="52"/>
                    </a:lnTo>
                    <a:lnTo>
                      <a:pt x="7" y="56"/>
                    </a:lnTo>
                    <a:lnTo>
                      <a:pt x="8" y="65"/>
                    </a:lnTo>
                    <a:lnTo>
                      <a:pt x="5" y="71"/>
                    </a:lnTo>
                    <a:lnTo>
                      <a:pt x="5" y="74"/>
                    </a:lnTo>
                    <a:lnTo>
                      <a:pt x="9" y="74"/>
                    </a:lnTo>
                    <a:lnTo>
                      <a:pt x="12" y="66"/>
                    </a:lnTo>
                    <a:lnTo>
                      <a:pt x="13" y="49"/>
                    </a:lnTo>
                    <a:lnTo>
                      <a:pt x="11" y="46"/>
                    </a:lnTo>
                    <a:lnTo>
                      <a:pt x="12" y="44"/>
                    </a:lnTo>
                    <a:lnTo>
                      <a:pt x="15" y="45"/>
                    </a:lnTo>
                    <a:lnTo>
                      <a:pt x="16" y="41"/>
                    </a:lnTo>
                    <a:lnTo>
                      <a:pt x="20" y="44"/>
                    </a:lnTo>
                    <a:lnTo>
                      <a:pt x="20" y="54"/>
                    </a:lnTo>
                    <a:lnTo>
                      <a:pt x="25" y="60"/>
                    </a:lnTo>
                    <a:lnTo>
                      <a:pt x="24" y="67"/>
                    </a:lnTo>
                    <a:lnTo>
                      <a:pt x="28" y="68"/>
                    </a:lnTo>
                    <a:lnTo>
                      <a:pt x="30" y="60"/>
                    </a:lnTo>
                    <a:lnTo>
                      <a:pt x="33" y="60"/>
                    </a:lnTo>
                    <a:lnTo>
                      <a:pt x="33" y="57"/>
                    </a:lnTo>
                    <a:lnTo>
                      <a:pt x="30" y="51"/>
                    </a:lnTo>
                    <a:lnTo>
                      <a:pt x="30" y="41"/>
                    </a:lnTo>
                    <a:lnTo>
                      <a:pt x="23" y="38"/>
                    </a:lnTo>
                    <a:lnTo>
                      <a:pt x="22" y="35"/>
                    </a:lnTo>
                    <a:lnTo>
                      <a:pt x="23" y="34"/>
                    </a:lnTo>
                    <a:lnTo>
                      <a:pt x="29" y="35"/>
                    </a:lnTo>
                    <a:lnTo>
                      <a:pt x="35" y="27"/>
                    </a:lnTo>
                    <a:lnTo>
                      <a:pt x="41" y="27"/>
                    </a:lnTo>
                    <a:lnTo>
                      <a:pt x="43" y="25"/>
                    </a:lnTo>
                    <a:lnTo>
                      <a:pt x="39" y="22"/>
                    </a:lnTo>
                    <a:lnTo>
                      <a:pt x="30" y="23"/>
                    </a:lnTo>
                    <a:lnTo>
                      <a:pt x="22" y="26"/>
                    </a:lnTo>
                    <a:lnTo>
                      <a:pt x="19" y="31"/>
                    </a:lnTo>
                    <a:lnTo>
                      <a:pt x="10" y="23"/>
                    </a:lnTo>
                    <a:lnTo>
                      <a:pt x="11" y="17"/>
                    </a:lnTo>
                    <a:lnTo>
                      <a:pt x="15" y="13"/>
                    </a:lnTo>
                    <a:lnTo>
                      <a:pt x="39" y="13"/>
                    </a:lnTo>
                    <a:lnTo>
                      <a:pt x="44" y="15"/>
                    </a:lnTo>
                    <a:lnTo>
                      <a:pt x="53" y="11"/>
                    </a:lnTo>
                    <a:lnTo>
                      <a:pt x="57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9" name="Freeform 1413"/>
              <p:cNvSpPr>
                <a:spLocks noChangeAspect="1"/>
              </p:cNvSpPr>
              <p:nvPr/>
            </p:nvSpPr>
            <p:spPr bwMode="gray">
              <a:xfrm>
                <a:off x="4575" y="2410"/>
                <a:ext cx="41" cy="81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6" y="3"/>
                  </a:cxn>
                  <a:cxn ang="0">
                    <a:pos x="21" y="0"/>
                  </a:cxn>
                  <a:cxn ang="0">
                    <a:pos x="24" y="1"/>
                  </a:cxn>
                  <a:cxn ang="0">
                    <a:pos x="23" y="11"/>
                  </a:cxn>
                  <a:cxn ang="0">
                    <a:pos x="26" y="15"/>
                  </a:cxn>
                  <a:cxn ang="0">
                    <a:pos x="25" y="21"/>
                  </a:cxn>
                  <a:cxn ang="0">
                    <a:pos x="17" y="29"/>
                  </a:cxn>
                  <a:cxn ang="0">
                    <a:pos x="15" y="33"/>
                  </a:cxn>
                  <a:cxn ang="0">
                    <a:pos x="18" y="42"/>
                  </a:cxn>
                  <a:cxn ang="0">
                    <a:pos x="19" y="45"/>
                  </a:cxn>
                  <a:cxn ang="0">
                    <a:pos x="18" y="50"/>
                  </a:cxn>
                  <a:cxn ang="0">
                    <a:pos x="16" y="52"/>
                  </a:cxn>
                  <a:cxn ang="0">
                    <a:pos x="10" y="48"/>
                  </a:cxn>
                  <a:cxn ang="0">
                    <a:pos x="10" y="40"/>
                  </a:cxn>
                  <a:cxn ang="0">
                    <a:pos x="4" y="37"/>
                  </a:cxn>
                  <a:cxn ang="0">
                    <a:pos x="0" y="27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7" y="8"/>
                  </a:cxn>
                  <a:cxn ang="0">
                    <a:pos x="9" y="5"/>
                  </a:cxn>
                  <a:cxn ang="0">
                    <a:pos x="9" y="1"/>
                  </a:cxn>
                  <a:cxn ang="0">
                    <a:pos x="12" y="1"/>
                  </a:cxn>
                </a:cxnLst>
                <a:rect l="0" t="0" r="r" b="b"/>
                <a:pathLst>
                  <a:path w="26" h="52">
                    <a:moveTo>
                      <a:pt x="12" y="1"/>
                    </a:moveTo>
                    <a:lnTo>
                      <a:pt x="16" y="3"/>
                    </a:lnTo>
                    <a:lnTo>
                      <a:pt x="21" y="0"/>
                    </a:lnTo>
                    <a:lnTo>
                      <a:pt x="24" y="1"/>
                    </a:lnTo>
                    <a:lnTo>
                      <a:pt x="23" y="11"/>
                    </a:lnTo>
                    <a:lnTo>
                      <a:pt x="26" y="15"/>
                    </a:lnTo>
                    <a:lnTo>
                      <a:pt x="25" y="21"/>
                    </a:lnTo>
                    <a:lnTo>
                      <a:pt x="17" y="29"/>
                    </a:lnTo>
                    <a:lnTo>
                      <a:pt x="15" y="33"/>
                    </a:lnTo>
                    <a:lnTo>
                      <a:pt x="18" y="42"/>
                    </a:lnTo>
                    <a:lnTo>
                      <a:pt x="19" y="45"/>
                    </a:lnTo>
                    <a:lnTo>
                      <a:pt x="18" y="50"/>
                    </a:lnTo>
                    <a:lnTo>
                      <a:pt x="16" y="52"/>
                    </a:lnTo>
                    <a:lnTo>
                      <a:pt x="10" y="48"/>
                    </a:lnTo>
                    <a:lnTo>
                      <a:pt x="10" y="40"/>
                    </a:lnTo>
                    <a:lnTo>
                      <a:pt x="4" y="37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4" y="23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0" name="Freeform 1414"/>
              <p:cNvSpPr>
                <a:spLocks noChangeAspect="1"/>
              </p:cNvSpPr>
              <p:nvPr/>
            </p:nvSpPr>
            <p:spPr bwMode="gray">
              <a:xfrm>
                <a:off x="4583" y="2491"/>
                <a:ext cx="17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4"/>
                  </a:cxn>
                  <a:cxn ang="0">
                    <a:pos x="11" y="10"/>
                  </a:cxn>
                  <a:cxn ang="0">
                    <a:pos x="9" y="12"/>
                  </a:cxn>
                  <a:cxn ang="0">
                    <a:pos x="6" y="11"/>
                  </a:cxn>
                  <a:cxn ang="0">
                    <a:pos x="4" y="5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6" y="0"/>
                  </a:cxn>
                </a:cxnLst>
                <a:rect l="0" t="0" r="r" b="b"/>
                <a:pathLst>
                  <a:path w="11" h="12">
                    <a:moveTo>
                      <a:pt x="6" y="0"/>
                    </a:moveTo>
                    <a:lnTo>
                      <a:pt x="10" y="4"/>
                    </a:lnTo>
                    <a:lnTo>
                      <a:pt x="11" y="10"/>
                    </a:lnTo>
                    <a:lnTo>
                      <a:pt x="9" y="12"/>
                    </a:lnTo>
                    <a:lnTo>
                      <a:pt x="6" y="11"/>
                    </a:lnTo>
                    <a:lnTo>
                      <a:pt x="4" y="5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1" name="Freeform 1415"/>
              <p:cNvSpPr>
                <a:spLocks noChangeAspect="1"/>
              </p:cNvSpPr>
              <p:nvPr/>
            </p:nvSpPr>
            <p:spPr bwMode="gray">
              <a:xfrm>
                <a:off x="4606" y="2480"/>
                <a:ext cx="33" cy="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10" y="4"/>
                  </a:cxn>
                  <a:cxn ang="0">
                    <a:pos x="14" y="1"/>
                  </a:cxn>
                  <a:cxn ang="0">
                    <a:pos x="17" y="6"/>
                  </a:cxn>
                  <a:cxn ang="0">
                    <a:pos x="18" y="12"/>
                  </a:cxn>
                  <a:cxn ang="0">
                    <a:pos x="21" y="13"/>
                  </a:cxn>
                  <a:cxn ang="0">
                    <a:pos x="20" y="16"/>
                  </a:cxn>
                  <a:cxn ang="0">
                    <a:pos x="12" y="11"/>
                  </a:cxn>
                  <a:cxn ang="0">
                    <a:pos x="7" y="7"/>
                  </a:cxn>
                  <a:cxn ang="0">
                    <a:pos x="5" y="9"/>
                  </a:cxn>
                  <a:cxn ang="0">
                    <a:pos x="0" y="3"/>
                  </a:cxn>
                </a:cxnLst>
                <a:rect l="0" t="0" r="r" b="b"/>
                <a:pathLst>
                  <a:path w="21" h="16">
                    <a:moveTo>
                      <a:pt x="0" y="3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14" y="1"/>
                    </a:lnTo>
                    <a:lnTo>
                      <a:pt x="17" y="6"/>
                    </a:lnTo>
                    <a:lnTo>
                      <a:pt x="18" y="12"/>
                    </a:lnTo>
                    <a:lnTo>
                      <a:pt x="21" y="13"/>
                    </a:lnTo>
                    <a:lnTo>
                      <a:pt x="20" y="16"/>
                    </a:lnTo>
                    <a:lnTo>
                      <a:pt x="12" y="11"/>
                    </a:lnTo>
                    <a:lnTo>
                      <a:pt x="7" y="7"/>
                    </a:lnTo>
                    <a:lnTo>
                      <a:pt x="5" y="9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2" name="Freeform 1416"/>
              <p:cNvSpPr>
                <a:spLocks noChangeAspect="1"/>
              </p:cNvSpPr>
              <p:nvPr/>
            </p:nvSpPr>
            <p:spPr bwMode="gray">
              <a:xfrm>
                <a:off x="4642" y="2508"/>
                <a:ext cx="15" cy="20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8" y="1"/>
                  </a:cxn>
                  <a:cxn ang="0">
                    <a:pos x="10" y="6"/>
                  </a:cxn>
                  <a:cxn ang="0">
                    <a:pos x="10" y="13"/>
                  </a:cxn>
                  <a:cxn ang="0">
                    <a:pos x="6" y="11"/>
                  </a:cxn>
                  <a:cxn ang="0">
                    <a:pos x="4" y="6"/>
                  </a:cxn>
                  <a:cxn ang="0">
                    <a:pos x="0" y="3"/>
                  </a:cxn>
                  <a:cxn ang="0">
                    <a:pos x="0" y="1"/>
                  </a:cxn>
                </a:cxnLst>
                <a:rect l="0" t="0" r="r" b="b"/>
                <a:pathLst>
                  <a:path w="10" h="13">
                    <a:moveTo>
                      <a:pt x="0" y="1"/>
                    </a:moveTo>
                    <a:lnTo>
                      <a:pt x="3" y="0"/>
                    </a:lnTo>
                    <a:lnTo>
                      <a:pt x="8" y="1"/>
                    </a:lnTo>
                    <a:lnTo>
                      <a:pt x="10" y="6"/>
                    </a:lnTo>
                    <a:lnTo>
                      <a:pt x="10" y="13"/>
                    </a:lnTo>
                    <a:lnTo>
                      <a:pt x="6" y="11"/>
                    </a:lnTo>
                    <a:lnTo>
                      <a:pt x="4" y="6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3" name="Freeform 1417"/>
              <p:cNvSpPr>
                <a:spLocks noChangeAspect="1"/>
              </p:cNvSpPr>
              <p:nvPr/>
            </p:nvSpPr>
            <p:spPr bwMode="gray">
              <a:xfrm>
                <a:off x="4636" y="2481"/>
                <a:ext cx="6" cy="8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1" y="5"/>
                  </a:cxn>
                </a:cxnLst>
                <a:rect l="0" t="0" r="r" b="b"/>
                <a:pathLst>
                  <a:path w="4" h="5">
                    <a:moveTo>
                      <a:pt x="1" y="5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4" y="1"/>
                    </a:lnTo>
                    <a:lnTo>
                      <a:pt x="4" y="4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4" name="Freeform 1418"/>
              <p:cNvSpPr>
                <a:spLocks noChangeAspect="1"/>
              </p:cNvSpPr>
              <p:nvPr/>
            </p:nvSpPr>
            <p:spPr bwMode="gray">
              <a:xfrm>
                <a:off x="4625" y="2509"/>
                <a:ext cx="9" cy="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2" y="3"/>
                  </a:cxn>
                  <a:cxn ang="0">
                    <a:pos x="0" y="5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2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5" name="Freeform 1419"/>
              <p:cNvSpPr>
                <a:spLocks noChangeAspect="1"/>
              </p:cNvSpPr>
              <p:nvPr/>
            </p:nvSpPr>
            <p:spPr bwMode="gray">
              <a:xfrm>
                <a:off x="4609" y="2523"/>
                <a:ext cx="13" cy="1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6" y="6"/>
                  </a:cxn>
                  <a:cxn ang="0">
                    <a:pos x="8" y="1"/>
                  </a:cxn>
                  <a:cxn ang="0">
                    <a:pos x="5" y="0"/>
                  </a:cxn>
                  <a:cxn ang="0">
                    <a:pos x="1" y="0"/>
                  </a:cxn>
                </a:cxnLst>
                <a:rect l="0" t="0" r="r" b="b"/>
                <a:pathLst>
                  <a:path w="8" h="11">
                    <a:moveTo>
                      <a:pt x="1" y="0"/>
                    </a:moveTo>
                    <a:lnTo>
                      <a:pt x="0" y="11"/>
                    </a:lnTo>
                    <a:lnTo>
                      <a:pt x="6" y="6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6" name="Freeform 1420"/>
              <p:cNvSpPr>
                <a:spLocks noChangeAspect="1"/>
              </p:cNvSpPr>
              <p:nvPr/>
            </p:nvSpPr>
            <p:spPr bwMode="gray">
              <a:xfrm>
                <a:off x="4612" y="2534"/>
                <a:ext cx="17" cy="25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11" y="9"/>
                  </a:cxn>
                  <a:cxn ang="0">
                    <a:pos x="8" y="14"/>
                  </a:cxn>
                  <a:cxn ang="0">
                    <a:pos x="5" y="16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8" y="7"/>
                  </a:cxn>
                  <a:cxn ang="0">
                    <a:pos x="5" y="4"/>
                  </a:cxn>
                  <a:cxn ang="0">
                    <a:pos x="7" y="0"/>
                  </a:cxn>
                  <a:cxn ang="0">
                    <a:pos x="11" y="1"/>
                  </a:cxn>
                </a:cxnLst>
                <a:rect l="0" t="0" r="r" b="b"/>
                <a:pathLst>
                  <a:path w="11" h="16">
                    <a:moveTo>
                      <a:pt x="11" y="1"/>
                    </a:moveTo>
                    <a:lnTo>
                      <a:pt x="11" y="9"/>
                    </a:lnTo>
                    <a:lnTo>
                      <a:pt x="8" y="14"/>
                    </a:lnTo>
                    <a:lnTo>
                      <a:pt x="5" y="16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8" y="7"/>
                    </a:lnTo>
                    <a:lnTo>
                      <a:pt x="5" y="4"/>
                    </a:lnTo>
                    <a:lnTo>
                      <a:pt x="7" y="0"/>
                    </a:lnTo>
                    <a:lnTo>
                      <a:pt x="11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7" name="Freeform 1421"/>
              <p:cNvSpPr>
                <a:spLocks noChangeAspect="1"/>
              </p:cNvSpPr>
              <p:nvPr/>
            </p:nvSpPr>
            <p:spPr bwMode="gray">
              <a:xfrm>
                <a:off x="4631" y="2531"/>
                <a:ext cx="6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4"/>
                  </a:cxn>
                  <a:cxn ang="0">
                    <a:pos x="3" y="13"/>
                  </a:cxn>
                  <a:cxn ang="0">
                    <a:pos x="4" y="9"/>
                  </a:cxn>
                  <a:cxn ang="0">
                    <a:pos x="2" y="0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0" y="14"/>
                    </a:lnTo>
                    <a:lnTo>
                      <a:pt x="3" y="13"/>
                    </a:lnTo>
                    <a:lnTo>
                      <a:pt x="4" y="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8" name="Freeform 1422"/>
              <p:cNvSpPr>
                <a:spLocks noChangeAspect="1"/>
              </p:cNvSpPr>
              <p:nvPr/>
            </p:nvSpPr>
            <p:spPr bwMode="gray">
              <a:xfrm>
                <a:off x="4639" y="2528"/>
                <a:ext cx="14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8" y="5"/>
                  </a:cxn>
                  <a:cxn ang="0">
                    <a:pos x="9" y="9"/>
                  </a:cxn>
                  <a:cxn ang="0">
                    <a:pos x="5" y="10"/>
                  </a:cxn>
                  <a:cxn ang="0">
                    <a:pos x="5" y="5"/>
                  </a:cxn>
                  <a:cxn ang="0">
                    <a:pos x="0" y="0"/>
                  </a:cxn>
                </a:cxnLst>
                <a:rect l="0" t="0" r="r" b="b"/>
                <a:pathLst>
                  <a:path w="9" h="10">
                    <a:moveTo>
                      <a:pt x="0" y="0"/>
                    </a:moveTo>
                    <a:lnTo>
                      <a:pt x="5" y="0"/>
                    </a:lnTo>
                    <a:lnTo>
                      <a:pt x="8" y="5"/>
                    </a:lnTo>
                    <a:lnTo>
                      <a:pt x="9" y="9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49" name="Freeform 1423"/>
              <p:cNvSpPr>
                <a:spLocks noChangeAspect="1"/>
              </p:cNvSpPr>
              <p:nvPr/>
            </p:nvSpPr>
            <p:spPr bwMode="gray">
              <a:xfrm>
                <a:off x="4637" y="2545"/>
                <a:ext cx="11" cy="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4" y="6"/>
                  </a:cxn>
                  <a:cxn ang="0">
                    <a:pos x="0" y="5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lnTo>
                      <a:pt x="3" y="1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4" y="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0" name="Freeform 1424"/>
              <p:cNvSpPr>
                <a:spLocks noChangeAspect="1"/>
              </p:cNvSpPr>
              <p:nvPr/>
            </p:nvSpPr>
            <p:spPr bwMode="gray">
              <a:xfrm>
                <a:off x="4608" y="2554"/>
                <a:ext cx="65" cy="64"/>
              </a:xfrm>
              <a:custGeom>
                <a:avLst/>
                <a:gdLst/>
                <a:ahLst/>
                <a:cxnLst>
                  <a:cxn ang="0">
                    <a:pos x="18" y="21"/>
                  </a:cxn>
                  <a:cxn ang="0">
                    <a:pos x="21" y="24"/>
                  </a:cxn>
                  <a:cxn ang="0">
                    <a:pos x="19" y="29"/>
                  </a:cxn>
                  <a:cxn ang="0">
                    <a:pos x="19" y="32"/>
                  </a:cxn>
                  <a:cxn ang="0">
                    <a:pos x="26" y="39"/>
                  </a:cxn>
                  <a:cxn ang="0">
                    <a:pos x="28" y="37"/>
                  </a:cxn>
                  <a:cxn ang="0">
                    <a:pos x="30" y="36"/>
                  </a:cxn>
                  <a:cxn ang="0">
                    <a:pos x="30" y="39"/>
                  </a:cxn>
                  <a:cxn ang="0">
                    <a:pos x="32" y="41"/>
                  </a:cxn>
                  <a:cxn ang="0">
                    <a:pos x="33" y="40"/>
                  </a:cxn>
                  <a:cxn ang="0">
                    <a:pos x="33" y="33"/>
                  </a:cxn>
                  <a:cxn ang="0">
                    <a:pos x="31" y="31"/>
                  </a:cxn>
                  <a:cxn ang="0">
                    <a:pos x="32" y="27"/>
                  </a:cxn>
                  <a:cxn ang="0">
                    <a:pos x="34" y="26"/>
                  </a:cxn>
                  <a:cxn ang="0">
                    <a:pos x="38" y="30"/>
                  </a:cxn>
                  <a:cxn ang="0">
                    <a:pos x="41" y="26"/>
                  </a:cxn>
                  <a:cxn ang="0">
                    <a:pos x="42" y="20"/>
                  </a:cxn>
                  <a:cxn ang="0">
                    <a:pos x="39" y="16"/>
                  </a:cxn>
                  <a:cxn ang="0">
                    <a:pos x="39" y="11"/>
                  </a:cxn>
                  <a:cxn ang="0">
                    <a:pos x="38" y="4"/>
                  </a:cxn>
                  <a:cxn ang="0">
                    <a:pos x="31" y="0"/>
                  </a:cxn>
                  <a:cxn ang="0">
                    <a:pos x="33" y="4"/>
                  </a:cxn>
                  <a:cxn ang="0">
                    <a:pos x="31" y="8"/>
                  </a:cxn>
                  <a:cxn ang="0">
                    <a:pos x="30" y="7"/>
                  </a:cxn>
                  <a:cxn ang="0">
                    <a:pos x="27" y="7"/>
                  </a:cxn>
                  <a:cxn ang="0">
                    <a:pos x="26" y="11"/>
                  </a:cxn>
                  <a:cxn ang="0">
                    <a:pos x="23" y="11"/>
                  </a:cxn>
                  <a:cxn ang="0">
                    <a:pos x="22" y="16"/>
                  </a:cxn>
                  <a:cxn ang="0">
                    <a:pos x="19" y="17"/>
                  </a:cxn>
                  <a:cxn ang="0">
                    <a:pos x="18" y="12"/>
                  </a:cxn>
                  <a:cxn ang="0">
                    <a:pos x="13" y="9"/>
                  </a:cxn>
                  <a:cxn ang="0">
                    <a:pos x="6" y="17"/>
                  </a:cxn>
                  <a:cxn ang="0">
                    <a:pos x="3" y="18"/>
                  </a:cxn>
                  <a:cxn ang="0">
                    <a:pos x="0" y="23"/>
                  </a:cxn>
                  <a:cxn ang="0">
                    <a:pos x="0" y="26"/>
                  </a:cxn>
                  <a:cxn ang="0">
                    <a:pos x="2" y="25"/>
                  </a:cxn>
                  <a:cxn ang="0">
                    <a:pos x="4" y="24"/>
                  </a:cxn>
                  <a:cxn ang="0">
                    <a:pos x="4" y="22"/>
                  </a:cxn>
                  <a:cxn ang="0">
                    <a:pos x="7" y="19"/>
                  </a:cxn>
                  <a:cxn ang="0">
                    <a:pos x="10" y="23"/>
                  </a:cxn>
                  <a:cxn ang="0">
                    <a:pos x="12" y="21"/>
                  </a:cxn>
                  <a:cxn ang="0">
                    <a:pos x="18" y="21"/>
                  </a:cxn>
                </a:cxnLst>
                <a:rect l="0" t="0" r="r" b="b"/>
                <a:pathLst>
                  <a:path w="42" h="41">
                    <a:moveTo>
                      <a:pt x="18" y="21"/>
                    </a:moveTo>
                    <a:lnTo>
                      <a:pt x="21" y="24"/>
                    </a:lnTo>
                    <a:lnTo>
                      <a:pt x="19" y="29"/>
                    </a:lnTo>
                    <a:lnTo>
                      <a:pt x="19" y="32"/>
                    </a:lnTo>
                    <a:lnTo>
                      <a:pt x="26" y="39"/>
                    </a:lnTo>
                    <a:lnTo>
                      <a:pt x="28" y="37"/>
                    </a:lnTo>
                    <a:lnTo>
                      <a:pt x="30" y="36"/>
                    </a:lnTo>
                    <a:lnTo>
                      <a:pt x="30" y="39"/>
                    </a:lnTo>
                    <a:lnTo>
                      <a:pt x="32" y="41"/>
                    </a:lnTo>
                    <a:lnTo>
                      <a:pt x="33" y="40"/>
                    </a:lnTo>
                    <a:lnTo>
                      <a:pt x="33" y="33"/>
                    </a:lnTo>
                    <a:lnTo>
                      <a:pt x="31" y="31"/>
                    </a:lnTo>
                    <a:lnTo>
                      <a:pt x="32" y="27"/>
                    </a:lnTo>
                    <a:lnTo>
                      <a:pt x="34" y="26"/>
                    </a:lnTo>
                    <a:lnTo>
                      <a:pt x="38" y="30"/>
                    </a:lnTo>
                    <a:lnTo>
                      <a:pt x="41" y="26"/>
                    </a:lnTo>
                    <a:lnTo>
                      <a:pt x="42" y="20"/>
                    </a:lnTo>
                    <a:lnTo>
                      <a:pt x="39" y="16"/>
                    </a:lnTo>
                    <a:lnTo>
                      <a:pt x="39" y="11"/>
                    </a:lnTo>
                    <a:lnTo>
                      <a:pt x="38" y="4"/>
                    </a:lnTo>
                    <a:lnTo>
                      <a:pt x="31" y="0"/>
                    </a:lnTo>
                    <a:lnTo>
                      <a:pt x="33" y="4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6" y="11"/>
                    </a:lnTo>
                    <a:lnTo>
                      <a:pt x="23" y="11"/>
                    </a:lnTo>
                    <a:lnTo>
                      <a:pt x="22" y="16"/>
                    </a:lnTo>
                    <a:lnTo>
                      <a:pt x="19" y="17"/>
                    </a:lnTo>
                    <a:lnTo>
                      <a:pt x="18" y="12"/>
                    </a:lnTo>
                    <a:lnTo>
                      <a:pt x="13" y="9"/>
                    </a:lnTo>
                    <a:lnTo>
                      <a:pt x="6" y="17"/>
                    </a:lnTo>
                    <a:lnTo>
                      <a:pt x="3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2" y="25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7" y="19"/>
                    </a:lnTo>
                    <a:lnTo>
                      <a:pt x="10" y="23"/>
                    </a:lnTo>
                    <a:lnTo>
                      <a:pt x="12" y="21"/>
                    </a:lnTo>
                    <a:lnTo>
                      <a:pt x="18" y="2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1" name="Freeform 1425"/>
              <p:cNvSpPr>
                <a:spLocks noChangeAspect="1"/>
              </p:cNvSpPr>
              <p:nvPr/>
            </p:nvSpPr>
            <p:spPr bwMode="gray">
              <a:xfrm>
                <a:off x="4656" y="2539"/>
                <a:ext cx="6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2" y="5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4" y="0"/>
                  </a:cxn>
                  <a:cxn ang="0">
                    <a:pos x="4" y="4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lnTo>
                      <a:pt x="2" y="5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2" name="Freeform 1426"/>
              <p:cNvSpPr>
                <a:spLocks noChangeAspect="1"/>
              </p:cNvSpPr>
              <p:nvPr/>
            </p:nvSpPr>
            <p:spPr bwMode="gray">
              <a:xfrm>
                <a:off x="4688" y="2681"/>
                <a:ext cx="19" cy="3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6" y="19"/>
                  </a:cxn>
                  <a:cxn ang="0">
                    <a:pos x="4" y="14"/>
                  </a:cxn>
                  <a:cxn ang="0">
                    <a:pos x="3" y="10"/>
                  </a:cxn>
                  <a:cxn ang="0">
                    <a:pos x="11" y="10"/>
                  </a:cxn>
                  <a:cxn ang="0">
                    <a:pos x="9" y="6"/>
                  </a:cxn>
                  <a:cxn ang="0">
                    <a:pos x="6" y="6"/>
                  </a:cxn>
                  <a:cxn ang="0">
                    <a:pos x="7" y="4"/>
                  </a:cxn>
                  <a:cxn ang="0">
                    <a:pos x="11" y="3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12" h="19">
                    <a:moveTo>
                      <a:pt x="0" y="8"/>
                    </a:moveTo>
                    <a:lnTo>
                      <a:pt x="1" y="14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4" y="14"/>
                    </a:lnTo>
                    <a:lnTo>
                      <a:pt x="3" y="10"/>
                    </a:lnTo>
                    <a:lnTo>
                      <a:pt x="11" y="10"/>
                    </a:lnTo>
                    <a:lnTo>
                      <a:pt x="9" y="6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11" y="3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3" name="Freeform 1427"/>
              <p:cNvSpPr>
                <a:spLocks noChangeAspect="1"/>
              </p:cNvSpPr>
              <p:nvPr/>
            </p:nvSpPr>
            <p:spPr bwMode="gray">
              <a:xfrm>
                <a:off x="4687" y="2675"/>
                <a:ext cx="5" cy="13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3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" y="8"/>
                  </a:cxn>
                </a:cxnLst>
                <a:rect l="0" t="0" r="r" b="b"/>
                <a:pathLst>
                  <a:path w="3" h="8">
                    <a:moveTo>
                      <a:pt x="1" y="8"/>
                    </a:moveTo>
                    <a:lnTo>
                      <a:pt x="3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1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4" name="Freeform 1428"/>
              <p:cNvSpPr>
                <a:spLocks noChangeAspect="1"/>
              </p:cNvSpPr>
              <p:nvPr/>
            </p:nvSpPr>
            <p:spPr bwMode="gray">
              <a:xfrm>
                <a:off x="4698" y="2664"/>
                <a:ext cx="6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lnTo>
                      <a:pt x="2" y="0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5" name="Freeform 1429"/>
              <p:cNvSpPr>
                <a:spLocks noChangeAspect="1"/>
              </p:cNvSpPr>
              <p:nvPr/>
            </p:nvSpPr>
            <p:spPr bwMode="gray">
              <a:xfrm>
                <a:off x="4673" y="2630"/>
                <a:ext cx="6" cy="1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0"/>
                  </a:cxn>
                  <a:cxn ang="0">
                    <a:pos x="4" y="2"/>
                  </a:cxn>
                  <a:cxn ang="0">
                    <a:pos x="3" y="5"/>
                  </a:cxn>
                  <a:cxn ang="0">
                    <a:pos x="2" y="6"/>
                  </a:cxn>
                  <a:cxn ang="0">
                    <a:pos x="0" y="5"/>
                  </a:cxn>
                </a:cxnLst>
                <a:rect l="0" t="0" r="r" b="b"/>
                <a:pathLst>
                  <a:path w="4" h="6">
                    <a:moveTo>
                      <a:pt x="0" y="5"/>
                    </a:moveTo>
                    <a:lnTo>
                      <a:pt x="3" y="0"/>
                    </a:lnTo>
                    <a:lnTo>
                      <a:pt x="4" y="2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6" name="Freeform 1430"/>
              <p:cNvSpPr>
                <a:spLocks noChangeAspect="1"/>
              </p:cNvSpPr>
              <p:nvPr/>
            </p:nvSpPr>
            <p:spPr bwMode="gray">
              <a:xfrm>
                <a:off x="4684" y="2706"/>
                <a:ext cx="8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3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1" y="4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4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7" name="Freeform 1431"/>
              <p:cNvSpPr>
                <a:spLocks noChangeAspect="1"/>
              </p:cNvSpPr>
              <p:nvPr/>
            </p:nvSpPr>
            <p:spPr bwMode="gray">
              <a:xfrm>
                <a:off x="4668" y="2748"/>
                <a:ext cx="16" cy="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10" y="3"/>
                  </a:cxn>
                  <a:cxn ang="0">
                    <a:pos x="8" y="7"/>
                  </a:cxn>
                  <a:cxn ang="0">
                    <a:pos x="3" y="7"/>
                  </a:cxn>
                  <a:cxn ang="0">
                    <a:pos x="0" y="3"/>
                  </a:cxn>
                </a:cxnLst>
                <a:rect l="0" t="0" r="r" b="b"/>
                <a:pathLst>
                  <a:path w="10" h="7">
                    <a:moveTo>
                      <a:pt x="0" y="3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8" y="7"/>
                    </a:lnTo>
                    <a:lnTo>
                      <a:pt x="3" y="7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8" name="Freeform 1432"/>
              <p:cNvSpPr>
                <a:spLocks noChangeAspect="1"/>
              </p:cNvSpPr>
              <p:nvPr/>
            </p:nvSpPr>
            <p:spPr bwMode="gray">
              <a:xfrm>
                <a:off x="4693" y="2747"/>
                <a:ext cx="45" cy="1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0"/>
                  </a:cxn>
                  <a:cxn ang="0">
                    <a:pos x="18" y="0"/>
                  </a:cxn>
                  <a:cxn ang="0">
                    <a:pos x="22" y="3"/>
                  </a:cxn>
                  <a:cxn ang="0">
                    <a:pos x="26" y="3"/>
                  </a:cxn>
                  <a:cxn ang="0">
                    <a:pos x="29" y="5"/>
                  </a:cxn>
                  <a:cxn ang="0">
                    <a:pos x="29" y="11"/>
                  </a:cxn>
                  <a:cxn ang="0">
                    <a:pos x="27" y="12"/>
                  </a:cxn>
                  <a:cxn ang="0">
                    <a:pos x="19" y="5"/>
                  </a:cxn>
                  <a:cxn ang="0">
                    <a:pos x="12" y="4"/>
                  </a:cxn>
                  <a:cxn ang="0">
                    <a:pos x="6" y="5"/>
                  </a:cxn>
                  <a:cxn ang="0">
                    <a:pos x="2" y="8"/>
                  </a:cxn>
                  <a:cxn ang="0">
                    <a:pos x="0" y="3"/>
                  </a:cxn>
                </a:cxnLst>
                <a:rect l="0" t="0" r="r" b="b"/>
                <a:pathLst>
                  <a:path w="29" h="12">
                    <a:moveTo>
                      <a:pt x="0" y="3"/>
                    </a:moveTo>
                    <a:lnTo>
                      <a:pt x="8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6" y="3"/>
                    </a:lnTo>
                    <a:lnTo>
                      <a:pt x="29" y="5"/>
                    </a:lnTo>
                    <a:lnTo>
                      <a:pt x="29" y="11"/>
                    </a:lnTo>
                    <a:lnTo>
                      <a:pt x="27" y="12"/>
                    </a:lnTo>
                    <a:lnTo>
                      <a:pt x="19" y="5"/>
                    </a:lnTo>
                    <a:lnTo>
                      <a:pt x="12" y="4"/>
                    </a:lnTo>
                    <a:lnTo>
                      <a:pt x="6" y="5"/>
                    </a:lnTo>
                    <a:lnTo>
                      <a:pt x="2" y="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59" name="Freeform 1433"/>
              <p:cNvSpPr>
                <a:spLocks noChangeAspect="1"/>
              </p:cNvSpPr>
              <p:nvPr/>
            </p:nvSpPr>
            <p:spPr bwMode="gray">
              <a:xfrm>
                <a:off x="4640" y="2726"/>
                <a:ext cx="24" cy="8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9" y="3"/>
                  </a:cxn>
                  <a:cxn ang="0">
                    <a:pos x="15" y="3"/>
                  </a:cxn>
                  <a:cxn ang="0">
                    <a:pos x="15" y="5"/>
                  </a:cxn>
                  <a:cxn ang="0">
                    <a:pos x="3" y="5"/>
                  </a:cxn>
                </a:cxnLst>
                <a:rect l="0" t="0" r="r" b="b"/>
                <a:pathLst>
                  <a:path w="15" h="5">
                    <a:moveTo>
                      <a:pt x="3" y="5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9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0" name="Freeform 1434"/>
              <p:cNvSpPr>
                <a:spLocks noChangeAspect="1"/>
              </p:cNvSpPr>
              <p:nvPr/>
            </p:nvSpPr>
            <p:spPr bwMode="gray">
              <a:xfrm>
                <a:off x="4614" y="2773"/>
                <a:ext cx="11" cy="20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4" y="5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5" y="9"/>
                  </a:cxn>
                  <a:cxn ang="0">
                    <a:pos x="7" y="2"/>
                  </a:cxn>
                </a:cxnLst>
                <a:rect l="0" t="0" r="r" b="b"/>
                <a:pathLst>
                  <a:path w="7" h="13">
                    <a:moveTo>
                      <a:pt x="7" y="2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3"/>
                    </a:lnTo>
                    <a:lnTo>
                      <a:pt x="5" y="9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1" name="Freeform 1435"/>
              <p:cNvSpPr>
                <a:spLocks noChangeAspect="1"/>
              </p:cNvSpPr>
              <p:nvPr/>
            </p:nvSpPr>
            <p:spPr bwMode="gray">
              <a:xfrm>
                <a:off x="4609" y="2779"/>
                <a:ext cx="8" cy="6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5" y="2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lnTo>
                      <a:pt x="3" y="3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2" name="Freeform 1436"/>
              <p:cNvSpPr>
                <a:spLocks noChangeAspect="1"/>
              </p:cNvSpPr>
              <p:nvPr/>
            </p:nvSpPr>
            <p:spPr bwMode="gray">
              <a:xfrm>
                <a:off x="4757" y="2790"/>
                <a:ext cx="10" cy="8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6" y="1"/>
                  </a:cxn>
                  <a:cxn ang="0">
                    <a:pos x="7" y="3"/>
                  </a:cxn>
                  <a:cxn ang="0">
                    <a:pos x="2" y="5"/>
                  </a:cxn>
                </a:cxnLst>
                <a:rect l="0" t="0" r="r" b="b"/>
                <a:pathLst>
                  <a:path w="7" h="5">
                    <a:moveTo>
                      <a:pt x="2" y="5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6" y="1"/>
                    </a:lnTo>
                    <a:lnTo>
                      <a:pt x="7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3" name="Freeform 1437"/>
              <p:cNvSpPr>
                <a:spLocks noChangeAspect="1"/>
              </p:cNvSpPr>
              <p:nvPr/>
            </p:nvSpPr>
            <p:spPr bwMode="gray">
              <a:xfrm>
                <a:off x="4738" y="2816"/>
                <a:ext cx="8" cy="1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6"/>
                  </a:cxn>
                  <a:cxn ang="0">
                    <a:pos x="4" y="0"/>
                  </a:cxn>
                  <a:cxn ang="0">
                    <a:pos x="5" y="3"/>
                  </a:cxn>
                  <a:cxn ang="0">
                    <a:pos x="4" y="7"/>
                  </a:cxn>
                  <a:cxn ang="0">
                    <a:pos x="0" y="9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4" y="7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4" name="Freeform 1438"/>
              <p:cNvSpPr>
                <a:spLocks noChangeAspect="1"/>
              </p:cNvSpPr>
              <p:nvPr/>
            </p:nvSpPr>
            <p:spPr bwMode="gray">
              <a:xfrm>
                <a:off x="4716" y="2826"/>
                <a:ext cx="7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5" name="Freeform 1439"/>
              <p:cNvSpPr>
                <a:spLocks noChangeAspect="1"/>
              </p:cNvSpPr>
              <p:nvPr/>
            </p:nvSpPr>
            <p:spPr bwMode="gray">
              <a:xfrm>
                <a:off x="4781" y="2801"/>
                <a:ext cx="5" cy="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3"/>
                  </a:cxn>
                  <a:cxn ang="0">
                    <a:pos x="0" y="5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3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6" name="Freeform 1440"/>
              <p:cNvSpPr>
                <a:spLocks noChangeAspect="1"/>
              </p:cNvSpPr>
              <p:nvPr/>
            </p:nvSpPr>
            <p:spPr bwMode="gray">
              <a:xfrm>
                <a:off x="4785" y="2790"/>
                <a:ext cx="6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0"/>
                  </a:cxn>
                  <a:cxn ang="0">
                    <a:pos x="4" y="0"/>
                  </a:cxn>
                  <a:cxn ang="0">
                    <a:pos x="4" y="6"/>
                  </a:cxn>
                  <a:cxn ang="0">
                    <a:pos x="0" y="3"/>
                  </a:cxn>
                </a:cxnLst>
                <a:rect l="0" t="0" r="r" b="b"/>
                <a:pathLst>
                  <a:path w="4" h="6">
                    <a:moveTo>
                      <a:pt x="0" y="3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7" name="Freeform 1441"/>
              <p:cNvSpPr>
                <a:spLocks noChangeAspect="1"/>
              </p:cNvSpPr>
              <p:nvPr/>
            </p:nvSpPr>
            <p:spPr bwMode="gray">
              <a:xfrm>
                <a:off x="4833" y="2816"/>
                <a:ext cx="17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4"/>
                  </a:cxn>
                  <a:cxn ang="0">
                    <a:pos x="11" y="11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4" y="1"/>
                  </a:cxn>
                  <a:cxn ang="0">
                    <a:pos x="9" y="0"/>
                  </a:cxn>
                </a:cxnLst>
                <a:rect l="0" t="0" r="r" b="b"/>
                <a:pathLst>
                  <a:path w="11" h="12">
                    <a:moveTo>
                      <a:pt x="9" y="0"/>
                    </a:moveTo>
                    <a:lnTo>
                      <a:pt x="10" y="4"/>
                    </a:lnTo>
                    <a:lnTo>
                      <a:pt x="11" y="11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4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8" name="Freeform 1442"/>
              <p:cNvSpPr>
                <a:spLocks noChangeAspect="1"/>
              </p:cNvSpPr>
              <p:nvPr/>
            </p:nvSpPr>
            <p:spPr bwMode="gray">
              <a:xfrm>
                <a:off x="4685" y="2723"/>
                <a:ext cx="10" cy="5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5" y="3"/>
                  </a:cxn>
                  <a:cxn ang="0">
                    <a:pos x="6" y="1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3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lnTo>
                      <a:pt x="5" y="3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69" name="Freeform 1443"/>
              <p:cNvSpPr>
                <a:spLocks noChangeAspect="1"/>
              </p:cNvSpPr>
              <p:nvPr/>
            </p:nvSpPr>
            <p:spPr bwMode="gray">
              <a:xfrm>
                <a:off x="4721" y="2725"/>
                <a:ext cx="9" cy="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6" y="0"/>
                  </a:cxn>
                  <a:cxn ang="0">
                    <a:pos x="6" y="3"/>
                  </a:cxn>
                  <a:cxn ang="0">
                    <a:pos x="4" y="5"/>
                  </a:cxn>
                  <a:cxn ang="0">
                    <a:pos x="0" y="5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0" name="Freeform 1444"/>
              <p:cNvSpPr>
                <a:spLocks noChangeAspect="1"/>
              </p:cNvSpPr>
              <p:nvPr/>
            </p:nvSpPr>
            <p:spPr bwMode="gray">
              <a:xfrm>
                <a:off x="4797" y="2711"/>
                <a:ext cx="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"/>
                  </a:cxn>
                  <a:cxn ang="0">
                    <a:pos x="12" y="6"/>
                  </a:cxn>
                  <a:cxn ang="0">
                    <a:pos x="6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8">
                    <a:moveTo>
                      <a:pt x="0" y="0"/>
                    </a:moveTo>
                    <a:lnTo>
                      <a:pt x="8" y="8"/>
                    </a:lnTo>
                    <a:lnTo>
                      <a:pt x="12" y="6"/>
                    </a:lnTo>
                    <a:lnTo>
                      <a:pt x="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1" name="Freeform 1445"/>
              <p:cNvSpPr>
                <a:spLocks noChangeAspect="1"/>
              </p:cNvSpPr>
              <p:nvPr/>
            </p:nvSpPr>
            <p:spPr bwMode="gray">
              <a:xfrm>
                <a:off x="5591" y="2316"/>
                <a:ext cx="6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4" y="1"/>
                  </a:cxn>
                  <a:cxn ang="0">
                    <a:pos x="2" y="3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1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2" name="Freeform 1446"/>
              <p:cNvSpPr>
                <a:spLocks noChangeAspect="1"/>
              </p:cNvSpPr>
              <p:nvPr/>
            </p:nvSpPr>
            <p:spPr bwMode="gray">
              <a:xfrm>
                <a:off x="4498" y="2629"/>
                <a:ext cx="15" cy="12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4" y="5"/>
                  </a:cxn>
                  <a:cxn ang="0">
                    <a:pos x="8" y="8"/>
                  </a:cxn>
                  <a:cxn ang="0">
                    <a:pos x="9" y="5"/>
                  </a:cxn>
                  <a:cxn ang="0">
                    <a:pos x="10" y="1"/>
                  </a:cxn>
                </a:cxnLst>
                <a:rect l="0" t="0" r="r" b="b"/>
                <a:pathLst>
                  <a:path w="10" h="8">
                    <a:moveTo>
                      <a:pt x="10" y="1"/>
                    </a:moveTo>
                    <a:lnTo>
                      <a:pt x="4" y="0"/>
                    </a:lnTo>
                    <a:lnTo>
                      <a:pt x="1" y="2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4" y="5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3" name="Freeform 1447"/>
              <p:cNvSpPr>
                <a:spLocks noChangeAspect="1"/>
              </p:cNvSpPr>
              <p:nvPr/>
            </p:nvSpPr>
            <p:spPr bwMode="gray">
              <a:xfrm>
                <a:off x="4740" y="2711"/>
                <a:ext cx="145" cy="138"/>
              </a:xfrm>
              <a:custGeom>
                <a:avLst/>
                <a:gdLst/>
                <a:ahLst/>
                <a:cxnLst>
                  <a:cxn ang="0">
                    <a:pos x="94" y="89"/>
                  </a:cxn>
                  <a:cxn ang="0">
                    <a:pos x="92" y="68"/>
                  </a:cxn>
                  <a:cxn ang="0">
                    <a:pos x="90" y="64"/>
                  </a:cxn>
                  <a:cxn ang="0">
                    <a:pos x="88" y="60"/>
                  </a:cxn>
                  <a:cxn ang="0">
                    <a:pos x="92" y="56"/>
                  </a:cxn>
                  <a:cxn ang="0">
                    <a:pos x="91" y="21"/>
                  </a:cxn>
                  <a:cxn ang="0">
                    <a:pos x="90" y="20"/>
                  </a:cxn>
                  <a:cxn ang="0">
                    <a:pos x="82" y="20"/>
                  </a:cxn>
                  <a:cxn ang="0">
                    <a:pos x="73" y="13"/>
                  </a:cxn>
                  <a:cxn ang="0">
                    <a:pos x="57" y="10"/>
                  </a:cxn>
                  <a:cxn ang="0">
                    <a:pos x="52" y="13"/>
                  </a:cxn>
                  <a:cxn ang="0">
                    <a:pos x="51" y="16"/>
                  </a:cxn>
                  <a:cxn ang="0">
                    <a:pos x="38" y="30"/>
                  </a:cxn>
                  <a:cxn ang="0">
                    <a:pos x="34" y="26"/>
                  </a:cxn>
                  <a:cxn ang="0">
                    <a:pos x="32" y="20"/>
                  </a:cxn>
                  <a:cxn ang="0">
                    <a:pos x="28" y="17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18" y="4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9"/>
                  </a:cxn>
                  <a:cxn ang="0">
                    <a:pos x="6" y="11"/>
                  </a:cxn>
                  <a:cxn ang="0">
                    <a:pos x="10" y="17"/>
                  </a:cxn>
                  <a:cxn ang="0">
                    <a:pos x="13" y="18"/>
                  </a:cxn>
                  <a:cxn ang="0">
                    <a:pos x="21" y="18"/>
                  </a:cxn>
                  <a:cxn ang="0">
                    <a:pos x="24" y="20"/>
                  </a:cxn>
                  <a:cxn ang="0">
                    <a:pos x="21" y="24"/>
                  </a:cxn>
                  <a:cxn ang="0">
                    <a:pos x="8" y="22"/>
                  </a:cxn>
                  <a:cxn ang="0">
                    <a:pos x="8" y="24"/>
                  </a:cxn>
                  <a:cxn ang="0">
                    <a:pos x="12" y="28"/>
                  </a:cxn>
                  <a:cxn ang="0">
                    <a:pos x="14" y="37"/>
                  </a:cxn>
                  <a:cxn ang="0">
                    <a:pos x="20" y="39"/>
                  </a:cxn>
                  <a:cxn ang="0">
                    <a:pos x="21" y="36"/>
                  </a:cxn>
                  <a:cxn ang="0">
                    <a:pos x="25" y="35"/>
                  </a:cxn>
                  <a:cxn ang="0">
                    <a:pos x="33" y="39"/>
                  </a:cxn>
                  <a:cxn ang="0">
                    <a:pos x="42" y="43"/>
                  </a:cxn>
                  <a:cxn ang="0">
                    <a:pos x="49" y="44"/>
                  </a:cxn>
                  <a:cxn ang="0">
                    <a:pos x="56" y="47"/>
                  </a:cxn>
                  <a:cxn ang="0">
                    <a:pos x="65" y="55"/>
                  </a:cxn>
                  <a:cxn ang="0">
                    <a:pos x="67" y="63"/>
                  </a:cxn>
                  <a:cxn ang="0">
                    <a:pos x="70" y="67"/>
                  </a:cxn>
                  <a:cxn ang="0">
                    <a:pos x="72" y="71"/>
                  </a:cxn>
                  <a:cxn ang="0">
                    <a:pos x="73" y="79"/>
                  </a:cxn>
                  <a:cxn ang="0">
                    <a:pos x="81" y="79"/>
                  </a:cxn>
                  <a:cxn ang="0">
                    <a:pos x="86" y="84"/>
                  </a:cxn>
                  <a:cxn ang="0">
                    <a:pos x="94" y="89"/>
                  </a:cxn>
                </a:cxnLst>
                <a:rect l="0" t="0" r="r" b="b"/>
                <a:pathLst>
                  <a:path w="94" h="89">
                    <a:moveTo>
                      <a:pt x="94" y="89"/>
                    </a:moveTo>
                    <a:lnTo>
                      <a:pt x="92" y="68"/>
                    </a:lnTo>
                    <a:lnTo>
                      <a:pt x="90" y="64"/>
                    </a:lnTo>
                    <a:lnTo>
                      <a:pt x="88" y="60"/>
                    </a:lnTo>
                    <a:lnTo>
                      <a:pt x="92" y="56"/>
                    </a:lnTo>
                    <a:lnTo>
                      <a:pt x="91" y="21"/>
                    </a:lnTo>
                    <a:lnTo>
                      <a:pt x="90" y="20"/>
                    </a:lnTo>
                    <a:lnTo>
                      <a:pt x="82" y="20"/>
                    </a:lnTo>
                    <a:lnTo>
                      <a:pt x="73" y="13"/>
                    </a:lnTo>
                    <a:lnTo>
                      <a:pt x="57" y="10"/>
                    </a:lnTo>
                    <a:lnTo>
                      <a:pt x="52" y="13"/>
                    </a:lnTo>
                    <a:lnTo>
                      <a:pt x="51" y="16"/>
                    </a:lnTo>
                    <a:lnTo>
                      <a:pt x="38" y="30"/>
                    </a:lnTo>
                    <a:lnTo>
                      <a:pt x="34" y="26"/>
                    </a:lnTo>
                    <a:lnTo>
                      <a:pt x="32" y="20"/>
                    </a:lnTo>
                    <a:lnTo>
                      <a:pt x="28" y="17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18" y="4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0" y="9"/>
                    </a:lnTo>
                    <a:lnTo>
                      <a:pt x="6" y="11"/>
                    </a:lnTo>
                    <a:lnTo>
                      <a:pt x="10" y="17"/>
                    </a:lnTo>
                    <a:lnTo>
                      <a:pt x="13" y="18"/>
                    </a:lnTo>
                    <a:lnTo>
                      <a:pt x="21" y="18"/>
                    </a:lnTo>
                    <a:lnTo>
                      <a:pt x="24" y="20"/>
                    </a:lnTo>
                    <a:lnTo>
                      <a:pt x="21" y="24"/>
                    </a:lnTo>
                    <a:lnTo>
                      <a:pt x="8" y="22"/>
                    </a:lnTo>
                    <a:lnTo>
                      <a:pt x="8" y="24"/>
                    </a:lnTo>
                    <a:lnTo>
                      <a:pt x="12" y="28"/>
                    </a:lnTo>
                    <a:lnTo>
                      <a:pt x="14" y="37"/>
                    </a:lnTo>
                    <a:lnTo>
                      <a:pt x="20" y="39"/>
                    </a:lnTo>
                    <a:lnTo>
                      <a:pt x="21" y="36"/>
                    </a:lnTo>
                    <a:lnTo>
                      <a:pt x="25" y="35"/>
                    </a:lnTo>
                    <a:lnTo>
                      <a:pt x="33" y="39"/>
                    </a:lnTo>
                    <a:lnTo>
                      <a:pt x="42" y="43"/>
                    </a:lnTo>
                    <a:lnTo>
                      <a:pt x="49" y="44"/>
                    </a:lnTo>
                    <a:lnTo>
                      <a:pt x="56" y="47"/>
                    </a:lnTo>
                    <a:lnTo>
                      <a:pt x="65" y="55"/>
                    </a:lnTo>
                    <a:lnTo>
                      <a:pt x="67" y="63"/>
                    </a:lnTo>
                    <a:lnTo>
                      <a:pt x="70" y="67"/>
                    </a:lnTo>
                    <a:lnTo>
                      <a:pt x="72" y="71"/>
                    </a:lnTo>
                    <a:lnTo>
                      <a:pt x="73" y="79"/>
                    </a:lnTo>
                    <a:lnTo>
                      <a:pt x="81" y="79"/>
                    </a:lnTo>
                    <a:lnTo>
                      <a:pt x="86" y="84"/>
                    </a:lnTo>
                    <a:lnTo>
                      <a:pt x="94" y="8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4" name="Freeform 1448"/>
              <p:cNvSpPr>
                <a:spLocks noChangeAspect="1"/>
              </p:cNvSpPr>
              <p:nvPr/>
            </p:nvSpPr>
            <p:spPr bwMode="gray">
              <a:xfrm>
                <a:off x="3671" y="977"/>
                <a:ext cx="1912" cy="993"/>
              </a:xfrm>
              <a:custGeom>
                <a:avLst/>
                <a:gdLst/>
                <a:ahLst/>
                <a:cxnLst>
                  <a:cxn ang="0">
                    <a:pos x="901" y="374"/>
                  </a:cxn>
                  <a:cxn ang="0">
                    <a:pos x="846" y="368"/>
                  </a:cxn>
                  <a:cxn ang="0">
                    <a:pos x="773" y="396"/>
                  </a:cxn>
                  <a:cxn ang="0">
                    <a:pos x="742" y="464"/>
                  </a:cxn>
                  <a:cxn ang="0">
                    <a:pos x="776" y="486"/>
                  </a:cxn>
                  <a:cxn ang="0">
                    <a:pos x="734" y="612"/>
                  </a:cxn>
                  <a:cxn ang="0">
                    <a:pos x="690" y="619"/>
                  </a:cxn>
                  <a:cxn ang="0">
                    <a:pos x="673" y="538"/>
                  </a:cxn>
                  <a:cxn ang="0">
                    <a:pos x="580" y="517"/>
                  </a:cxn>
                  <a:cxn ang="0">
                    <a:pos x="470" y="530"/>
                  </a:cxn>
                  <a:cxn ang="0">
                    <a:pos x="342" y="524"/>
                  </a:cxn>
                  <a:cxn ang="0">
                    <a:pos x="202" y="500"/>
                  </a:cxn>
                  <a:cxn ang="0">
                    <a:pos x="106" y="444"/>
                  </a:cxn>
                  <a:cxn ang="0">
                    <a:pos x="28" y="506"/>
                  </a:cxn>
                  <a:cxn ang="0">
                    <a:pos x="24" y="381"/>
                  </a:cxn>
                  <a:cxn ang="0">
                    <a:pos x="76" y="170"/>
                  </a:cxn>
                  <a:cxn ang="0">
                    <a:pos x="88" y="154"/>
                  </a:cxn>
                  <a:cxn ang="0">
                    <a:pos x="145" y="116"/>
                  </a:cxn>
                  <a:cxn ang="0">
                    <a:pos x="144" y="194"/>
                  </a:cxn>
                  <a:cxn ang="0">
                    <a:pos x="135" y="216"/>
                  </a:cxn>
                  <a:cxn ang="0">
                    <a:pos x="187" y="195"/>
                  </a:cxn>
                  <a:cxn ang="0">
                    <a:pos x="153" y="163"/>
                  </a:cxn>
                  <a:cxn ang="0">
                    <a:pos x="166" y="98"/>
                  </a:cxn>
                  <a:cxn ang="0">
                    <a:pos x="194" y="128"/>
                  </a:cxn>
                  <a:cxn ang="0">
                    <a:pos x="216" y="115"/>
                  </a:cxn>
                  <a:cxn ang="0">
                    <a:pos x="251" y="161"/>
                  </a:cxn>
                  <a:cxn ang="0">
                    <a:pos x="217" y="100"/>
                  </a:cxn>
                  <a:cxn ang="0">
                    <a:pos x="274" y="71"/>
                  </a:cxn>
                  <a:cxn ang="0">
                    <a:pos x="277" y="50"/>
                  </a:cxn>
                  <a:cxn ang="0">
                    <a:pos x="331" y="35"/>
                  </a:cxn>
                  <a:cxn ang="0">
                    <a:pos x="394" y="32"/>
                  </a:cxn>
                  <a:cxn ang="0">
                    <a:pos x="432" y="26"/>
                  </a:cxn>
                  <a:cxn ang="0">
                    <a:pos x="444" y="3"/>
                  </a:cxn>
                  <a:cxn ang="0">
                    <a:pos x="468" y="24"/>
                  </a:cxn>
                  <a:cxn ang="0">
                    <a:pos x="514" y="36"/>
                  </a:cxn>
                  <a:cxn ang="0">
                    <a:pos x="465" y="81"/>
                  </a:cxn>
                  <a:cxn ang="0">
                    <a:pos x="483" y="86"/>
                  </a:cxn>
                  <a:cxn ang="0">
                    <a:pos x="524" y="79"/>
                  </a:cxn>
                  <a:cxn ang="0">
                    <a:pos x="584" y="95"/>
                  </a:cxn>
                  <a:cxn ang="0">
                    <a:pos x="632" y="81"/>
                  </a:cxn>
                  <a:cxn ang="0">
                    <a:pos x="671" y="107"/>
                  </a:cxn>
                  <a:cxn ang="0">
                    <a:pos x="704" y="119"/>
                  </a:cxn>
                  <a:cxn ang="0">
                    <a:pos x="770" y="109"/>
                  </a:cxn>
                  <a:cxn ang="0">
                    <a:pos x="820" y="106"/>
                  </a:cxn>
                  <a:cxn ang="0">
                    <a:pos x="862" y="118"/>
                  </a:cxn>
                  <a:cxn ang="0">
                    <a:pos x="953" y="140"/>
                  </a:cxn>
                  <a:cxn ang="0">
                    <a:pos x="1000" y="160"/>
                  </a:cxn>
                  <a:cxn ang="0">
                    <a:pos x="1052" y="149"/>
                  </a:cxn>
                  <a:cxn ang="0">
                    <a:pos x="1145" y="171"/>
                  </a:cxn>
                  <a:cxn ang="0">
                    <a:pos x="1191" y="207"/>
                  </a:cxn>
                  <a:cxn ang="0">
                    <a:pos x="1205" y="238"/>
                  </a:cxn>
                  <a:cxn ang="0">
                    <a:pos x="1154" y="233"/>
                  </a:cxn>
                  <a:cxn ang="0">
                    <a:pos x="1117" y="247"/>
                  </a:cxn>
                  <a:cxn ang="0">
                    <a:pos x="1128" y="266"/>
                  </a:cxn>
                  <a:cxn ang="0">
                    <a:pos x="1079" y="320"/>
                  </a:cxn>
                  <a:cxn ang="0">
                    <a:pos x="1010" y="352"/>
                  </a:cxn>
                  <a:cxn ang="0">
                    <a:pos x="978" y="393"/>
                  </a:cxn>
                  <a:cxn ang="0">
                    <a:pos x="971" y="455"/>
                  </a:cxn>
                  <a:cxn ang="0">
                    <a:pos x="922" y="498"/>
                  </a:cxn>
                  <a:cxn ang="0">
                    <a:pos x="945" y="380"/>
                  </a:cxn>
                  <a:cxn ang="0">
                    <a:pos x="994" y="295"/>
                  </a:cxn>
                  <a:cxn ang="0">
                    <a:pos x="924" y="320"/>
                  </a:cxn>
                </a:cxnLst>
                <a:rect l="0" t="0" r="r" b="b"/>
                <a:pathLst>
                  <a:path w="1233" h="640">
                    <a:moveTo>
                      <a:pt x="924" y="320"/>
                    </a:moveTo>
                    <a:lnTo>
                      <a:pt x="922" y="322"/>
                    </a:lnTo>
                    <a:lnTo>
                      <a:pt x="924" y="329"/>
                    </a:lnTo>
                    <a:lnTo>
                      <a:pt x="914" y="337"/>
                    </a:lnTo>
                    <a:lnTo>
                      <a:pt x="914" y="341"/>
                    </a:lnTo>
                    <a:lnTo>
                      <a:pt x="907" y="347"/>
                    </a:lnTo>
                    <a:lnTo>
                      <a:pt x="904" y="352"/>
                    </a:lnTo>
                    <a:lnTo>
                      <a:pt x="900" y="356"/>
                    </a:lnTo>
                    <a:lnTo>
                      <a:pt x="901" y="362"/>
                    </a:lnTo>
                    <a:lnTo>
                      <a:pt x="905" y="360"/>
                    </a:lnTo>
                    <a:lnTo>
                      <a:pt x="909" y="362"/>
                    </a:lnTo>
                    <a:lnTo>
                      <a:pt x="909" y="368"/>
                    </a:lnTo>
                    <a:lnTo>
                      <a:pt x="902" y="370"/>
                    </a:lnTo>
                    <a:lnTo>
                      <a:pt x="901" y="374"/>
                    </a:lnTo>
                    <a:lnTo>
                      <a:pt x="898" y="373"/>
                    </a:lnTo>
                    <a:lnTo>
                      <a:pt x="894" y="368"/>
                    </a:lnTo>
                    <a:lnTo>
                      <a:pt x="887" y="374"/>
                    </a:lnTo>
                    <a:lnTo>
                      <a:pt x="882" y="372"/>
                    </a:lnTo>
                    <a:lnTo>
                      <a:pt x="877" y="375"/>
                    </a:lnTo>
                    <a:lnTo>
                      <a:pt x="874" y="372"/>
                    </a:lnTo>
                    <a:lnTo>
                      <a:pt x="876" y="369"/>
                    </a:lnTo>
                    <a:lnTo>
                      <a:pt x="879" y="367"/>
                    </a:lnTo>
                    <a:lnTo>
                      <a:pt x="877" y="361"/>
                    </a:lnTo>
                    <a:lnTo>
                      <a:pt x="866" y="361"/>
                    </a:lnTo>
                    <a:lnTo>
                      <a:pt x="861" y="360"/>
                    </a:lnTo>
                    <a:lnTo>
                      <a:pt x="854" y="361"/>
                    </a:lnTo>
                    <a:lnTo>
                      <a:pt x="850" y="369"/>
                    </a:lnTo>
                    <a:lnTo>
                      <a:pt x="846" y="368"/>
                    </a:lnTo>
                    <a:lnTo>
                      <a:pt x="836" y="369"/>
                    </a:lnTo>
                    <a:lnTo>
                      <a:pt x="833" y="366"/>
                    </a:lnTo>
                    <a:lnTo>
                      <a:pt x="829" y="371"/>
                    </a:lnTo>
                    <a:lnTo>
                      <a:pt x="824" y="372"/>
                    </a:lnTo>
                    <a:lnTo>
                      <a:pt x="822" y="369"/>
                    </a:lnTo>
                    <a:lnTo>
                      <a:pt x="825" y="365"/>
                    </a:lnTo>
                    <a:lnTo>
                      <a:pt x="816" y="365"/>
                    </a:lnTo>
                    <a:lnTo>
                      <a:pt x="811" y="367"/>
                    </a:lnTo>
                    <a:lnTo>
                      <a:pt x="803" y="366"/>
                    </a:lnTo>
                    <a:lnTo>
                      <a:pt x="795" y="368"/>
                    </a:lnTo>
                    <a:lnTo>
                      <a:pt x="787" y="375"/>
                    </a:lnTo>
                    <a:lnTo>
                      <a:pt x="785" y="381"/>
                    </a:lnTo>
                    <a:lnTo>
                      <a:pt x="774" y="390"/>
                    </a:lnTo>
                    <a:lnTo>
                      <a:pt x="773" y="396"/>
                    </a:lnTo>
                    <a:lnTo>
                      <a:pt x="764" y="407"/>
                    </a:lnTo>
                    <a:lnTo>
                      <a:pt x="754" y="415"/>
                    </a:lnTo>
                    <a:lnTo>
                      <a:pt x="753" y="420"/>
                    </a:lnTo>
                    <a:lnTo>
                      <a:pt x="746" y="429"/>
                    </a:lnTo>
                    <a:lnTo>
                      <a:pt x="744" y="434"/>
                    </a:lnTo>
                    <a:lnTo>
                      <a:pt x="736" y="440"/>
                    </a:lnTo>
                    <a:lnTo>
                      <a:pt x="731" y="445"/>
                    </a:lnTo>
                    <a:lnTo>
                      <a:pt x="724" y="448"/>
                    </a:lnTo>
                    <a:lnTo>
                      <a:pt x="724" y="451"/>
                    </a:lnTo>
                    <a:lnTo>
                      <a:pt x="728" y="455"/>
                    </a:lnTo>
                    <a:lnTo>
                      <a:pt x="732" y="454"/>
                    </a:lnTo>
                    <a:lnTo>
                      <a:pt x="739" y="455"/>
                    </a:lnTo>
                    <a:lnTo>
                      <a:pt x="739" y="468"/>
                    </a:lnTo>
                    <a:lnTo>
                      <a:pt x="742" y="464"/>
                    </a:lnTo>
                    <a:lnTo>
                      <a:pt x="746" y="461"/>
                    </a:lnTo>
                    <a:lnTo>
                      <a:pt x="748" y="466"/>
                    </a:lnTo>
                    <a:lnTo>
                      <a:pt x="747" y="471"/>
                    </a:lnTo>
                    <a:lnTo>
                      <a:pt x="748" y="473"/>
                    </a:lnTo>
                    <a:lnTo>
                      <a:pt x="752" y="471"/>
                    </a:lnTo>
                    <a:lnTo>
                      <a:pt x="756" y="470"/>
                    </a:lnTo>
                    <a:lnTo>
                      <a:pt x="758" y="461"/>
                    </a:lnTo>
                    <a:lnTo>
                      <a:pt x="769" y="463"/>
                    </a:lnTo>
                    <a:lnTo>
                      <a:pt x="772" y="470"/>
                    </a:lnTo>
                    <a:lnTo>
                      <a:pt x="776" y="475"/>
                    </a:lnTo>
                    <a:lnTo>
                      <a:pt x="781" y="481"/>
                    </a:lnTo>
                    <a:lnTo>
                      <a:pt x="781" y="485"/>
                    </a:lnTo>
                    <a:lnTo>
                      <a:pt x="776" y="483"/>
                    </a:lnTo>
                    <a:lnTo>
                      <a:pt x="776" y="486"/>
                    </a:lnTo>
                    <a:lnTo>
                      <a:pt x="782" y="491"/>
                    </a:lnTo>
                    <a:lnTo>
                      <a:pt x="782" y="499"/>
                    </a:lnTo>
                    <a:lnTo>
                      <a:pt x="774" y="512"/>
                    </a:lnTo>
                    <a:lnTo>
                      <a:pt x="773" y="524"/>
                    </a:lnTo>
                    <a:lnTo>
                      <a:pt x="774" y="529"/>
                    </a:lnTo>
                    <a:lnTo>
                      <a:pt x="773" y="540"/>
                    </a:lnTo>
                    <a:lnTo>
                      <a:pt x="773" y="545"/>
                    </a:lnTo>
                    <a:lnTo>
                      <a:pt x="768" y="560"/>
                    </a:lnTo>
                    <a:lnTo>
                      <a:pt x="765" y="563"/>
                    </a:lnTo>
                    <a:lnTo>
                      <a:pt x="756" y="574"/>
                    </a:lnTo>
                    <a:lnTo>
                      <a:pt x="751" y="583"/>
                    </a:lnTo>
                    <a:lnTo>
                      <a:pt x="750" y="595"/>
                    </a:lnTo>
                    <a:lnTo>
                      <a:pt x="741" y="603"/>
                    </a:lnTo>
                    <a:lnTo>
                      <a:pt x="734" y="612"/>
                    </a:lnTo>
                    <a:lnTo>
                      <a:pt x="724" y="630"/>
                    </a:lnTo>
                    <a:lnTo>
                      <a:pt x="714" y="633"/>
                    </a:lnTo>
                    <a:lnTo>
                      <a:pt x="710" y="639"/>
                    </a:lnTo>
                    <a:lnTo>
                      <a:pt x="707" y="637"/>
                    </a:lnTo>
                    <a:lnTo>
                      <a:pt x="701" y="636"/>
                    </a:lnTo>
                    <a:lnTo>
                      <a:pt x="700" y="634"/>
                    </a:lnTo>
                    <a:lnTo>
                      <a:pt x="695" y="632"/>
                    </a:lnTo>
                    <a:lnTo>
                      <a:pt x="692" y="634"/>
                    </a:lnTo>
                    <a:lnTo>
                      <a:pt x="691" y="638"/>
                    </a:lnTo>
                    <a:lnTo>
                      <a:pt x="684" y="640"/>
                    </a:lnTo>
                    <a:lnTo>
                      <a:pt x="681" y="638"/>
                    </a:lnTo>
                    <a:lnTo>
                      <a:pt x="677" y="635"/>
                    </a:lnTo>
                    <a:lnTo>
                      <a:pt x="689" y="631"/>
                    </a:lnTo>
                    <a:lnTo>
                      <a:pt x="690" y="619"/>
                    </a:lnTo>
                    <a:lnTo>
                      <a:pt x="686" y="607"/>
                    </a:lnTo>
                    <a:lnTo>
                      <a:pt x="694" y="603"/>
                    </a:lnTo>
                    <a:lnTo>
                      <a:pt x="701" y="605"/>
                    </a:lnTo>
                    <a:lnTo>
                      <a:pt x="709" y="602"/>
                    </a:lnTo>
                    <a:lnTo>
                      <a:pt x="714" y="579"/>
                    </a:lnTo>
                    <a:lnTo>
                      <a:pt x="721" y="574"/>
                    </a:lnTo>
                    <a:lnTo>
                      <a:pt x="724" y="554"/>
                    </a:lnTo>
                    <a:lnTo>
                      <a:pt x="720" y="553"/>
                    </a:lnTo>
                    <a:lnTo>
                      <a:pt x="710" y="560"/>
                    </a:lnTo>
                    <a:lnTo>
                      <a:pt x="700" y="561"/>
                    </a:lnTo>
                    <a:lnTo>
                      <a:pt x="696" y="564"/>
                    </a:lnTo>
                    <a:lnTo>
                      <a:pt x="689" y="564"/>
                    </a:lnTo>
                    <a:lnTo>
                      <a:pt x="685" y="550"/>
                    </a:lnTo>
                    <a:lnTo>
                      <a:pt x="673" y="538"/>
                    </a:lnTo>
                    <a:lnTo>
                      <a:pt x="665" y="534"/>
                    </a:lnTo>
                    <a:lnTo>
                      <a:pt x="656" y="534"/>
                    </a:lnTo>
                    <a:lnTo>
                      <a:pt x="654" y="518"/>
                    </a:lnTo>
                    <a:lnTo>
                      <a:pt x="648" y="503"/>
                    </a:lnTo>
                    <a:lnTo>
                      <a:pt x="647" y="495"/>
                    </a:lnTo>
                    <a:lnTo>
                      <a:pt x="639" y="477"/>
                    </a:lnTo>
                    <a:lnTo>
                      <a:pt x="629" y="475"/>
                    </a:lnTo>
                    <a:lnTo>
                      <a:pt x="614" y="470"/>
                    </a:lnTo>
                    <a:lnTo>
                      <a:pt x="593" y="473"/>
                    </a:lnTo>
                    <a:lnTo>
                      <a:pt x="584" y="490"/>
                    </a:lnTo>
                    <a:lnTo>
                      <a:pt x="591" y="489"/>
                    </a:lnTo>
                    <a:lnTo>
                      <a:pt x="590" y="497"/>
                    </a:lnTo>
                    <a:lnTo>
                      <a:pt x="584" y="502"/>
                    </a:lnTo>
                    <a:lnTo>
                      <a:pt x="580" y="517"/>
                    </a:lnTo>
                    <a:lnTo>
                      <a:pt x="575" y="520"/>
                    </a:lnTo>
                    <a:lnTo>
                      <a:pt x="576" y="529"/>
                    </a:lnTo>
                    <a:lnTo>
                      <a:pt x="560" y="540"/>
                    </a:lnTo>
                    <a:lnTo>
                      <a:pt x="555" y="534"/>
                    </a:lnTo>
                    <a:lnTo>
                      <a:pt x="545" y="536"/>
                    </a:lnTo>
                    <a:lnTo>
                      <a:pt x="535" y="527"/>
                    </a:lnTo>
                    <a:lnTo>
                      <a:pt x="527" y="526"/>
                    </a:lnTo>
                    <a:lnTo>
                      <a:pt x="522" y="534"/>
                    </a:lnTo>
                    <a:lnTo>
                      <a:pt x="511" y="542"/>
                    </a:lnTo>
                    <a:lnTo>
                      <a:pt x="501" y="541"/>
                    </a:lnTo>
                    <a:lnTo>
                      <a:pt x="488" y="544"/>
                    </a:lnTo>
                    <a:lnTo>
                      <a:pt x="484" y="541"/>
                    </a:lnTo>
                    <a:lnTo>
                      <a:pt x="472" y="536"/>
                    </a:lnTo>
                    <a:lnTo>
                      <a:pt x="470" y="530"/>
                    </a:lnTo>
                    <a:lnTo>
                      <a:pt x="446" y="521"/>
                    </a:lnTo>
                    <a:lnTo>
                      <a:pt x="428" y="529"/>
                    </a:lnTo>
                    <a:lnTo>
                      <a:pt x="412" y="505"/>
                    </a:lnTo>
                    <a:lnTo>
                      <a:pt x="389" y="497"/>
                    </a:lnTo>
                    <a:lnTo>
                      <a:pt x="384" y="505"/>
                    </a:lnTo>
                    <a:lnTo>
                      <a:pt x="377" y="512"/>
                    </a:lnTo>
                    <a:lnTo>
                      <a:pt x="381" y="523"/>
                    </a:lnTo>
                    <a:lnTo>
                      <a:pt x="379" y="534"/>
                    </a:lnTo>
                    <a:lnTo>
                      <a:pt x="367" y="535"/>
                    </a:lnTo>
                    <a:lnTo>
                      <a:pt x="367" y="530"/>
                    </a:lnTo>
                    <a:lnTo>
                      <a:pt x="360" y="530"/>
                    </a:lnTo>
                    <a:lnTo>
                      <a:pt x="358" y="536"/>
                    </a:lnTo>
                    <a:lnTo>
                      <a:pt x="354" y="536"/>
                    </a:lnTo>
                    <a:lnTo>
                      <a:pt x="342" y="524"/>
                    </a:lnTo>
                    <a:lnTo>
                      <a:pt x="334" y="524"/>
                    </a:lnTo>
                    <a:lnTo>
                      <a:pt x="326" y="518"/>
                    </a:lnTo>
                    <a:lnTo>
                      <a:pt x="321" y="518"/>
                    </a:lnTo>
                    <a:lnTo>
                      <a:pt x="313" y="526"/>
                    </a:lnTo>
                    <a:lnTo>
                      <a:pt x="308" y="526"/>
                    </a:lnTo>
                    <a:lnTo>
                      <a:pt x="301" y="537"/>
                    </a:lnTo>
                    <a:lnTo>
                      <a:pt x="285" y="541"/>
                    </a:lnTo>
                    <a:lnTo>
                      <a:pt x="282" y="546"/>
                    </a:lnTo>
                    <a:lnTo>
                      <a:pt x="279" y="546"/>
                    </a:lnTo>
                    <a:lnTo>
                      <a:pt x="278" y="541"/>
                    </a:lnTo>
                    <a:lnTo>
                      <a:pt x="260" y="536"/>
                    </a:lnTo>
                    <a:lnTo>
                      <a:pt x="245" y="516"/>
                    </a:lnTo>
                    <a:lnTo>
                      <a:pt x="211" y="516"/>
                    </a:lnTo>
                    <a:lnTo>
                      <a:pt x="202" y="500"/>
                    </a:lnTo>
                    <a:lnTo>
                      <a:pt x="198" y="487"/>
                    </a:lnTo>
                    <a:lnTo>
                      <a:pt x="184" y="478"/>
                    </a:lnTo>
                    <a:lnTo>
                      <a:pt x="181" y="467"/>
                    </a:lnTo>
                    <a:lnTo>
                      <a:pt x="181" y="460"/>
                    </a:lnTo>
                    <a:lnTo>
                      <a:pt x="169" y="459"/>
                    </a:lnTo>
                    <a:lnTo>
                      <a:pt x="164" y="465"/>
                    </a:lnTo>
                    <a:lnTo>
                      <a:pt x="162" y="471"/>
                    </a:lnTo>
                    <a:lnTo>
                      <a:pt x="151" y="473"/>
                    </a:lnTo>
                    <a:lnTo>
                      <a:pt x="149" y="465"/>
                    </a:lnTo>
                    <a:lnTo>
                      <a:pt x="137" y="459"/>
                    </a:lnTo>
                    <a:lnTo>
                      <a:pt x="130" y="461"/>
                    </a:lnTo>
                    <a:lnTo>
                      <a:pt x="125" y="448"/>
                    </a:lnTo>
                    <a:lnTo>
                      <a:pt x="118" y="445"/>
                    </a:lnTo>
                    <a:lnTo>
                      <a:pt x="106" y="444"/>
                    </a:lnTo>
                    <a:lnTo>
                      <a:pt x="94" y="445"/>
                    </a:lnTo>
                    <a:lnTo>
                      <a:pt x="83" y="455"/>
                    </a:lnTo>
                    <a:lnTo>
                      <a:pt x="58" y="466"/>
                    </a:lnTo>
                    <a:lnTo>
                      <a:pt x="44" y="470"/>
                    </a:lnTo>
                    <a:lnTo>
                      <a:pt x="32" y="472"/>
                    </a:lnTo>
                    <a:lnTo>
                      <a:pt x="32" y="480"/>
                    </a:lnTo>
                    <a:lnTo>
                      <a:pt x="41" y="480"/>
                    </a:lnTo>
                    <a:lnTo>
                      <a:pt x="41" y="482"/>
                    </a:lnTo>
                    <a:lnTo>
                      <a:pt x="33" y="485"/>
                    </a:lnTo>
                    <a:lnTo>
                      <a:pt x="32" y="490"/>
                    </a:lnTo>
                    <a:lnTo>
                      <a:pt x="35" y="493"/>
                    </a:lnTo>
                    <a:lnTo>
                      <a:pt x="34" y="497"/>
                    </a:lnTo>
                    <a:lnTo>
                      <a:pt x="29" y="499"/>
                    </a:lnTo>
                    <a:lnTo>
                      <a:pt x="28" y="506"/>
                    </a:lnTo>
                    <a:lnTo>
                      <a:pt x="35" y="511"/>
                    </a:lnTo>
                    <a:lnTo>
                      <a:pt x="35" y="519"/>
                    </a:lnTo>
                    <a:lnTo>
                      <a:pt x="31" y="524"/>
                    </a:lnTo>
                    <a:lnTo>
                      <a:pt x="27" y="516"/>
                    </a:lnTo>
                    <a:lnTo>
                      <a:pt x="24" y="517"/>
                    </a:lnTo>
                    <a:lnTo>
                      <a:pt x="15" y="506"/>
                    </a:lnTo>
                    <a:lnTo>
                      <a:pt x="0" y="490"/>
                    </a:lnTo>
                    <a:lnTo>
                      <a:pt x="2" y="478"/>
                    </a:lnTo>
                    <a:lnTo>
                      <a:pt x="16" y="448"/>
                    </a:lnTo>
                    <a:lnTo>
                      <a:pt x="8" y="440"/>
                    </a:lnTo>
                    <a:lnTo>
                      <a:pt x="12" y="428"/>
                    </a:lnTo>
                    <a:lnTo>
                      <a:pt x="21" y="423"/>
                    </a:lnTo>
                    <a:lnTo>
                      <a:pt x="25" y="407"/>
                    </a:lnTo>
                    <a:lnTo>
                      <a:pt x="24" y="381"/>
                    </a:lnTo>
                    <a:lnTo>
                      <a:pt x="21" y="362"/>
                    </a:lnTo>
                    <a:lnTo>
                      <a:pt x="25" y="326"/>
                    </a:lnTo>
                    <a:lnTo>
                      <a:pt x="27" y="320"/>
                    </a:lnTo>
                    <a:lnTo>
                      <a:pt x="31" y="299"/>
                    </a:lnTo>
                    <a:lnTo>
                      <a:pt x="26" y="292"/>
                    </a:lnTo>
                    <a:lnTo>
                      <a:pt x="29" y="256"/>
                    </a:lnTo>
                    <a:lnTo>
                      <a:pt x="56" y="223"/>
                    </a:lnTo>
                    <a:lnTo>
                      <a:pt x="64" y="219"/>
                    </a:lnTo>
                    <a:lnTo>
                      <a:pt x="66" y="208"/>
                    </a:lnTo>
                    <a:lnTo>
                      <a:pt x="60" y="180"/>
                    </a:lnTo>
                    <a:lnTo>
                      <a:pt x="65" y="176"/>
                    </a:lnTo>
                    <a:lnTo>
                      <a:pt x="60" y="161"/>
                    </a:lnTo>
                    <a:lnTo>
                      <a:pt x="70" y="166"/>
                    </a:lnTo>
                    <a:lnTo>
                      <a:pt x="76" y="170"/>
                    </a:lnTo>
                    <a:lnTo>
                      <a:pt x="81" y="171"/>
                    </a:lnTo>
                    <a:lnTo>
                      <a:pt x="87" y="175"/>
                    </a:lnTo>
                    <a:lnTo>
                      <a:pt x="91" y="175"/>
                    </a:lnTo>
                    <a:lnTo>
                      <a:pt x="97" y="178"/>
                    </a:lnTo>
                    <a:lnTo>
                      <a:pt x="98" y="183"/>
                    </a:lnTo>
                    <a:lnTo>
                      <a:pt x="100" y="184"/>
                    </a:lnTo>
                    <a:lnTo>
                      <a:pt x="109" y="179"/>
                    </a:lnTo>
                    <a:lnTo>
                      <a:pt x="110" y="173"/>
                    </a:lnTo>
                    <a:lnTo>
                      <a:pt x="104" y="172"/>
                    </a:lnTo>
                    <a:lnTo>
                      <a:pt x="98" y="167"/>
                    </a:lnTo>
                    <a:lnTo>
                      <a:pt x="99" y="164"/>
                    </a:lnTo>
                    <a:lnTo>
                      <a:pt x="93" y="160"/>
                    </a:lnTo>
                    <a:lnTo>
                      <a:pt x="90" y="162"/>
                    </a:lnTo>
                    <a:lnTo>
                      <a:pt x="88" y="154"/>
                    </a:lnTo>
                    <a:lnTo>
                      <a:pt x="90" y="154"/>
                    </a:lnTo>
                    <a:lnTo>
                      <a:pt x="91" y="140"/>
                    </a:lnTo>
                    <a:lnTo>
                      <a:pt x="89" y="139"/>
                    </a:lnTo>
                    <a:lnTo>
                      <a:pt x="91" y="133"/>
                    </a:lnTo>
                    <a:lnTo>
                      <a:pt x="100" y="125"/>
                    </a:lnTo>
                    <a:lnTo>
                      <a:pt x="107" y="115"/>
                    </a:lnTo>
                    <a:lnTo>
                      <a:pt x="112" y="98"/>
                    </a:lnTo>
                    <a:lnTo>
                      <a:pt x="119" y="96"/>
                    </a:lnTo>
                    <a:lnTo>
                      <a:pt x="125" y="98"/>
                    </a:lnTo>
                    <a:lnTo>
                      <a:pt x="136" y="97"/>
                    </a:lnTo>
                    <a:lnTo>
                      <a:pt x="145" y="102"/>
                    </a:lnTo>
                    <a:lnTo>
                      <a:pt x="143" y="110"/>
                    </a:lnTo>
                    <a:lnTo>
                      <a:pt x="145" y="111"/>
                    </a:lnTo>
                    <a:lnTo>
                      <a:pt x="145" y="116"/>
                    </a:lnTo>
                    <a:lnTo>
                      <a:pt x="134" y="124"/>
                    </a:lnTo>
                    <a:lnTo>
                      <a:pt x="134" y="129"/>
                    </a:lnTo>
                    <a:lnTo>
                      <a:pt x="141" y="130"/>
                    </a:lnTo>
                    <a:lnTo>
                      <a:pt x="142" y="142"/>
                    </a:lnTo>
                    <a:lnTo>
                      <a:pt x="147" y="144"/>
                    </a:lnTo>
                    <a:lnTo>
                      <a:pt x="141" y="150"/>
                    </a:lnTo>
                    <a:lnTo>
                      <a:pt x="141" y="163"/>
                    </a:lnTo>
                    <a:lnTo>
                      <a:pt x="144" y="165"/>
                    </a:lnTo>
                    <a:lnTo>
                      <a:pt x="141" y="171"/>
                    </a:lnTo>
                    <a:lnTo>
                      <a:pt x="147" y="177"/>
                    </a:lnTo>
                    <a:lnTo>
                      <a:pt x="153" y="178"/>
                    </a:lnTo>
                    <a:lnTo>
                      <a:pt x="146" y="184"/>
                    </a:lnTo>
                    <a:lnTo>
                      <a:pt x="148" y="187"/>
                    </a:lnTo>
                    <a:lnTo>
                      <a:pt x="144" y="194"/>
                    </a:lnTo>
                    <a:lnTo>
                      <a:pt x="136" y="199"/>
                    </a:lnTo>
                    <a:lnTo>
                      <a:pt x="137" y="202"/>
                    </a:lnTo>
                    <a:lnTo>
                      <a:pt x="133" y="204"/>
                    </a:lnTo>
                    <a:lnTo>
                      <a:pt x="133" y="207"/>
                    </a:lnTo>
                    <a:lnTo>
                      <a:pt x="125" y="211"/>
                    </a:lnTo>
                    <a:lnTo>
                      <a:pt x="119" y="206"/>
                    </a:lnTo>
                    <a:lnTo>
                      <a:pt x="116" y="204"/>
                    </a:lnTo>
                    <a:lnTo>
                      <a:pt x="111" y="205"/>
                    </a:lnTo>
                    <a:lnTo>
                      <a:pt x="104" y="205"/>
                    </a:lnTo>
                    <a:lnTo>
                      <a:pt x="102" y="207"/>
                    </a:lnTo>
                    <a:lnTo>
                      <a:pt x="104" y="209"/>
                    </a:lnTo>
                    <a:lnTo>
                      <a:pt x="110" y="209"/>
                    </a:lnTo>
                    <a:lnTo>
                      <a:pt x="117" y="215"/>
                    </a:lnTo>
                    <a:lnTo>
                      <a:pt x="135" y="216"/>
                    </a:lnTo>
                    <a:lnTo>
                      <a:pt x="138" y="219"/>
                    </a:lnTo>
                    <a:lnTo>
                      <a:pt x="142" y="211"/>
                    </a:lnTo>
                    <a:lnTo>
                      <a:pt x="151" y="206"/>
                    </a:lnTo>
                    <a:lnTo>
                      <a:pt x="157" y="198"/>
                    </a:lnTo>
                    <a:lnTo>
                      <a:pt x="162" y="195"/>
                    </a:lnTo>
                    <a:lnTo>
                      <a:pt x="164" y="190"/>
                    </a:lnTo>
                    <a:lnTo>
                      <a:pt x="159" y="181"/>
                    </a:lnTo>
                    <a:lnTo>
                      <a:pt x="156" y="178"/>
                    </a:lnTo>
                    <a:lnTo>
                      <a:pt x="172" y="172"/>
                    </a:lnTo>
                    <a:lnTo>
                      <a:pt x="179" y="172"/>
                    </a:lnTo>
                    <a:lnTo>
                      <a:pt x="181" y="175"/>
                    </a:lnTo>
                    <a:lnTo>
                      <a:pt x="186" y="181"/>
                    </a:lnTo>
                    <a:lnTo>
                      <a:pt x="183" y="192"/>
                    </a:lnTo>
                    <a:lnTo>
                      <a:pt x="187" y="195"/>
                    </a:lnTo>
                    <a:lnTo>
                      <a:pt x="196" y="196"/>
                    </a:lnTo>
                    <a:lnTo>
                      <a:pt x="201" y="195"/>
                    </a:lnTo>
                    <a:lnTo>
                      <a:pt x="197" y="193"/>
                    </a:lnTo>
                    <a:lnTo>
                      <a:pt x="193" y="194"/>
                    </a:lnTo>
                    <a:lnTo>
                      <a:pt x="189" y="190"/>
                    </a:lnTo>
                    <a:lnTo>
                      <a:pt x="188" y="187"/>
                    </a:lnTo>
                    <a:lnTo>
                      <a:pt x="195" y="182"/>
                    </a:lnTo>
                    <a:lnTo>
                      <a:pt x="189" y="175"/>
                    </a:lnTo>
                    <a:lnTo>
                      <a:pt x="184" y="173"/>
                    </a:lnTo>
                    <a:lnTo>
                      <a:pt x="181" y="169"/>
                    </a:lnTo>
                    <a:lnTo>
                      <a:pt x="170" y="167"/>
                    </a:lnTo>
                    <a:lnTo>
                      <a:pt x="164" y="170"/>
                    </a:lnTo>
                    <a:lnTo>
                      <a:pt x="154" y="168"/>
                    </a:lnTo>
                    <a:lnTo>
                      <a:pt x="153" y="163"/>
                    </a:lnTo>
                    <a:lnTo>
                      <a:pt x="150" y="157"/>
                    </a:lnTo>
                    <a:lnTo>
                      <a:pt x="151" y="152"/>
                    </a:lnTo>
                    <a:lnTo>
                      <a:pt x="155" y="148"/>
                    </a:lnTo>
                    <a:lnTo>
                      <a:pt x="159" y="142"/>
                    </a:lnTo>
                    <a:lnTo>
                      <a:pt x="157" y="134"/>
                    </a:lnTo>
                    <a:lnTo>
                      <a:pt x="148" y="127"/>
                    </a:lnTo>
                    <a:lnTo>
                      <a:pt x="152" y="119"/>
                    </a:lnTo>
                    <a:lnTo>
                      <a:pt x="166" y="113"/>
                    </a:lnTo>
                    <a:lnTo>
                      <a:pt x="167" y="107"/>
                    </a:lnTo>
                    <a:lnTo>
                      <a:pt x="166" y="105"/>
                    </a:lnTo>
                    <a:lnTo>
                      <a:pt x="164" y="101"/>
                    </a:lnTo>
                    <a:lnTo>
                      <a:pt x="160" y="98"/>
                    </a:lnTo>
                    <a:lnTo>
                      <a:pt x="162" y="97"/>
                    </a:lnTo>
                    <a:lnTo>
                      <a:pt x="166" y="98"/>
                    </a:lnTo>
                    <a:lnTo>
                      <a:pt x="172" y="103"/>
                    </a:lnTo>
                    <a:lnTo>
                      <a:pt x="172" y="112"/>
                    </a:lnTo>
                    <a:lnTo>
                      <a:pt x="168" y="116"/>
                    </a:lnTo>
                    <a:lnTo>
                      <a:pt x="168" y="120"/>
                    </a:lnTo>
                    <a:lnTo>
                      <a:pt x="172" y="122"/>
                    </a:lnTo>
                    <a:lnTo>
                      <a:pt x="168" y="128"/>
                    </a:lnTo>
                    <a:lnTo>
                      <a:pt x="183" y="132"/>
                    </a:lnTo>
                    <a:lnTo>
                      <a:pt x="190" y="132"/>
                    </a:lnTo>
                    <a:lnTo>
                      <a:pt x="195" y="136"/>
                    </a:lnTo>
                    <a:lnTo>
                      <a:pt x="202" y="137"/>
                    </a:lnTo>
                    <a:lnTo>
                      <a:pt x="202" y="134"/>
                    </a:lnTo>
                    <a:lnTo>
                      <a:pt x="198" y="133"/>
                    </a:lnTo>
                    <a:lnTo>
                      <a:pt x="194" y="130"/>
                    </a:lnTo>
                    <a:lnTo>
                      <a:pt x="194" y="128"/>
                    </a:lnTo>
                    <a:lnTo>
                      <a:pt x="189" y="128"/>
                    </a:lnTo>
                    <a:lnTo>
                      <a:pt x="179" y="124"/>
                    </a:lnTo>
                    <a:lnTo>
                      <a:pt x="174" y="119"/>
                    </a:lnTo>
                    <a:lnTo>
                      <a:pt x="178" y="116"/>
                    </a:lnTo>
                    <a:lnTo>
                      <a:pt x="183" y="115"/>
                    </a:lnTo>
                    <a:lnTo>
                      <a:pt x="188" y="119"/>
                    </a:lnTo>
                    <a:lnTo>
                      <a:pt x="193" y="119"/>
                    </a:lnTo>
                    <a:lnTo>
                      <a:pt x="193" y="113"/>
                    </a:lnTo>
                    <a:lnTo>
                      <a:pt x="189" y="114"/>
                    </a:lnTo>
                    <a:lnTo>
                      <a:pt x="186" y="114"/>
                    </a:lnTo>
                    <a:lnTo>
                      <a:pt x="186" y="112"/>
                    </a:lnTo>
                    <a:lnTo>
                      <a:pt x="194" y="108"/>
                    </a:lnTo>
                    <a:lnTo>
                      <a:pt x="202" y="108"/>
                    </a:lnTo>
                    <a:lnTo>
                      <a:pt x="216" y="115"/>
                    </a:lnTo>
                    <a:lnTo>
                      <a:pt x="228" y="122"/>
                    </a:lnTo>
                    <a:lnTo>
                      <a:pt x="239" y="121"/>
                    </a:lnTo>
                    <a:lnTo>
                      <a:pt x="240" y="122"/>
                    </a:lnTo>
                    <a:lnTo>
                      <a:pt x="237" y="127"/>
                    </a:lnTo>
                    <a:lnTo>
                      <a:pt x="233" y="128"/>
                    </a:lnTo>
                    <a:lnTo>
                      <a:pt x="229" y="130"/>
                    </a:lnTo>
                    <a:lnTo>
                      <a:pt x="232" y="132"/>
                    </a:lnTo>
                    <a:lnTo>
                      <a:pt x="233" y="138"/>
                    </a:lnTo>
                    <a:lnTo>
                      <a:pt x="241" y="136"/>
                    </a:lnTo>
                    <a:lnTo>
                      <a:pt x="241" y="143"/>
                    </a:lnTo>
                    <a:lnTo>
                      <a:pt x="235" y="149"/>
                    </a:lnTo>
                    <a:lnTo>
                      <a:pt x="244" y="156"/>
                    </a:lnTo>
                    <a:lnTo>
                      <a:pt x="247" y="160"/>
                    </a:lnTo>
                    <a:lnTo>
                      <a:pt x="251" y="161"/>
                    </a:lnTo>
                    <a:lnTo>
                      <a:pt x="254" y="160"/>
                    </a:lnTo>
                    <a:lnTo>
                      <a:pt x="252" y="158"/>
                    </a:lnTo>
                    <a:lnTo>
                      <a:pt x="241" y="149"/>
                    </a:lnTo>
                    <a:lnTo>
                      <a:pt x="246" y="146"/>
                    </a:lnTo>
                    <a:lnTo>
                      <a:pt x="248" y="141"/>
                    </a:lnTo>
                    <a:lnTo>
                      <a:pt x="241" y="134"/>
                    </a:lnTo>
                    <a:lnTo>
                      <a:pt x="241" y="129"/>
                    </a:lnTo>
                    <a:lnTo>
                      <a:pt x="244" y="123"/>
                    </a:lnTo>
                    <a:lnTo>
                      <a:pt x="242" y="118"/>
                    </a:lnTo>
                    <a:lnTo>
                      <a:pt x="233" y="115"/>
                    </a:lnTo>
                    <a:lnTo>
                      <a:pt x="233" y="110"/>
                    </a:lnTo>
                    <a:lnTo>
                      <a:pt x="220" y="107"/>
                    </a:lnTo>
                    <a:lnTo>
                      <a:pt x="220" y="103"/>
                    </a:lnTo>
                    <a:lnTo>
                      <a:pt x="217" y="100"/>
                    </a:lnTo>
                    <a:lnTo>
                      <a:pt x="218" y="92"/>
                    </a:lnTo>
                    <a:lnTo>
                      <a:pt x="214" y="89"/>
                    </a:lnTo>
                    <a:lnTo>
                      <a:pt x="220" y="83"/>
                    </a:lnTo>
                    <a:lnTo>
                      <a:pt x="224" y="83"/>
                    </a:lnTo>
                    <a:lnTo>
                      <a:pt x="239" y="81"/>
                    </a:lnTo>
                    <a:lnTo>
                      <a:pt x="249" y="79"/>
                    </a:lnTo>
                    <a:lnTo>
                      <a:pt x="253" y="80"/>
                    </a:lnTo>
                    <a:lnTo>
                      <a:pt x="260" y="80"/>
                    </a:lnTo>
                    <a:lnTo>
                      <a:pt x="263" y="77"/>
                    </a:lnTo>
                    <a:lnTo>
                      <a:pt x="272" y="77"/>
                    </a:lnTo>
                    <a:lnTo>
                      <a:pt x="276" y="80"/>
                    </a:lnTo>
                    <a:lnTo>
                      <a:pt x="277" y="77"/>
                    </a:lnTo>
                    <a:lnTo>
                      <a:pt x="273" y="74"/>
                    </a:lnTo>
                    <a:lnTo>
                      <a:pt x="274" y="71"/>
                    </a:lnTo>
                    <a:lnTo>
                      <a:pt x="270" y="68"/>
                    </a:lnTo>
                    <a:lnTo>
                      <a:pt x="265" y="68"/>
                    </a:lnTo>
                    <a:lnTo>
                      <a:pt x="267" y="64"/>
                    </a:lnTo>
                    <a:lnTo>
                      <a:pt x="274" y="65"/>
                    </a:lnTo>
                    <a:lnTo>
                      <a:pt x="275" y="63"/>
                    </a:lnTo>
                    <a:lnTo>
                      <a:pt x="270" y="61"/>
                    </a:lnTo>
                    <a:lnTo>
                      <a:pt x="265" y="62"/>
                    </a:lnTo>
                    <a:lnTo>
                      <a:pt x="263" y="59"/>
                    </a:lnTo>
                    <a:lnTo>
                      <a:pt x="267" y="56"/>
                    </a:lnTo>
                    <a:lnTo>
                      <a:pt x="273" y="58"/>
                    </a:lnTo>
                    <a:lnTo>
                      <a:pt x="276" y="55"/>
                    </a:lnTo>
                    <a:lnTo>
                      <a:pt x="280" y="52"/>
                    </a:lnTo>
                    <a:lnTo>
                      <a:pt x="281" y="50"/>
                    </a:lnTo>
                    <a:lnTo>
                      <a:pt x="277" y="50"/>
                    </a:lnTo>
                    <a:lnTo>
                      <a:pt x="273" y="49"/>
                    </a:lnTo>
                    <a:lnTo>
                      <a:pt x="275" y="48"/>
                    </a:lnTo>
                    <a:lnTo>
                      <a:pt x="280" y="48"/>
                    </a:lnTo>
                    <a:lnTo>
                      <a:pt x="285" y="48"/>
                    </a:lnTo>
                    <a:lnTo>
                      <a:pt x="292" y="43"/>
                    </a:lnTo>
                    <a:lnTo>
                      <a:pt x="302" y="42"/>
                    </a:lnTo>
                    <a:lnTo>
                      <a:pt x="309" y="40"/>
                    </a:lnTo>
                    <a:lnTo>
                      <a:pt x="314" y="41"/>
                    </a:lnTo>
                    <a:lnTo>
                      <a:pt x="317" y="39"/>
                    </a:lnTo>
                    <a:lnTo>
                      <a:pt x="330" y="38"/>
                    </a:lnTo>
                    <a:lnTo>
                      <a:pt x="339" y="37"/>
                    </a:lnTo>
                    <a:lnTo>
                      <a:pt x="340" y="36"/>
                    </a:lnTo>
                    <a:lnTo>
                      <a:pt x="335" y="36"/>
                    </a:lnTo>
                    <a:lnTo>
                      <a:pt x="331" y="35"/>
                    </a:lnTo>
                    <a:lnTo>
                      <a:pt x="329" y="33"/>
                    </a:lnTo>
                    <a:lnTo>
                      <a:pt x="334" y="32"/>
                    </a:lnTo>
                    <a:lnTo>
                      <a:pt x="345" y="32"/>
                    </a:lnTo>
                    <a:lnTo>
                      <a:pt x="351" y="31"/>
                    </a:lnTo>
                    <a:lnTo>
                      <a:pt x="361" y="33"/>
                    </a:lnTo>
                    <a:lnTo>
                      <a:pt x="355" y="36"/>
                    </a:lnTo>
                    <a:lnTo>
                      <a:pt x="358" y="37"/>
                    </a:lnTo>
                    <a:lnTo>
                      <a:pt x="362" y="35"/>
                    </a:lnTo>
                    <a:lnTo>
                      <a:pt x="366" y="35"/>
                    </a:lnTo>
                    <a:lnTo>
                      <a:pt x="366" y="37"/>
                    </a:lnTo>
                    <a:lnTo>
                      <a:pt x="376" y="34"/>
                    </a:lnTo>
                    <a:lnTo>
                      <a:pt x="380" y="31"/>
                    </a:lnTo>
                    <a:lnTo>
                      <a:pt x="385" y="29"/>
                    </a:lnTo>
                    <a:lnTo>
                      <a:pt x="394" y="32"/>
                    </a:lnTo>
                    <a:lnTo>
                      <a:pt x="390" y="35"/>
                    </a:lnTo>
                    <a:lnTo>
                      <a:pt x="392" y="39"/>
                    </a:lnTo>
                    <a:lnTo>
                      <a:pt x="399" y="37"/>
                    </a:lnTo>
                    <a:lnTo>
                      <a:pt x="400" y="33"/>
                    </a:lnTo>
                    <a:lnTo>
                      <a:pt x="398" y="30"/>
                    </a:lnTo>
                    <a:lnTo>
                      <a:pt x="389" y="27"/>
                    </a:lnTo>
                    <a:lnTo>
                      <a:pt x="386" y="25"/>
                    </a:lnTo>
                    <a:lnTo>
                      <a:pt x="388" y="24"/>
                    </a:lnTo>
                    <a:lnTo>
                      <a:pt x="395" y="26"/>
                    </a:lnTo>
                    <a:lnTo>
                      <a:pt x="404" y="25"/>
                    </a:lnTo>
                    <a:lnTo>
                      <a:pt x="409" y="26"/>
                    </a:lnTo>
                    <a:lnTo>
                      <a:pt x="414" y="27"/>
                    </a:lnTo>
                    <a:lnTo>
                      <a:pt x="423" y="28"/>
                    </a:lnTo>
                    <a:lnTo>
                      <a:pt x="432" y="26"/>
                    </a:lnTo>
                    <a:lnTo>
                      <a:pt x="430" y="25"/>
                    </a:lnTo>
                    <a:lnTo>
                      <a:pt x="420" y="26"/>
                    </a:lnTo>
                    <a:lnTo>
                      <a:pt x="415" y="24"/>
                    </a:lnTo>
                    <a:lnTo>
                      <a:pt x="410" y="24"/>
                    </a:lnTo>
                    <a:lnTo>
                      <a:pt x="407" y="20"/>
                    </a:lnTo>
                    <a:lnTo>
                      <a:pt x="410" y="20"/>
                    </a:lnTo>
                    <a:lnTo>
                      <a:pt x="407" y="18"/>
                    </a:lnTo>
                    <a:lnTo>
                      <a:pt x="405" y="15"/>
                    </a:lnTo>
                    <a:lnTo>
                      <a:pt x="410" y="13"/>
                    </a:lnTo>
                    <a:lnTo>
                      <a:pt x="411" y="10"/>
                    </a:lnTo>
                    <a:lnTo>
                      <a:pt x="419" y="5"/>
                    </a:lnTo>
                    <a:lnTo>
                      <a:pt x="422" y="3"/>
                    </a:lnTo>
                    <a:lnTo>
                      <a:pt x="434" y="0"/>
                    </a:lnTo>
                    <a:lnTo>
                      <a:pt x="444" y="3"/>
                    </a:lnTo>
                    <a:lnTo>
                      <a:pt x="450" y="2"/>
                    </a:lnTo>
                    <a:lnTo>
                      <a:pt x="453" y="5"/>
                    </a:lnTo>
                    <a:lnTo>
                      <a:pt x="449" y="9"/>
                    </a:lnTo>
                    <a:lnTo>
                      <a:pt x="438" y="10"/>
                    </a:lnTo>
                    <a:lnTo>
                      <a:pt x="438" y="12"/>
                    </a:lnTo>
                    <a:lnTo>
                      <a:pt x="447" y="12"/>
                    </a:lnTo>
                    <a:lnTo>
                      <a:pt x="447" y="15"/>
                    </a:lnTo>
                    <a:lnTo>
                      <a:pt x="451" y="15"/>
                    </a:lnTo>
                    <a:lnTo>
                      <a:pt x="456" y="13"/>
                    </a:lnTo>
                    <a:lnTo>
                      <a:pt x="463" y="14"/>
                    </a:lnTo>
                    <a:lnTo>
                      <a:pt x="461" y="19"/>
                    </a:lnTo>
                    <a:lnTo>
                      <a:pt x="454" y="23"/>
                    </a:lnTo>
                    <a:lnTo>
                      <a:pt x="459" y="25"/>
                    </a:lnTo>
                    <a:lnTo>
                      <a:pt x="468" y="24"/>
                    </a:lnTo>
                    <a:lnTo>
                      <a:pt x="470" y="20"/>
                    </a:lnTo>
                    <a:lnTo>
                      <a:pt x="497" y="19"/>
                    </a:lnTo>
                    <a:lnTo>
                      <a:pt x="499" y="21"/>
                    </a:lnTo>
                    <a:lnTo>
                      <a:pt x="504" y="21"/>
                    </a:lnTo>
                    <a:lnTo>
                      <a:pt x="514" y="27"/>
                    </a:lnTo>
                    <a:lnTo>
                      <a:pt x="512" y="31"/>
                    </a:lnTo>
                    <a:lnTo>
                      <a:pt x="514" y="31"/>
                    </a:lnTo>
                    <a:lnTo>
                      <a:pt x="519" y="28"/>
                    </a:lnTo>
                    <a:lnTo>
                      <a:pt x="522" y="28"/>
                    </a:lnTo>
                    <a:lnTo>
                      <a:pt x="522" y="34"/>
                    </a:lnTo>
                    <a:lnTo>
                      <a:pt x="525" y="35"/>
                    </a:lnTo>
                    <a:lnTo>
                      <a:pt x="525" y="40"/>
                    </a:lnTo>
                    <a:lnTo>
                      <a:pt x="518" y="39"/>
                    </a:lnTo>
                    <a:lnTo>
                      <a:pt x="514" y="36"/>
                    </a:lnTo>
                    <a:lnTo>
                      <a:pt x="512" y="36"/>
                    </a:lnTo>
                    <a:lnTo>
                      <a:pt x="511" y="37"/>
                    </a:lnTo>
                    <a:lnTo>
                      <a:pt x="513" y="40"/>
                    </a:lnTo>
                    <a:lnTo>
                      <a:pt x="522" y="44"/>
                    </a:lnTo>
                    <a:lnTo>
                      <a:pt x="518" y="49"/>
                    </a:lnTo>
                    <a:lnTo>
                      <a:pt x="509" y="55"/>
                    </a:lnTo>
                    <a:lnTo>
                      <a:pt x="509" y="59"/>
                    </a:lnTo>
                    <a:lnTo>
                      <a:pt x="501" y="59"/>
                    </a:lnTo>
                    <a:lnTo>
                      <a:pt x="489" y="67"/>
                    </a:lnTo>
                    <a:lnTo>
                      <a:pt x="488" y="70"/>
                    </a:lnTo>
                    <a:lnTo>
                      <a:pt x="484" y="71"/>
                    </a:lnTo>
                    <a:lnTo>
                      <a:pt x="476" y="75"/>
                    </a:lnTo>
                    <a:lnTo>
                      <a:pt x="470" y="81"/>
                    </a:lnTo>
                    <a:lnTo>
                      <a:pt x="465" y="81"/>
                    </a:lnTo>
                    <a:lnTo>
                      <a:pt x="460" y="83"/>
                    </a:lnTo>
                    <a:lnTo>
                      <a:pt x="459" y="88"/>
                    </a:lnTo>
                    <a:lnTo>
                      <a:pt x="455" y="88"/>
                    </a:lnTo>
                    <a:lnTo>
                      <a:pt x="451" y="90"/>
                    </a:lnTo>
                    <a:lnTo>
                      <a:pt x="451" y="95"/>
                    </a:lnTo>
                    <a:lnTo>
                      <a:pt x="444" y="101"/>
                    </a:lnTo>
                    <a:lnTo>
                      <a:pt x="449" y="100"/>
                    </a:lnTo>
                    <a:lnTo>
                      <a:pt x="458" y="96"/>
                    </a:lnTo>
                    <a:lnTo>
                      <a:pt x="459" y="92"/>
                    </a:lnTo>
                    <a:lnTo>
                      <a:pt x="470" y="92"/>
                    </a:lnTo>
                    <a:lnTo>
                      <a:pt x="471" y="90"/>
                    </a:lnTo>
                    <a:lnTo>
                      <a:pt x="476" y="87"/>
                    </a:lnTo>
                    <a:lnTo>
                      <a:pt x="480" y="87"/>
                    </a:lnTo>
                    <a:lnTo>
                      <a:pt x="483" y="86"/>
                    </a:lnTo>
                    <a:lnTo>
                      <a:pt x="489" y="86"/>
                    </a:lnTo>
                    <a:lnTo>
                      <a:pt x="496" y="79"/>
                    </a:lnTo>
                    <a:lnTo>
                      <a:pt x="491" y="80"/>
                    </a:lnTo>
                    <a:lnTo>
                      <a:pt x="487" y="80"/>
                    </a:lnTo>
                    <a:lnTo>
                      <a:pt x="486" y="77"/>
                    </a:lnTo>
                    <a:lnTo>
                      <a:pt x="491" y="74"/>
                    </a:lnTo>
                    <a:lnTo>
                      <a:pt x="495" y="74"/>
                    </a:lnTo>
                    <a:lnTo>
                      <a:pt x="503" y="74"/>
                    </a:lnTo>
                    <a:lnTo>
                      <a:pt x="502" y="78"/>
                    </a:lnTo>
                    <a:lnTo>
                      <a:pt x="510" y="80"/>
                    </a:lnTo>
                    <a:lnTo>
                      <a:pt x="516" y="80"/>
                    </a:lnTo>
                    <a:lnTo>
                      <a:pt x="516" y="75"/>
                    </a:lnTo>
                    <a:lnTo>
                      <a:pt x="521" y="76"/>
                    </a:lnTo>
                    <a:lnTo>
                      <a:pt x="524" y="79"/>
                    </a:lnTo>
                    <a:lnTo>
                      <a:pt x="522" y="82"/>
                    </a:lnTo>
                    <a:lnTo>
                      <a:pt x="518" y="84"/>
                    </a:lnTo>
                    <a:lnTo>
                      <a:pt x="520" y="87"/>
                    </a:lnTo>
                    <a:lnTo>
                      <a:pt x="525" y="86"/>
                    </a:lnTo>
                    <a:lnTo>
                      <a:pt x="526" y="83"/>
                    </a:lnTo>
                    <a:lnTo>
                      <a:pt x="541" y="80"/>
                    </a:lnTo>
                    <a:lnTo>
                      <a:pt x="549" y="81"/>
                    </a:lnTo>
                    <a:lnTo>
                      <a:pt x="565" y="82"/>
                    </a:lnTo>
                    <a:lnTo>
                      <a:pt x="573" y="83"/>
                    </a:lnTo>
                    <a:lnTo>
                      <a:pt x="574" y="85"/>
                    </a:lnTo>
                    <a:lnTo>
                      <a:pt x="569" y="85"/>
                    </a:lnTo>
                    <a:lnTo>
                      <a:pt x="567" y="86"/>
                    </a:lnTo>
                    <a:lnTo>
                      <a:pt x="566" y="90"/>
                    </a:lnTo>
                    <a:lnTo>
                      <a:pt x="584" y="95"/>
                    </a:lnTo>
                    <a:lnTo>
                      <a:pt x="587" y="94"/>
                    </a:lnTo>
                    <a:lnTo>
                      <a:pt x="592" y="94"/>
                    </a:lnTo>
                    <a:lnTo>
                      <a:pt x="600" y="96"/>
                    </a:lnTo>
                    <a:lnTo>
                      <a:pt x="606" y="96"/>
                    </a:lnTo>
                    <a:lnTo>
                      <a:pt x="609" y="93"/>
                    </a:lnTo>
                    <a:lnTo>
                      <a:pt x="612" y="93"/>
                    </a:lnTo>
                    <a:lnTo>
                      <a:pt x="617" y="92"/>
                    </a:lnTo>
                    <a:lnTo>
                      <a:pt x="617" y="87"/>
                    </a:lnTo>
                    <a:lnTo>
                      <a:pt x="615" y="85"/>
                    </a:lnTo>
                    <a:lnTo>
                      <a:pt x="614" y="81"/>
                    </a:lnTo>
                    <a:lnTo>
                      <a:pt x="616" y="80"/>
                    </a:lnTo>
                    <a:lnTo>
                      <a:pt x="620" y="80"/>
                    </a:lnTo>
                    <a:lnTo>
                      <a:pt x="622" y="79"/>
                    </a:lnTo>
                    <a:lnTo>
                      <a:pt x="632" y="81"/>
                    </a:lnTo>
                    <a:lnTo>
                      <a:pt x="631" y="83"/>
                    </a:lnTo>
                    <a:lnTo>
                      <a:pt x="635" y="86"/>
                    </a:lnTo>
                    <a:lnTo>
                      <a:pt x="641" y="84"/>
                    </a:lnTo>
                    <a:lnTo>
                      <a:pt x="647" y="88"/>
                    </a:lnTo>
                    <a:lnTo>
                      <a:pt x="653" y="85"/>
                    </a:lnTo>
                    <a:lnTo>
                      <a:pt x="657" y="86"/>
                    </a:lnTo>
                    <a:lnTo>
                      <a:pt x="666" y="95"/>
                    </a:lnTo>
                    <a:lnTo>
                      <a:pt x="666" y="98"/>
                    </a:lnTo>
                    <a:lnTo>
                      <a:pt x="672" y="101"/>
                    </a:lnTo>
                    <a:lnTo>
                      <a:pt x="668" y="104"/>
                    </a:lnTo>
                    <a:lnTo>
                      <a:pt x="661" y="103"/>
                    </a:lnTo>
                    <a:lnTo>
                      <a:pt x="661" y="105"/>
                    </a:lnTo>
                    <a:lnTo>
                      <a:pt x="664" y="106"/>
                    </a:lnTo>
                    <a:lnTo>
                      <a:pt x="671" y="107"/>
                    </a:lnTo>
                    <a:lnTo>
                      <a:pt x="670" y="113"/>
                    </a:lnTo>
                    <a:lnTo>
                      <a:pt x="666" y="113"/>
                    </a:lnTo>
                    <a:lnTo>
                      <a:pt x="660" y="110"/>
                    </a:lnTo>
                    <a:lnTo>
                      <a:pt x="660" y="115"/>
                    </a:lnTo>
                    <a:lnTo>
                      <a:pt x="664" y="118"/>
                    </a:lnTo>
                    <a:lnTo>
                      <a:pt x="667" y="116"/>
                    </a:lnTo>
                    <a:lnTo>
                      <a:pt x="670" y="119"/>
                    </a:lnTo>
                    <a:lnTo>
                      <a:pt x="668" y="121"/>
                    </a:lnTo>
                    <a:lnTo>
                      <a:pt x="669" y="125"/>
                    </a:lnTo>
                    <a:lnTo>
                      <a:pt x="689" y="137"/>
                    </a:lnTo>
                    <a:lnTo>
                      <a:pt x="693" y="133"/>
                    </a:lnTo>
                    <a:lnTo>
                      <a:pt x="696" y="123"/>
                    </a:lnTo>
                    <a:lnTo>
                      <a:pt x="701" y="116"/>
                    </a:lnTo>
                    <a:lnTo>
                      <a:pt x="704" y="119"/>
                    </a:lnTo>
                    <a:lnTo>
                      <a:pt x="712" y="125"/>
                    </a:lnTo>
                    <a:lnTo>
                      <a:pt x="719" y="125"/>
                    </a:lnTo>
                    <a:lnTo>
                      <a:pt x="728" y="122"/>
                    </a:lnTo>
                    <a:lnTo>
                      <a:pt x="739" y="123"/>
                    </a:lnTo>
                    <a:lnTo>
                      <a:pt x="747" y="128"/>
                    </a:lnTo>
                    <a:lnTo>
                      <a:pt x="752" y="128"/>
                    </a:lnTo>
                    <a:lnTo>
                      <a:pt x="753" y="123"/>
                    </a:lnTo>
                    <a:lnTo>
                      <a:pt x="756" y="120"/>
                    </a:lnTo>
                    <a:lnTo>
                      <a:pt x="761" y="122"/>
                    </a:lnTo>
                    <a:lnTo>
                      <a:pt x="761" y="125"/>
                    </a:lnTo>
                    <a:lnTo>
                      <a:pt x="770" y="123"/>
                    </a:lnTo>
                    <a:lnTo>
                      <a:pt x="767" y="118"/>
                    </a:lnTo>
                    <a:lnTo>
                      <a:pt x="767" y="111"/>
                    </a:lnTo>
                    <a:lnTo>
                      <a:pt x="770" y="109"/>
                    </a:lnTo>
                    <a:lnTo>
                      <a:pt x="761" y="109"/>
                    </a:lnTo>
                    <a:lnTo>
                      <a:pt x="763" y="104"/>
                    </a:lnTo>
                    <a:lnTo>
                      <a:pt x="767" y="105"/>
                    </a:lnTo>
                    <a:lnTo>
                      <a:pt x="772" y="105"/>
                    </a:lnTo>
                    <a:lnTo>
                      <a:pt x="780" y="101"/>
                    </a:lnTo>
                    <a:lnTo>
                      <a:pt x="777" y="99"/>
                    </a:lnTo>
                    <a:lnTo>
                      <a:pt x="779" y="97"/>
                    </a:lnTo>
                    <a:lnTo>
                      <a:pt x="782" y="98"/>
                    </a:lnTo>
                    <a:lnTo>
                      <a:pt x="783" y="100"/>
                    </a:lnTo>
                    <a:lnTo>
                      <a:pt x="791" y="99"/>
                    </a:lnTo>
                    <a:lnTo>
                      <a:pt x="802" y="101"/>
                    </a:lnTo>
                    <a:lnTo>
                      <a:pt x="812" y="102"/>
                    </a:lnTo>
                    <a:lnTo>
                      <a:pt x="829" y="107"/>
                    </a:lnTo>
                    <a:lnTo>
                      <a:pt x="820" y="106"/>
                    </a:lnTo>
                    <a:lnTo>
                      <a:pt x="812" y="106"/>
                    </a:lnTo>
                    <a:lnTo>
                      <a:pt x="808" y="110"/>
                    </a:lnTo>
                    <a:lnTo>
                      <a:pt x="810" y="112"/>
                    </a:lnTo>
                    <a:lnTo>
                      <a:pt x="821" y="111"/>
                    </a:lnTo>
                    <a:lnTo>
                      <a:pt x="820" y="116"/>
                    </a:lnTo>
                    <a:lnTo>
                      <a:pt x="814" y="116"/>
                    </a:lnTo>
                    <a:lnTo>
                      <a:pt x="815" y="121"/>
                    </a:lnTo>
                    <a:lnTo>
                      <a:pt x="825" y="119"/>
                    </a:lnTo>
                    <a:lnTo>
                      <a:pt x="833" y="115"/>
                    </a:lnTo>
                    <a:lnTo>
                      <a:pt x="837" y="109"/>
                    </a:lnTo>
                    <a:lnTo>
                      <a:pt x="852" y="109"/>
                    </a:lnTo>
                    <a:lnTo>
                      <a:pt x="859" y="112"/>
                    </a:lnTo>
                    <a:lnTo>
                      <a:pt x="863" y="113"/>
                    </a:lnTo>
                    <a:lnTo>
                      <a:pt x="862" y="118"/>
                    </a:lnTo>
                    <a:lnTo>
                      <a:pt x="858" y="117"/>
                    </a:lnTo>
                    <a:lnTo>
                      <a:pt x="854" y="117"/>
                    </a:lnTo>
                    <a:lnTo>
                      <a:pt x="855" y="120"/>
                    </a:lnTo>
                    <a:lnTo>
                      <a:pt x="863" y="122"/>
                    </a:lnTo>
                    <a:lnTo>
                      <a:pt x="873" y="126"/>
                    </a:lnTo>
                    <a:lnTo>
                      <a:pt x="880" y="131"/>
                    </a:lnTo>
                    <a:lnTo>
                      <a:pt x="881" y="134"/>
                    </a:lnTo>
                    <a:lnTo>
                      <a:pt x="888" y="137"/>
                    </a:lnTo>
                    <a:lnTo>
                      <a:pt x="900" y="135"/>
                    </a:lnTo>
                    <a:lnTo>
                      <a:pt x="915" y="130"/>
                    </a:lnTo>
                    <a:lnTo>
                      <a:pt x="926" y="130"/>
                    </a:lnTo>
                    <a:lnTo>
                      <a:pt x="934" y="132"/>
                    </a:lnTo>
                    <a:lnTo>
                      <a:pt x="942" y="133"/>
                    </a:lnTo>
                    <a:lnTo>
                      <a:pt x="953" y="140"/>
                    </a:lnTo>
                    <a:lnTo>
                      <a:pt x="955" y="146"/>
                    </a:lnTo>
                    <a:lnTo>
                      <a:pt x="951" y="151"/>
                    </a:lnTo>
                    <a:lnTo>
                      <a:pt x="953" y="156"/>
                    </a:lnTo>
                    <a:lnTo>
                      <a:pt x="959" y="158"/>
                    </a:lnTo>
                    <a:lnTo>
                      <a:pt x="962" y="158"/>
                    </a:lnTo>
                    <a:lnTo>
                      <a:pt x="964" y="160"/>
                    </a:lnTo>
                    <a:lnTo>
                      <a:pt x="966" y="159"/>
                    </a:lnTo>
                    <a:lnTo>
                      <a:pt x="969" y="159"/>
                    </a:lnTo>
                    <a:lnTo>
                      <a:pt x="971" y="158"/>
                    </a:lnTo>
                    <a:lnTo>
                      <a:pt x="974" y="159"/>
                    </a:lnTo>
                    <a:lnTo>
                      <a:pt x="980" y="156"/>
                    </a:lnTo>
                    <a:lnTo>
                      <a:pt x="986" y="157"/>
                    </a:lnTo>
                    <a:lnTo>
                      <a:pt x="991" y="156"/>
                    </a:lnTo>
                    <a:lnTo>
                      <a:pt x="1000" y="160"/>
                    </a:lnTo>
                    <a:lnTo>
                      <a:pt x="1019" y="161"/>
                    </a:lnTo>
                    <a:lnTo>
                      <a:pt x="1025" y="156"/>
                    </a:lnTo>
                    <a:lnTo>
                      <a:pt x="1028" y="158"/>
                    </a:lnTo>
                    <a:lnTo>
                      <a:pt x="1032" y="165"/>
                    </a:lnTo>
                    <a:lnTo>
                      <a:pt x="1041" y="166"/>
                    </a:lnTo>
                    <a:lnTo>
                      <a:pt x="1042" y="170"/>
                    </a:lnTo>
                    <a:lnTo>
                      <a:pt x="1055" y="171"/>
                    </a:lnTo>
                    <a:lnTo>
                      <a:pt x="1057" y="165"/>
                    </a:lnTo>
                    <a:lnTo>
                      <a:pt x="1047" y="158"/>
                    </a:lnTo>
                    <a:lnTo>
                      <a:pt x="1048" y="156"/>
                    </a:lnTo>
                    <a:lnTo>
                      <a:pt x="1051" y="156"/>
                    </a:lnTo>
                    <a:lnTo>
                      <a:pt x="1053" y="154"/>
                    </a:lnTo>
                    <a:lnTo>
                      <a:pt x="1049" y="152"/>
                    </a:lnTo>
                    <a:lnTo>
                      <a:pt x="1052" y="149"/>
                    </a:lnTo>
                    <a:lnTo>
                      <a:pt x="1072" y="153"/>
                    </a:lnTo>
                    <a:lnTo>
                      <a:pt x="1078" y="154"/>
                    </a:lnTo>
                    <a:lnTo>
                      <a:pt x="1082" y="153"/>
                    </a:lnTo>
                    <a:lnTo>
                      <a:pt x="1089" y="154"/>
                    </a:lnTo>
                    <a:lnTo>
                      <a:pt x="1095" y="154"/>
                    </a:lnTo>
                    <a:lnTo>
                      <a:pt x="1099" y="155"/>
                    </a:lnTo>
                    <a:lnTo>
                      <a:pt x="1101" y="154"/>
                    </a:lnTo>
                    <a:lnTo>
                      <a:pt x="1112" y="158"/>
                    </a:lnTo>
                    <a:lnTo>
                      <a:pt x="1117" y="158"/>
                    </a:lnTo>
                    <a:lnTo>
                      <a:pt x="1124" y="162"/>
                    </a:lnTo>
                    <a:lnTo>
                      <a:pt x="1129" y="163"/>
                    </a:lnTo>
                    <a:lnTo>
                      <a:pt x="1138" y="168"/>
                    </a:lnTo>
                    <a:lnTo>
                      <a:pt x="1139" y="171"/>
                    </a:lnTo>
                    <a:lnTo>
                      <a:pt x="1145" y="171"/>
                    </a:lnTo>
                    <a:lnTo>
                      <a:pt x="1149" y="174"/>
                    </a:lnTo>
                    <a:lnTo>
                      <a:pt x="1149" y="176"/>
                    </a:lnTo>
                    <a:lnTo>
                      <a:pt x="1162" y="183"/>
                    </a:lnTo>
                    <a:lnTo>
                      <a:pt x="1168" y="184"/>
                    </a:lnTo>
                    <a:lnTo>
                      <a:pt x="1168" y="186"/>
                    </a:lnTo>
                    <a:lnTo>
                      <a:pt x="1173" y="187"/>
                    </a:lnTo>
                    <a:lnTo>
                      <a:pt x="1173" y="190"/>
                    </a:lnTo>
                    <a:lnTo>
                      <a:pt x="1177" y="190"/>
                    </a:lnTo>
                    <a:lnTo>
                      <a:pt x="1186" y="196"/>
                    </a:lnTo>
                    <a:lnTo>
                      <a:pt x="1187" y="202"/>
                    </a:lnTo>
                    <a:lnTo>
                      <a:pt x="1183" y="205"/>
                    </a:lnTo>
                    <a:lnTo>
                      <a:pt x="1192" y="211"/>
                    </a:lnTo>
                    <a:lnTo>
                      <a:pt x="1194" y="209"/>
                    </a:lnTo>
                    <a:lnTo>
                      <a:pt x="1191" y="207"/>
                    </a:lnTo>
                    <a:lnTo>
                      <a:pt x="1192" y="204"/>
                    </a:lnTo>
                    <a:lnTo>
                      <a:pt x="1190" y="199"/>
                    </a:lnTo>
                    <a:lnTo>
                      <a:pt x="1199" y="199"/>
                    </a:lnTo>
                    <a:lnTo>
                      <a:pt x="1204" y="201"/>
                    </a:lnTo>
                    <a:lnTo>
                      <a:pt x="1209" y="200"/>
                    </a:lnTo>
                    <a:lnTo>
                      <a:pt x="1222" y="208"/>
                    </a:lnTo>
                    <a:lnTo>
                      <a:pt x="1233" y="215"/>
                    </a:lnTo>
                    <a:lnTo>
                      <a:pt x="1231" y="220"/>
                    </a:lnTo>
                    <a:lnTo>
                      <a:pt x="1226" y="221"/>
                    </a:lnTo>
                    <a:lnTo>
                      <a:pt x="1225" y="226"/>
                    </a:lnTo>
                    <a:lnTo>
                      <a:pt x="1222" y="230"/>
                    </a:lnTo>
                    <a:lnTo>
                      <a:pt x="1209" y="233"/>
                    </a:lnTo>
                    <a:lnTo>
                      <a:pt x="1208" y="236"/>
                    </a:lnTo>
                    <a:lnTo>
                      <a:pt x="1205" y="238"/>
                    </a:lnTo>
                    <a:lnTo>
                      <a:pt x="1209" y="242"/>
                    </a:lnTo>
                    <a:lnTo>
                      <a:pt x="1203" y="247"/>
                    </a:lnTo>
                    <a:lnTo>
                      <a:pt x="1202" y="253"/>
                    </a:lnTo>
                    <a:lnTo>
                      <a:pt x="1207" y="257"/>
                    </a:lnTo>
                    <a:lnTo>
                      <a:pt x="1198" y="261"/>
                    </a:lnTo>
                    <a:lnTo>
                      <a:pt x="1193" y="258"/>
                    </a:lnTo>
                    <a:lnTo>
                      <a:pt x="1189" y="251"/>
                    </a:lnTo>
                    <a:lnTo>
                      <a:pt x="1184" y="248"/>
                    </a:lnTo>
                    <a:lnTo>
                      <a:pt x="1176" y="249"/>
                    </a:lnTo>
                    <a:lnTo>
                      <a:pt x="1175" y="237"/>
                    </a:lnTo>
                    <a:lnTo>
                      <a:pt x="1173" y="235"/>
                    </a:lnTo>
                    <a:lnTo>
                      <a:pt x="1166" y="232"/>
                    </a:lnTo>
                    <a:lnTo>
                      <a:pt x="1160" y="233"/>
                    </a:lnTo>
                    <a:lnTo>
                      <a:pt x="1154" y="233"/>
                    </a:lnTo>
                    <a:lnTo>
                      <a:pt x="1151" y="229"/>
                    </a:lnTo>
                    <a:lnTo>
                      <a:pt x="1151" y="222"/>
                    </a:lnTo>
                    <a:lnTo>
                      <a:pt x="1152" y="217"/>
                    </a:lnTo>
                    <a:lnTo>
                      <a:pt x="1152" y="213"/>
                    </a:lnTo>
                    <a:lnTo>
                      <a:pt x="1147" y="215"/>
                    </a:lnTo>
                    <a:lnTo>
                      <a:pt x="1145" y="214"/>
                    </a:lnTo>
                    <a:lnTo>
                      <a:pt x="1139" y="218"/>
                    </a:lnTo>
                    <a:lnTo>
                      <a:pt x="1143" y="228"/>
                    </a:lnTo>
                    <a:lnTo>
                      <a:pt x="1145" y="235"/>
                    </a:lnTo>
                    <a:lnTo>
                      <a:pt x="1138" y="244"/>
                    </a:lnTo>
                    <a:lnTo>
                      <a:pt x="1135" y="246"/>
                    </a:lnTo>
                    <a:lnTo>
                      <a:pt x="1131" y="251"/>
                    </a:lnTo>
                    <a:lnTo>
                      <a:pt x="1119" y="252"/>
                    </a:lnTo>
                    <a:lnTo>
                      <a:pt x="1117" y="247"/>
                    </a:lnTo>
                    <a:lnTo>
                      <a:pt x="1112" y="242"/>
                    </a:lnTo>
                    <a:lnTo>
                      <a:pt x="1108" y="244"/>
                    </a:lnTo>
                    <a:lnTo>
                      <a:pt x="1112" y="248"/>
                    </a:lnTo>
                    <a:lnTo>
                      <a:pt x="1110" y="250"/>
                    </a:lnTo>
                    <a:lnTo>
                      <a:pt x="1108" y="246"/>
                    </a:lnTo>
                    <a:lnTo>
                      <a:pt x="1104" y="246"/>
                    </a:lnTo>
                    <a:lnTo>
                      <a:pt x="1106" y="253"/>
                    </a:lnTo>
                    <a:lnTo>
                      <a:pt x="1112" y="254"/>
                    </a:lnTo>
                    <a:lnTo>
                      <a:pt x="1115" y="256"/>
                    </a:lnTo>
                    <a:lnTo>
                      <a:pt x="1120" y="261"/>
                    </a:lnTo>
                    <a:lnTo>
                      <a:pt x="1122" y="257"/>
                    </a:lnTo>
                    <a:lnTo>
                      <a:pt x="1125" y="258"/>
                    </a:lnTo>
                    <a:lnTo>
                      <a:pt x="1124" y="263"/>
                    </a:lnTo>
                    <a:lnTo>
                      <a:pt x="1128" y="266"/>
                    </a:lnTo>
                    <a:lnTo>
                      <a:pt x="1128" y="279"/>
                    </a:lnTo>
                    <a:lnTo>
                      <a:pt x="1131" y="282"/>
                    </a:lnTo>
                    <a:lnTo>
                      <a:pt x="1132" y="291"/>
                    </a:lnTo>
                    <a:lnTo>
                      <a:pt x="1135" y="294"/>
                    </a:lnTo>
                    <a:lnTo>
                      <a:pt x="1132" y="301"/>
                    </a:lnTo>
                    <a:lnTo>
                      <a:pt x="1132" y="305"/>
                    </a:lnTo>
                    <a:lnTo>
                      <a:pt x="1123" y="303"/>
                    </a:lnTo>
                    <a:lnTo>
                      <a:pt x="1118" y="300"/>
                    </a:lnTo>
                    <a:lnTo>
                      <a:pt x="1107" y="302"/>
                    </a:lnTo>
                    <a:lnTo>
                      <a:pt x="1104" y="308"/>
                    </a:lnTo>
                    <a:lnTo>
                      <a:pt x="1092" y="311"/>
                    </a:lnTo>
                    <a:lnTo>
                      <a:pt x="1085" y="318"/>
                    </a:lnTo>
                    <a:lnTo>
                      <a:pt x="1080" y="319"/>
                    </a:lnTo>
                    <a:lnTo>
                      <a:pt x="1079" y="320"/>
                    </a:lnTo>
                    <a:lnTo>
                      <a:pt x="1075" y="326"/>
                    </a:lnTo>
                    <a:lnTo>
                      <a:pt x="1070" y="328"/>
                    </a:lnTo>
                    <a:lnTo>
                      <a:pt x="1068" y="333"/>
                    </a:lnTo>
                    <a:lnTo>
                      <a:pt x="1058" y="339"/>
                    </a:lnTo>
                    <a:lnTo>
                      <a:pt x="1052" y="346"/>
                    </a:lnTo>
                    <a:lnTo>
                      <a:pt x="1051" y="351"/>
                    </a:lnTo>
                    <a:lnTo>
                      <a:pt x="1047" y="354"/>
                    </a:lnTo>
                    <a:lnTo>
                      <a:pt x="1046" y="348"/>
                    </a:lnTo>
                    <a:lnTo>
                      <a:pt x="1044" y="343"/>
                    </a:lnTo>
                    <a:lnTo>
                      <a:pt x="1035" y="339"/>
                    </a:lnTo>
                    <a:lnTo>
                      <a:pt x="1019" y="347"/>
                    </a:lnTo>
                    <a:lnTo>
                      <a:pt x="1015" y="355"/>
                    </a:lnTo>
                    <a:lnTo>
                      <a:pt x="1010" y="359"/>
                    </a:lnTo>
                    <a:lnTo>
                      <a:pt x="1010" y="352"/>
                    </a:lnTo>
                    <a:lnTo>
                      <a:pt x="1013" y="345"/>
                    </a:lnTo>
                    <a:lnTo>
                      <a:pt x="1012" y="343"/>
                    </a:lnTo>
                    <a:lnTo>
                      <a:pt x="1008" y="348"/>
                    </a:lnTo>
                    <a:lnTo>
                      <a:pt x="1004" y="351"/>
                    </a:lnTo>
                    <a:lnTo>
                      <a:pt x="1000" y="356"/>
                    </a:lnTo>
                    <a:lnTo>
                      <a:pt x="997" y="354"/>
                    </a:lnTo>
                    <a:lnTo>
                      <a:pt x="991" y="353"/>
                    </a:lnTo>
                    <a:lnTo>
                      <a:pt x="985" y="361"/>
                    </a:lnTo>
                    <a:lnTo>
                      <a:pt x="983" y="370"/>
                    </a:lnTo>
                    <a:lnTo>
                      <a:pt x="978" y="378"/>
                    </a:lnTo>
                    <a:lnTo>
                      <a:pt x="975" y="380"/>
                    </a:lnTo>
                    <a:lnTo>
                      <a:pt x="972" y="391"/>
                    </a:lnTo>
                    <a:lnTo>
                      <a:pt x="977" y="396"/>
                    </a:lnTo>
                    <a:lnTo>
                      <a:pt x="978" y="393"/>
                    </a:lnTo>
                    <a:lnTo>
                      <a:pt x="984" y="396"/>
                    </a:lnTo>
                    <a:lnTo>
                      <a:pt x="985" y="399"/>
                    </a:lnTo>
                    <a:lnTo>
                      <a:pt x="979" y="405"/>
                    </a:lnTo>
                    <a:lnTo>
                      <a:pt x="980" y="414"/>
                    </a:lnTo>
                    <a:lnTo>
                      <a:pt x="984" y="416"/>
                    </a:lnTo>
                    <a:lnTo>
                      <a:pt x="987" y="426"/>
                    </a:lnTo>
                    <a:lnTo>
                      <a:pt x="984" y="429"/>
                    </a:lnTo>
                    <a:lnTo>
                      <a:pt x="980" y="429"/>
                    </a:lnTo>
                    <a:lnTo>
                      <a:pt x="980" y="422"/>
                    </a:lnTo>
                    <a:lnTo>
                      <a:pt x="973" y="429"/>
                    </a:lnTo>
                    <a:lnTo>
                      <a:pt x="969" y="440"/>
                    </a:lnTo>
                    <a:lnTo>
                      <a:pt x="971" y="443"/>
                    </a:lnTo>
                    <a:lnTo>
                      <a:pt x="974" y="448"/>
                    </a:lnTo>
                    <a:lnTo>
                      <a:pt x="971" y="455"/>
                    </a:lnTo>
                    <a:lnTo>
                      <a:pt x="967" y="456"/>
                    </a:lnTo>
                    <a:lnTo>
                      <a:pt x="966" y="454"/>
                    </a:lnTo>
                    <a:lnTo>
                      <a:pt x="954" y="464"/>
                    </a:lnTo>
                    <a:lnTo>
                      <a:pt x="956" y="476"/>
                    </a:lnTo>
                    <a:lnTo>
                      <a:pt x="954" y="480"/>
                    </a:lnTo>
                    <a:lnTo>
                      <a:pt x="949" y="478"/>
                    </a:lnTo>
                    <a:lnTo>
                      <a:pt x="943" y="480"/>
                    </a:lnTo>
                    <a:lnTo>
                      <a:pt x="941" y="489"/>
                    </a:lnTo>
                    <a:lnTo>
                      <a:pt x="941" y="495"/>
                    </a:lnTo>
                    <a:lnTo>
                      <a:pt x="926" y="516"/>
                    </a:lnTo>
                    <a:lnTo>
                      <a:pt x="922" y="517"/>
                    </a:lnTo>
                    <a:lnTo>
                      <a:pt x="924" y="514"/>
                    </a:lnTo>
                    <a:lnTo>
                      <a:pt x="921" y="507"/>
                    </a:lnTo>
                    <a:lnTo>
                      <a:pt x="922" y="498"/>
                    </a:lnTo>
                    <a:lnTo>
                      <a:pt x="921" y="489"/>
                    </a:lnTo>
                    <a:lnTo>
                      <a:pt x="917" y="473"/>
                    </a:lnTo>
                    <a:lnTo>
                      <a:pt x="915" y="467"/>
                    </a:lnTo>
                    <a:lnTo>
                      <a:pt x="915" y="458"/>
                    </a:lnTo>
                    <a:lnTo>
                      <a:pt x="913" y="441"/>
                    </a:lnTo>
                    <a:lnTo>
                      <a:pt x="915" y="423"/>
                    </a:lnTo>
                    <a:lnTo>
                      <a:pt x="921" y="414"/>
                    </a:lnTo>
                    <a:lnTo>
                      <a:pt x="923" y="412"/>
                    </a:lnTo>
                    <a:lnTo>
                      <a:pt x="924" y="394"/>
                    </a:lnTo>
                    <a:lnTo>
                      <a:pt x="932" y="394"/>
                    </a:lnTo>
                    <a:lnTo>
                      <a:pt x="935" y="390"/>
                    </a:lnTo>
                    <a:lnTo>
                      <a:pt x="939" y="388"/>
                    </a:lnTo>
                    <a:lnTo>
                      <a:pt x="945" y="383"/>
                    </a:lnTo>
                    <a:lnTo>
                      <a:pt x="945" y="380"/>
                    </a:lnTo>
                    <a:lnTo>
                      <a:pt x="955" y="370"/>
                    </a:lnTo>
                    <a:lnTo>
                      <a:pt x="956" y="362"/>
                    </a:lnTo>
                    <a:lnTo>
                      <a:pt x="961" y="361"/>
                    </a:lnTo>
                    <a:lnTo>
                      <a:pt x="969" y="349"/>
                    </a:lnTo>
                    <a:lnTo>
                      <a:pt x="972" y="343"/>
                    </a:lnTo>
                    <a:lnTo>
                      <a:pt x="987" y="336"/>
                    </a:lnTo>
                    <a:lnTo>
                      <a:pt x="987" y="331"/>
                    </a:lnTo>
                    <a:lnTo>
                      <a:pt x="988" y="329"/>
                    </a:lnTo>
                    <a:lnTo>
                      <a:pt x="989" y="320"/>
                    </a:lnTo>
                    <a:lnTo>
                      <a:pt x="990" y="317"/>
                    </a:lnTo>
                    <a:lnTo>
                      <a:pt x="991" y="312"/>
                    </a:lnTo>
                    <a:lnTo>
                      <a:pt x="994" y="303"/>
                    </a:lnTo>
                    <a:lnTo>
                      <a:pt x="1001" y="301"/>
                    </a:lnTo>
                    <a:lnTo>
                      <a:pt x="994" y="295"/>
                    </a:lnTo>
                    <a:lnTo>
                      <a:pt x="985" y="299"/>
                    </a:lnTo>
                    <a:lnTo>
                      <a:pt x="980" y="312"/>
                    </a:lnTo>
                    <a:lnTo>
                      <a:pt x="983" y="316"/>
                    </a:lnTo>
                    <a:lnTo>
                      <a:pt x="981" y="320"/>
                    </a:lnTo>
                    <a:lnTo>
                      <a:pt x="973" y="320"/>
                    </a:lnTo>
                    <a:lnTo>
                      <a:pt x="956" y="320"/>
                    </a:lnTo>
                    <a:lnTo>
                      <a:pt x="957" y="316"/>
                    </a:lnTo>
                    <a:lnTo>
                      <a:pt x="953" y="312"/>
                    </a:lnTo>
                    <a:lnTo>
                      <a:pt x="951" y="315"/>
                    </a:lnTo>
                    <a:lnTo>
                      <a:pt x="949" y="317"/>
                    </a:lnTo>
                    <a:lnTo>
                      <a:pt x="944" y="312"/>
                    </a:lnTo>
                    <a:lnTo>
                      <a:pt x="940" y="316"/>
                    </a:lnTo>
                    <a:lnTo>
                      <a:pt x="929" y="317"/>
                    </a:lnTo>
                    <a:lnTo>
                      <a:pt x="924" y="32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5" name="Freeform 1449"/>
              <p:cNvSpPr>
                <a:spLocks noChangeAspect="1"/>
              </p:cNvSpPr>
              <p:nvPr/>
            </p:nvSpPr>
            <p:spPr bwMode="gray">
              <a:xfrm>
                <a:off x="4707" y="2157"/>
                <a:ext cx="5" cy="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2" y="2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6" name="Freeform 1450"/>
              <p:cNvSpPr>
                <a:spLocks noChangeAspect="1"/>
              </p:cNvSpPr>
              <p:nvPr/>
            </p:nvSpPr>
            <p:spPr bwMode="gray">
              <a:xfrm>
                <a:off x="4716" y="2143"/>
                <a:ext cx="3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7" name="Freeform 1451"/>
              <p:cNvSpPr>
                <a:spLocks noChangeAspect="1"/>
              </p:cNvSpPr>
              <p:nvPr/>
            </p:nvSpPr>
            <p:spPr bwMode="gray">
              <a:xfrm>
                <a:off x="4733" y="2202"/>
                <a:ext cx="7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4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5">
                    <a:moveTo>
                      <a:pt x="1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8" name="Freeform 1452"/>
              <p:cNvSpPr>
                <a:spLocks noChangeAspect="1"/>
              </p:cNvSpPr>
              <p:nvPr/>
            </p:nvSpPr>
            <p:spPr bwMode="gray">
              <a:xfrm>
                <a:off x="4726" y="2209"/>
                <a:ext cx="4" cy="4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3" y="1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79" name="Freeform 1453"/>
              <p:cNvSpPr>
                <a:spLocks noChangeAspect="1" noEditPoints="1"/>
              </p:cNvSpPr>
              <p:nvPr/>
            </p:nvSpPr>
            <p:spPr bwMode="gray">
              <a:xfrm>
                <a:off x="4415" y="2298"/>
                <a:ext cx="188" cy="118"/>
              </a:xfrm>
              <a:custGeom>
                <a:avLst/>
                <a:gdLst/>
                <a:ahLst/>
                <a:cxnLst>
                  <a:cxn ang="0">
                    <a:pos x="114" y="32"/>
                  </a:cxn>
                  <a:cxn ang="0">
                    <a:pos x="117" y="21"/>
                  </a:cxn>
                  <a:cxn ang="0">
                    <a:pos x="121" y="15"/>
                  </a:cxn>
                  <a:cxn ang="0">
                    <a:pos x="121" y="2"/>
                  </a:cxn>
                  <a:cxn ang="0">
                    <a:pos x="116" y="0"/>
                  </a:cxn>
                  <a:cxn ang="0">
                    <a:pos x="114" y="2"/>
                  </a:cxn>
                  <a:cxn ang="0">
                    <a:pos x="114" y="7"/>
                  </a:cxn>
                  <a:cxn ang="0">
                    <a:pos x="107" y="17"/>
                  </a:cxn>
                  <a:cxn ang="0">
                    <a:pos x="108" y="28"/>
                  </a:cxn>
                  <a:cxn ang="0">
                    <a:pos x="110" y="33"/>
                  </a:cxn>
                  <a:cxn ang="0">
                    <a:pos x="114" y="32"/>
                  </a:cxn>
                  <a:cxn ang="0">
                    <a:pos x="17" y="70"/>
                  </a:cxn>
                  <a:cxn ang="0">
                    <a:pos x="19" y="62"/>
                  </a:cxn>
                  <a:cxn ang="0">
                    <a:pos x="22" y="58"/>
                  </a:cxn>
                  <a:cxn ang="0">
                    <a:pos x="17" y="56"/>
                  </a:cxn>
                  <a:cxn ang="0">
                    <a:pos x="14" y="56"/>
                  </a:cxn>
                  <a:cxn ang="0">
                    <a:pos x="8" y="59"/>
                  </a:cxn>
                  <a:cxn ang="0">
                    <a:pos x="6" y="58"/>
                  </a:cxn>
                  <a:cxn ang="0">
                    <a:pos x="0" y="64"/>
                  </a:cxn>
                  <a:cxn ang="0">
                    <a:pos x="0" y="72"/>
                  </a:cxn>
                  <a:cxn ang="0">
                    <a:pos x="6" y="76"/>
                  </a:cxn>
                  <a:cxn ang="0">
                    <a:pos x="12" y="75"/>
                  </a:cxn>
                  <a:cxn ang="0">
                    <a:pos x="17" y="70"/>
                  </a:cxn>
                </a:cxnLst>
                <a:rect l="0" t="0" r="r" b="b"/>
                <a:pathLst>
                  <a:path w="121" h="76">
                    <a:moveTo>
                      <a:pt x="114" y="32"/>
                    </a:moveTo>
                    <a:lnTo>
                      <a:pt x="117" y="21"/>
                    </a:lnTo>
                    <a:lnTo>
                      <a:pt x="121" y="15"/>
                    </a:lnTo>
                    <a:lnTo>
                      <a:pt x="121" y="2"/>
                    </a:lnTo>
                    <a:lnTo>
                      <a:pt x="116" y="0"/>
                    </a:lnTo>
                    <a:lnTo>
                      <a:pt x="114" y="2"/>
                    </a:lnTo>
                    <a:lnTo>
                      <a:pt x="114" y="7"/>
                    </a:lnTo>
                    <a:lnTo>
                      <a:pt x="107" y="17"/>
                    </a:lnTo>
                    <a:lnTo>
                      <a:pt x="108" y="28"/>
                    </a:lnTo>
                    <a:lnTo>
                      <a:pt x="110" y="33"/>
                    </a:lnTo>
                    <a:lnTo>
                      <a:pt x="114" y="32"/>
                    </a:lnTo>
                    <a:close/>
                    <a:moveTo>
                      <a:pt x="17" y="70"/>
                    </a:moveTo>
                    <a:lnTo>
                      <a:pt x="19" y="62"/>
                    </a:lnTo>
                    <a:lnTo>
                      <a:pt x="22" y="58"/>
                    </a:lnTo>
                    <a:lnTo>
                      <a:pt x="17" y="56"/>
                    </a:lnTo>
                    <a:lnTo>
                      <a:pt x="14" y="56"/>
                    </a:lnTo>
                    <a:lnTo>
                      <a:pt x="8" y="59"/>
                    </a:lnTo>
                    <a:lnTo>
                      <a:pt x="6" y="58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6" y="76"/>
                    </a:lnTo>
                    <a:lnTo>
                      <a:pt x="12" y="75"/>
                    </a:lnTo>
                    <a:lnTo>
                      <a:pt x="17" y="7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0" name="Freeform 1454"/>
              <p:cNvSpPr>
                <a:spLocks noChangeAspect="1"/>
              </p:cNvSpPr>
              <p:nvPr/>
            </p:nvSpPr>
            <p:spPr bwMode="gray">
              <a:xfrm>
                <a:off x="4705" y="2243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4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5" y="4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1" name="Freeform 1455"/>
              <p:cNvSpPr>
                <a:spLocks noChangeAspect="1"/>
              </p:cNvSpPr>
              <p:nvPr/>
            </p:nvSpPr>
            <p:spPr bwMode="gray">
              <a:xfrm>
                <a:off x="4704" y="2253"/>
                <a:ext cx="6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0" y="2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3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2" name="Freeform 1456"/>
              <p:cNvSpPr>
                <a:spLocks noChangeAspect="1"/>
              </p:cNvSpPr>
              <p:nvPr/>
            </p:nvSpPr>
            <p:spPr bwMode="gray">
              <a:xfrm>
                <a:off x="4687" y="2272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1" y="7"/>
                  </a:cxn>
                  <a:cxn ang="0">
                    <a:pos x="5" y="4"/>
                  </a:cxn>
                  <a:cxn ang="0">
                    <a:pos x="7" y="1"/>
                  </a:cxn>
                  <a:cxn ang="0">
                    <a:pos x="4" y="0"/>
                  </a:cxn>
                  <a:cxn ang="0">
                    <a:pos x="2" y="4"/>
                  </a:cxn>
                </a:cxnLst>
                <a:rect l="0" t="0" r="r" b="b"/>
                <a:pathLst>
                  <a:path w="7" h="7">
                    <a:moveTo>
                      <a:pt x="2" y="4"/>
                    </a:moveTo>
                    <a:lnTo>
                      <a:pt x="0" y="4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7" y="1"/>
                    </a:lnTo>
                    <a:lnTo>
                      <a:pt x="4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3" name="Freeform 1457"/>
              <p:cNvSpPr>
                <a:spLocks noChangeAspect="1"/>
              </p:cNvSpPr>
              <p:nvPr/>
            </p:nvSpPr>
            <p:spPr bwMode="gray">
              <a:xfrm>
                <a:off x="4650" y="2302"/>
                <a:ext cx="7" cy="4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4" y="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4" name="Freeform 1458"/>
              <p:cNvSpPr>
                <a:spLocks noChangeAspect="1"/>
              </p:cNvSpPr>
              <p:nvPr/>
            </p:nvSpPr>
            <p:spPr bwMode="gray">
              <a:xfrm>
                <a:off x="4637" y="2306"/>
                <a:ext cx="5" cy="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1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5" name="Freeform 1459"/>
              <p:cNvSpPr>
                <a:spLocks noChangeAspect="1"/>
              </p:cNvSpPr>
              <p:nvPr/>
            </p:nvSpPr>
            <p:spPr bwMode="gray">
              <a:xfrm>
                <a:off x="4628" y="2312"/>
                <a:ext cx="8" cy="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5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6" name="Freeform 1460"/>
              <p:cNvSpPr>
                <a:spLocks noChangeAspect="1"/>
              </p:cNvSpPr>
              <p:nvPr/>
            </p:nvSpPr>
            <p:spPr bwMode="gray">
              <a:xfrm>
                <a:off x="4474" y="2813"/>
                <a:ext cx="22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3" y="2"/>
                  </a:cxn>
                  <a:cxn ang="0">
                    <a:pos x="14" y="0"/>
                  </a:cxn>
                  <a:cxn ang="0">
                    <a:pos x="0" y="1"/>
                  </a:cxn>
                  <a:cxn ang="0">
                    <a:pos x="0" y="3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3" y="2"/>
                    </a:lnTo>
                    <a:lnTo>
                      <a:pt x="14" y="0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7" name="Freeform 1461"/>
              <p:cNvSpPr>
                <a:spLocks noChangeAspect="1"/>
              </p:cNvSpPr>
              <p:nvPr/>
            </p:nvSpPr>
            <p:spPr bwMode="gray">
              <a:xfrm>
                <a:off x="4499" y="2830"/>
                <a:ext cx="14" cy="11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5" y="7"/>
                  </a:cxn>
                  <a:cxn ang="0">
                    <a:pos x="9" y="6"/>
                  </a:cxn>
                </a:cxnLst>
                <a:rect l="0" t="0" r="r" b="b"/>
                <a:pathLst>
                  <a:path w="9" h="7">
                    <a:moveTo>
                      <a:pt x="9" y="6"/>
                    </a:moveTo>
                    <a:lnTo>
                      <a:pt x="8" y="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5" y="7"/>
                    </a:lnTo>
                    <a:lnTo>
                      <a:pt x="9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8" name="Freeform 1462"/>
              <p:cNvSpPr>
                <a:spLocks noChangeAspect="1"/>
              </p:cNvSpPr>
              <p:nvPr/>
            </p:nvSpPr>
            <p:spPr bwMode="gray">
              <a:xfrm>
                <a:off x="4521" y="2751"/>
                <a:ext cx="3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0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89" name="Freeform 1463"/>
              <p:cNvSpPr>
                <a:spLocks noChangeAspect="1"/>
              </p:cNvSpPr>
              <p:nvPr/>
            </p:nvSpPr>
            <p:spPr bwMode="gray">
              <a:xfrm>
                <a:off x="4636" y="2832"/>
                <a:ext cx="15" cy="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5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1" y="2"/>
                  </a:cxn>
                  <a:cxn ang="0">
                    <a:pos x="0" y="5"/>
                  </a:cxn>
                </a:cxnLst>
                <a:rect l="0" t="0" r="r" b="b"/>
                <a:pathLst>
                  <a:path w="10" h="5">
                    <a:moveTo>
                      <a:pt x="0" y="5"/>
                    </a:moveTo>
                    <a:lnTo>
                      <a:pt x="5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1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0" name="Freeform 1464"/>
              <p:cNvSpPr>
                <a:spLocks noChangeAspect="1"/>
              </p:cNvSpPr>
              <p:nvPr/>
            </p:nvSpPr>
            <p:spPr bwMode="gray">
              <a:xfrm>
                <a:off x="4623" y="2832"/>
                <a:ext cx="10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5"/>
                  </a:cxn>
                  <a:cxn ang="0">
                    <a:pos x="6" y="1"/>
                  </a:cxn>
                  <a:cxn ang="0">
                    <a:pos x="6" y="0"/>
                  </a:cxn>
                  <a:cxn ang="0">
                    <a:pos x="2" y="1"/>
                  </a:cxn>
                  <a:cxn ang="0">
                    <a:pos x="0" y="3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lnTo>
                      <a:pt x="1" y="5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1" name="Freeform 1465"/>
              <p:cNvSpPr>
                <a:spLocks noChangeAspect="1"/>
              </p:cNvSpPr>
              <p:nvPr/>
            </p:nvSpPr>
            <p:spPr bwMode="gray">
              <a:xfrm>
                <a:off x="4612" y="2830"/>
                <a:ext cx="11" cy="1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6"/>
                  </a:cxn>
                  <a:cxn ang="0">
                    <a:pos x="7" y="2"/>
                  </a:cxn>
                  <a:cxn ang="0">
                    <a:pos x="4" y="0"/>
                  </a:cxn>
                  <a:cxn ang="0">
                    <a:pos x="0" y="5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lnTo>
                      <a:pt x="2" y="6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2" name="Freeform 1466"/>
              <p:cNvSpPr>
                <a:spLocks noChangeAspect="1"/>
              </p:cNvSpPr>
              <p:nvPr/>
            </p:nvSpPr>
            <p:spPr bwMode="gray">
              <a:xfrm>
                <a:off x="4662" y="2821"/>
                <a:ext cx="12" cy="9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7" y="4"/>
                  </a:cxn>
                  <a:cxn ang="0">
                    <a:pos x="8" y="2"/>
                  </a:cxn>
                  <a:cxn ang="0">
                    <a:pos x="7" y="0"/>
                  </a:cxn>
                  <a:cxn ang="0">
                    <a:pos x="0" y="3"/>
                  </a:cxn>
                  <a:cxn ang="0">
                    <a:pos x="1" y="6"/>
                  </a:cxn>
                </a:cxnLst>
                <a:rect l="0" t="0" r="r" b="b"/>
                <a:pathLst>
                  <a:path w="8" h="6">
                    <a:moveTo>
                      <a:pt x="1" y="6"/>
                    </a:moveTo>
                    <a:lnTo>
                      <a:pt x="7" y="4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0" y="3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3" name="Freeform 1467"/>
              <p:cNvSpPr>
                <a:spLocks noChangeAspect="1" noEditPoints="1"/>
              </p:cNvSpPr>
              <p:nvPr/>
            </p:nvSpPr>
            <p:spPr bwMode="gray">
              <a:xfrm>
                <a:off x="4563" y="2410"/>
                <a:ext cx="94" cy="383"/>
              </a:xfrm>
              <a:custGeom>
                <a:avLst/>
                <a:gdLst/>
                <a:ahLst/>
                <a:cxnLst>
                  <a:cxn ang="0">
                    <a:pos x="0" y="225"/>
                  </a:cxn>
                  <a:cxn ang="0">
                    <a:pos x="7" y="229"/>
                  </a:cxn>
                  <a:cxn ang="0">
                    <a:pos x="5" y="244"/>
                  </a:cxn>
                  <a:cxn ang="0">
                    <a:pos x="9" y="247"/>
                  </a:cxn>
                  <a:cxn ang="0">
                    <a:pos x="13" y="222"/>
                  </a:cxn>
                  <a:cxn ang="0">
                    <a:pos x="12" y="217"/>
                  </a:cxn>
                  <a:cxn ang="0">
                    <a:pos x="16" y="214"/>
                  </a:cxn>
                  <a:cxn ang="0">
                    <a:pos x="20" y="227"/>
                  </a:cxn>
                  <a:cxn ang="0">
                    <a:pos x="24" y="240"/>
                  </a:cxn>
                  <a:cxn ang="0">
                    <a:pos x="30" y="233"/>
                  </a:cxn>
                  <a:cxn ang="0">
                    <a:pos x="33" y="230"/>
                  </a:cxn>
                  <a:cxn ang="0">
                    <a:pos x="30" y="214"/>
                  </a:cxn>
                  <a:cxn ang="0">
                    <a:pos x="22" y="208"/>
                  </a:cxn>
                  <a:cxn ang="0">
                    <a:pos x="29" y="208"/>
                  </a:cxn>
                  <a:cxn ang="0">
                    <a:pos x="41" y="200"/>
                  </a:cxn>
                  <a:cxn ang="0">
                    <a:pos x="39" y="195"/>
                  </a:cxn>
                  <a:cxn ang="0">
                    <a:pos x="22" y="199"/>
                  </a:cxn>
                  <a:cxn ang="0">
                    <a:pos x="10" y="196"/>
                  </a:cxn>
                  <a:cxn ang="0">
                    <a:pos x="15" y="186"/>
                  </a:cxn>
                  <a:cxn ang="0">
                    <a:pos x="44" y="188"/>
                  </a:cxn>
                  <a:cxn ang="0">
                    <a:pos x="57" y="173"/>
                  </a:cxn>
                  <a:cxn ang="0">
                    <a:pos x="50" y="178"/>
                  </a:cxn>
                  <a:cxn ang="0">
                    <a:pos x="32" y="181"/>
                  </a:cxn>
                  <a:cxn ang="0">
                    <a:pos x="19" y="176"/>
                  </a:cxn>
                  <a:cxn ang="0">
                    <a:pos x="13" y="181"/>
                  </a:cxn>
                  <a:cxn ang="0">
                    <a:pos x="8" y="191"/>
                  </a:cxn>
                  <a:cxn ang="0">
                    <a:pos x="4" y="201"/>
                  </a:cxn>
                  <a:cxn ang="0">
                    <a:pos x="3" y="215"/>
                  </a:cxn>
                  <a:cxn ang="0">
                    <a:pos x="9" y="23"/>
                  </a:cxn>
                  <a:cxn ang="0">
                    <a:pos x="12" y="37"/>
                  </a:cxn>
                  <a:cxn ang="0">
                    <a:pos x="18" y="48"/>
                  </a:cxn>
                  <a:cxn ang="0">
                    <a:pos x="26" y="50"/>
                  </a:cxn>
                  <a:cxn ang="0">
                    <a:pos x="26" y="42"/>
                  </a:cxn>
                  <a:cxn ang="0">
                    <a:pos x="25" y="29"/>
                  </a:cxn>
                  <a:cxn ang="0">
                    <a:pos x="34" y="15"/>
                  </a:cxn>
                  <a:cxn ang="0">
                    <a:pos x="32" y="1"/>
                  </a:cxn>
                  <a:cxn ang="0">
                    <a:pos x="24" y="3"/>
                  </a:cxn>
                  <a:cxn ang="0">
                    <a:pos x="17" y="1"/>
                  </a:cxn>
                  <a:cxn ang="0">
                    <a:pos x="15" y="8"/>
                  </a:cxn>
                  <a:cxn ang="0">
                    <a:pos x="9" y="23"/>
                  </a:cxn>
                  <a:cxn ang="0">
                    <a:pos x="14" y="52"/>
                  </a:cxn>
                  <a:cxn ang="0">
                    <a:pos x="17" y="57"/>
                  </a:cxn>
                  <a:cxn ang="0">
                    <a:pos x="22" y="64"/>
                  </a:cxn>
                  <a:cxn ang="0">
                    <a:pos x="23" y="56"/>
                  </a:cxn>
                  <a:cxn ang="0">
                    <a:pos x="38" y="49"/>
                  </a:cxn>
                  <a:cxn ang="0">
                    <a:pos x="32" y="45"/>
                  </a:cxn>
                  <a:cxn ang="0">
                    <a:pos x="33" y="54"/>
                  </a:cxn>
                  <a:cxn ang="0">
                    <a:pos x="40" y="56"/>
                  </a:cxn>
                  <a:cxn ang="0">
                    <a:pos x="49" y="58"/>
                  </a:cxn>
                  <a:cxn ang="0">
                    <a:pos x="45" y="51"/>
                  </a:cxn>
                  <a:cxn ang="0">
                    <a:pos x="38" y="49"/>
                  </a:cxn>
                  <a:cxn ang="0">
                    <a:pos x="51" y="66"/>
                  </a:cxn>
                  <a:cxn ang="0">
                    <a:pos x="57" y="74"/>
                  </a:cxn>
                  <a:cxn ang="0">
                    <a:pos x="61" y="69"/>
                  </a:cxn>
                  <a:cxn ang="0">
                    <a:pos x="54" y="63"/>
                  </a:cxn>
                </a:cxnLst>
                <a:rect l="0" t="0" r="r" b="b"/>
                <a:pathLst>
                  <a:path w="61" h="247">
                    <a:moveTo>
                      <a:pt x="1" y="215"/>
                    </a:moveTo>
                    <a:lnTo>
                      <a:pt x="0" y="225"/>
                    </a:lnTo>
                    <a:lnTo>
                      <a:pt x="5" y="225"/>
                    </a:lnTo>
                    <a:lnTo>
                      <a:pt x="7" y="229"/>
                    </a:lnTo>
                    <a:lnTo>
                      <a:pt x="8" y="238"/>
                    </a:lnTo>
                    <a:lnTo>
                      <a:pt x="5" y="244"/>
                    </a:lnTo>
                    <a:lnTo>
                      <a:pt x="5" y="247"/>
                    </a:lnTo>
                    <a:lnTo>
                      <a:pt x="9" y="247"/>
                    </a:lnTo>
                    <a:lnTo>
                      <a:pt x="12" y="239"/>
                    </a:lnTo>
                    <a:lnTo>
                      <a:pt x="13" y="222"/>
                    </a:lnTo>
                    <a:lnTo>
                      <a:pt x="11" y="219"/>
                    </a:lnTo>
                    <a:lnTo>
                      <a:pt x="12" y="217"/>
                    </a:lnTo>
                    <a:lnTo>
                      <a:pt x="15" y="218"/>
                    </a:lnTo>
                    <a:lnTo>
                      <a:pt x="16" y="214"/>
                    </a:lnTo>
                    <a:lnTo>
                      <a:pt x="20" y="217"/>
                    </a:lnTo>
                    <a:lnTo>
                      <a:pt x="20" y="227"/>
                    </a:lnTo>
                    <a:lnTo>
                      <a:pt x="25" y="233"/>
                    </a:lnTo>
                    <a:lnTo>
                      <a:pt x="24" y="240"/>
                    </a:lnTo>
                    <a:lnTo>
                      <a:pt x="28" y="241"/>
                    </a:lnTo>
                    <a:lnTo>
                      <a:pt x="30" y="233"/>
                    </a:lnTo>
                    <a:lnTo>
                      <a:pt x="33" y="233"/>
                    </a:lnTo>
                    <a:lnTo>
                      <a:pt x="33" y="230"/>
                    </a:lnTo>
                    <a:lnTo>
                      <a:pt x="30" y="224"/>
                    </a:lnTo>
                    <a:lnTo>
                      <a:pt x="30" y="214"/>
                    </a:lnTo>
                    <a:lnTo>
                      <a:pt x="23" y="211"/>
                    </a:lnTo>
                    <a:lnTo>
                      <a:pt x="22" y="208"/>
                    </a:lnTo>
                    <a:lnTo>
                      <a:pt x="23" y="207"/>
                    </a:lnTo>
                    <a:lnTo>
                      <a:pt x="29" y="208"/>
                    </a:lnTo>
                    <a:lnTo>
                      <a:pt x="35" y="200"/>
                    </a:lnTo>
                    <a:lnTo>
                      <a:pt x="41" y="200"/>
                    </a:lnTo>
                    <a:lnTo>
                      <a:pt x="43" y="198"/>
                    </a:lnTo>
                    <a:lnTo>
                      <a:pt x="39" y="195"/>
                    </a:lnTo>
                    <a:lnTo>
                      <a:pt x="30" y="196"/>
                    </a:lnTo>
                    <a:lnTo>
                      <a:pt x="22" y="199"/>
                    </a:lnTo>
                    <a:lnTo>
                      <a:pt x="19" y="204"/>
                    </a:lnTo>
                    <a:lnTo>
                      <a:pt x="10" y="196"/>
                    </a:lnTo>
                    <a:lnTo>
                      <a:pt x="11" y="190"/>
                    </a:lnTo>
                    <a:lnTo>
                      <a:pt x="15" y="186"/>
                    </a:lnTo>
                    <a:lnTo>
                      <a:pt x="39" y="186"/>
                    </a:lnTo>
                    <a:lnTo>
                      <a:pt x="44" y="188"/>
                    </a:lnTo>
                    <a:lnTo>
                      <a:pt x="53" y="184"/>
                    </a:lnTo>
                    <a:lnTo>
                      <a:pt x="57" y="173"/>
                    </a:lnTo>
                    <a:lnTo>
                      <a:pt x="52" y="173"/>
                    </a:lnTo>
                    <a:lnTo>
                      <a:pt x="50" y="178"/>
                    </a:lnTo>
                    <a:lnTo>
                      <a:pt x="43" y="180"/>
                    </a:lnTo>
                    <a:lnTo>
                      <a:pt x="32" y="181"/>
                    </a:lnTo>
                    <a:lnTo>
                      <a:pt x="22" y="176"/>
                    </a:lnTo>
                    <a:lnTo>
                      <a:pt x="19" y="176"/>
                    </a:lnTo>
                    <a:lnTo>
                      <a:pt x="16" y="181"/>
                    </a:lnTo>
                    <a:lnTo>
                      <a:pt x="13" y="181"/>
                    </a:lnTo>
                    <a:lnTo>
                      <a:pt x="10" y="182"/>
                    </a:lnTo>
                    <a:lnTo>
                      <a:pt x="8" y="191"/>
                    </a:lnTo>
                    <a:lnTo>
                      <a:pt x="5" y="196"/>
                    </a:lnTo>
                    <a:lnTo>
                      <a:pt x="4" y="201"/>
                    </a:lnTo>
                    <a:lnTo>
                      <a:pt x="5" y="209"/>
                    </a:lnTo>
                    <a:lnTo>
                      <a:pt x="3" y="215"/>
                    </a:lnTo>
                    <a:lnTo>
                      <a:pt x="1" y="215"/>
                    </a:lnTo>
                    <a:close/>
                    <a:moveTo>
                      <a:pt x="9" y="23"/>
                    </a:moveTo>
                    <a:lnTo>
                      <a:pt x="8" y="27"/>
                    </a:lnTo>
                    <a:lnTo>
                      <a:pt x="12" y="37"/>
                    </a:lnTo>
                    <a:lnTo>
                      <a:pt x="18" y="40"/>
                    </a:lnTo>
                    <a:lnTo>
                      <a:pt x="18" y="48"/>
                    </a:lnTo>
                    <a:lnTo>
                      <a:pt x="24" y="52"/>
                    </a:lnTo>
                    <a:lnTo>
                      <a:pt x="26" y="50"/>
                    </a:lnTo>
                    <a:lnTo>
                      <a:pt x="27" y="45"/>
                    </a:lnTo>
                    <a:lnTo>
                      <a:pt x="26" y="42"/>
                    </a:lnTo>
                    <a:lnTo>
                      <a:pt x="23" y="33"/>
                    </a:lnTo>
                    <a:lnTo>
                      <a:pt x="25" y="29"/>
                    </a:lnTo>
                    <a:lnTo>
                      <a:pt x="33" y="21"/>
                    </a:lnTo>
                    <a:lnTo>
                      <a:pt x="34" y="15"/>
                    </a:lnTo>
                    <a:lnTo>
                      <a:pt x="31" y="11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4" y="3"/>
                    </a:lnTo>
                    <a:lnTo>
                      <a:pt x="20" y="1"/>
                    </a:lnTo>
                    <a:lnTo>
                      <a:pt x="17" y="1"/>
                    </a:lnTo>
                    <a:lnTo>
                      <a:pt x="17" y="5"/>
                    </a:lnTo>
                    <a:lnTo>
                      <a:pt x="15" y="8"/>
                    </a:lnTo>
                    <a:lnTo>
                      <a:pt x="12" y="23"/>
                    </a:lnTo>
                    <a:lnTo>
                      <a:pt x="9" y="23"/>
                    </a:lnTo>
                    <a:close/>
                    <a:moveTo>
                      <a:pt x="19" y="52"/>
                    </a:moveTo>
                    <a:lnTo>
                      <a:pt x="14" y="52"/>
                    </a:lnTo>
                    <a:lnTo>
                      <a:pt x="13" y="53"/>
                    </a:lnTo>
                    <a:lnTo>
                      <a:pt x="17" y="57"/>
                    </a:lnTo>
                    <a:lnTo>
                      <a:pt x="19" y="63"/>
                    </a:lnTo>
                    <a:lnTo>
                      <a:pt x="22" y="64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19" y="52"/>
                    </a:lnTo>
                    <a:close/>
                    <a:moveTo>
                      <a:pt x="38" y="49"/>
                    </a:moveTo>
                    <a:lnTo>
                      <a:pt x="35" y="45"/>
                    </a:lnTo>
                    <a:lnTo>
                      <a:pt x="32" y="45"/>
                    </a:lnTo>
                    <a:lnTo>
                      <a:pt x="28" y="48"/>
                    </a:lnTo>
                    <a:lnTo>
                      <a:pt x="33" y="54"/>
                    </a:lnTo>
                    <a:lnTo>
                      <a:pt x="35" y="52"/>
                    </a:lnTo>
                    <a:lnTo>
                      <a:pt x="40" y="56"/>
                    </a:lnTo>
                    <a:lnTo>
                      <a:pt x="48" y="61"/>
                    </a:lnTo>
                    <a:lnTo>
                      <a:pt x="49" y="58"/>
                    </a:lnTo>
                    <a:lnTo>
                      <a:pt x="46" y="57"/>
                    </a:lnTo>
                    <a:lnTo>
                      <a:pt x="45" y="51"/>
                    </a:lnTo>
                    <a:lnTo>
                      <a:pt x="42" y="46"/>
                    </a:lnTo>
                    <a:lnTo>
                      <a:pt x="38" y="49"/>
                    </a:lnTo>
                    <a:close/>
                    <a:moveTo>
                      <a:pt x="51" y="64"/>
                    </a:moveTo>
                    <a:lnTo>
                      <a:pt x="51" y="66"/>
                    </a:lnTo>
                    <a:lnTo>
                      <a:pt x="55" y="69"/>
                    </a:lnTo>
                    <a:lnTo>
                      <a:pt x="57" y="74"/>
                    </a:lnTo>
                    <a:lnTo>
                      <a:pt x="61" y="76"/>
                    </a:lnTo>
                    <a:lnTo>
                      <a:pt x="61" y="69"/>
                    </a:lnTo>
                    <a:lnTo>
                      <a:pt x="59" y="64"/>
                    </a:lnTo>
                    <a:lnTo>
                      <a:pt x="54" y="63"/>
                    </a:lnTo>
                    <a:lnTo>
                      <a:pt x="51" y="6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4" name="Freeform 1468"/>
              <p:cNvSpPr>
                <a:spLocks noChangeAspect="1"/>
              </p:cNvSpPr>
              <p:nvPr/>
            </p:nvSpPr>
            <p:spPr bwMode="gray">
              <a:xfrm>
                <a:off x="4636" y="2481"/>
                <a:ext cx="6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5"/>
                  </a:cxn>
                  <a:cxn ang="0">
                    <a:pos x="4" y="4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3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lnTo>
                      <a:pt x="1" y="5"/>
                    </a:lnTo>
                    <a:lnTo>
                      <a:pt x="4" y="4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5" name="Freeform 1469"/>
              <p:cNvSpPr>
                <a:spLocks noChangeAspect="1"/>
              </p:cNvSpPr>
              <p:nvPr/>
            </p:nvSpPr>
            <p:spPr bwMode="gray">
              <a:xfrm>
                <a:off x="4625" y="2509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6" y="5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2" y="3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6" name="Freeform 1470"/>
              <p:cNvSpPr>
                <a:spLocks noChangeAspect="1" noEditPoints="1"/>
              </p:cNvSpPr>
              <p:nvPr/>
            </p:nvSpPr>
            <p:spPr bwMode="gray">
              <a:xfrm>
                <a:off x="4609" y="2523"/>
                <a:ext cx="20" cy="3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6" y="6"/>
                  </a:cxn>
                  <a:cxn ang="0">
                    <a:pos x="8" y="1"/>
                  </a:cxn>
                  <a:cxn ang="0">
                    <a:pos x="5" y="0"/>
                  </a:cxn>
                  <a:cxn ang="0">
                    <a:pos x="1" y="0"/>
                  </a:cxn>
                  <a:cxn ang="0">
                    <a:pos x="7" y="11"/>
                  </a:cxn>
                  <a:cxn ang="0">
                    <a:pos x="10" y="14"/>
                  </a:cxn>
                  <a:cxn ang="0">
                    <a:pos x="3" y="16"/>
                  </a:cxn>
                  <a:cxn ang="0">
                    <a:pos x="2" y="20"/>
                  </a:cxn>
                  <a:cxn ang="0">
                    <a:pos x="7" y="23"/>
                  </a:cxn>
                  <a:cxn ang="0">
                    <a:pos x="10" y="21"/>
                  </a:cxn>
                  <a:cxn ang="0">
                    <a:pos x="13" y="16"/>
                  </a:cxn>
                  <a:cxn ang="0">
                    <a:pos x="13" y="8"/>
                  </a:cxn>
                  <a:cxn ang="0">
                    <a:pos x="9" y="7"/>
                  </a:cxn>
                  <a:cxn ang="0">
                    <a:pos x="7" y="11"/>
                  </a:cxn>
                </a:cxnLst>
                <a:rect l="0" t="0" r="r" b="b"/>
                <a:pathLst>
                  <a:path w="13" h="23">
                    <a:moveTo>
                      <a:pt x="1" y="0"/>
                    </a:moveTo>
                    <a:lnTo>
                      <a:pt x="0" y="11"/>
                    </a:lnTo>
                    <a:lnTo>
                      <a:pt x="6" y="6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1" y="0"/>
                    </a:lnTo>
                    <a:close/>
                    <a:moveTo>
                      <a:pt x="7" y="11"/>
                    </a:moveTo>
                    <a:lnTo>
                      <a:pt x="10" y="14"/>
                    </a:lnTo>
                    <a:lnTo>
                      <a:pt x="3" y="16"/>
                    </a:lnTo>
                    <a:lnTo>
                      <a:pt x="2" y="20"/>
                    </a:lnTo>
                    <a:lnTo>
                      <a:pt x="7" y="23"/>
                    </a:lnTo>
                    <a:lnTo>
                      <a:pt x="10" y="21"/>
                    </a:lnTo>
                    <a:lnTo>
                      <a:pt x="13" y="16"/>
                    </a:lnTo>
                    <a:lnTo>
                      <a:pt x="13" y="8"/>
                    </a:lnTo>
                    <a:lnTo>
                      <a:pt x="9" y="7"/>
                    </a:lnTo>
                    <a:lnTo>
                      <a:pt x="7" y="1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7" name="Freeform 1471"/>
              <p:cNvSpPr>
                <a:spLocks noChangeAspect="1"/>
              </p:cNvSpPr>
              <p:nvPr/>
            </p:nvSpPr>
            <p:spPr bwMode="gray">
              <a:xfrm>
                <a:off x="4631" y="2531"/>
                <a:ext cx="6" cy="2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3" y="13"/>
                  </a:cxn>
                  <a:cxn ang="0">
                    <a:pos x="4" y="9"/>
                  </a:cxn>
                  <a:cxn ang="0">
                    <a:pos x="2" y="0"/>
                  </a:cxn>
                  <a:cxn ang="0">
                    <a:pos x="0" y="14"/>
                  </a:cxn>
                </a:cxnLst>
                <a:rect l="0" t="0" r="r" b="b"/>
                <a:pathLst>
                  <a:path w="4" h="14">
                    <a:moveTo>
                      <a:pt x="0" y="14"/>
                    </a:moveTo>
                    <a:lnTo>
                      <a:pt x="3" y="13"/>
                    </a:lnTo>
                    <a:lnTo>
                      <a:pt x="4" y="9"/>
                    </a:lnTo>
                    <a:lnTo>
                      <a:pt x="2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8" name="Freeform 1472"/>
              <p:cNvSpPr>
                <a:spLocks noChangeAspect="1"/>
              </p:cNvSpPr>
              <p:nvPr/>
            </p:nvSpPr>
            <p:spPr bwMode="gray">
              <a:xfrm>
                <a:off x="4639" y="2528"/>
                <a:ext cx="14" cy="1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10"/>
                  </a:cxn>
                  <a:cxn ang="0">
                    <a:pos x="9" y="9"/>
                  </a:cxn>
                  <a:cxn ang="0">
                    <a:pos x="8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5" y="5"/>
                  </a:cxn>
                </a:cxnLst>
                <a:rect l="0" t="0" r="r" b="b"/>
                <a:pathLst>
                  <a:path w="9" h="10">
                    <a:moveTo>
                      <a:pt x="5" y="5"/>
                    </a:moveTo>
                    <a:lnTo>
                      <a:pt x="5" y="10"/>
                    </a:lnTo>
                    <a:lnTo>
                      <a:pt x="9" y="9"/>
                    </a:lnTo>
                    <a:lnTo>
                      <a:pt x="8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99" name="Freeform 1473"/>
              <p:cNvSpPr>
                <a:spLocks noChangeAspect="1"/>
              </p:cNvSpPr>
              <p:nvPr/>
            </p:nvSpPr>
            <p:spPr bwMode="gray">
              <a:xfrm>
                <a:off x="4637" y="2545"/>
                <a:ext cx="11" cy="9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4" y="6"/>
                  </a:cxn>
                  <a:cxn ang="0">
                    <a:pos x="7" y="1"/>
                  </a:cxn>
                </a:cxnLst>
                <a:rect l="0" t="0" r="r" b="b"/>
                <a:pathLst>
                  <a:path w="7" h="6">
                    <a:moveTo>
                      <a:pt x="7" y="1"/>
                    </a:move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4" y="6"/>
                    </a:lnTo>
                    <a:lnTo>
                      <a:pt x="7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0" name="Freeform 1474"/>
              <p:cNvSpPr>
                <a:spLocks noChangeAspect="1"/>
              </p:cNvSpPr>
              <p:nvPr/>
            </p:nvSpPr>
            <p:spPr bwMode="gray">
              <a:xfrm>
                <a:off x="4608" y="2554"/>
                <a:ext cx="65" cy="6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3" y="4"/>
                  </a:cxn>
                  <a:cxn ang="0">
                    <a:pos x="31" y="8"/>
                  </a:cxn>
                  <a:cxn ang="0">
                    <a:pos x="30" y="7"/>
                  </a:cxn>
                  <a:cxn ang="0">
                    <a:pos x="27" y="7"/>
                  </a:cxn>
                  <a:cxn ang="0">
                    <a:pos x="26" y="11"/>
                  </a:cxn>
                  <a:cxn ang="0">
                    <a:pos x="23" y="11"/>
                  </a:cxn>
                  <a:cxn ang="0">
                    <a:pos x="22" y="16"/>
                  </a:cxn>
                  <a:cxn ang="0">
                    <a:pos x="19" y="17"/>
                  </a:cxn>
                  <a:cxn ang="0">
                    <a:pos x="18" y="12"/>
                  </a:cxn>
                  <a:cxn ang="0">
                    <a:pos x="13" y="9"/>
                  </a:cxn>
                  <a:cxn ang="0">
                    <a:pos x="6" y="17"/>
                  </a:cxn>
                  <a:cxn ang="0">
                    <a:pos x="3" y="18"/>
                  </a:cxn>
                  <a:cxn ang="0">
                    <a:pos x="0" y="23"/>
                  </a:cxn>
                  <a:cxn ang="0">
                    <a:pos x="0" y="26"/>
                  </a:cxn>
                  <a:cxn ang="0">
                    <a:pos x="2" y="25"/>
                  </a:cxn>
                  <a:cxn ang="0">
                    <a:pos x="4" y="24"/>
                  </a:cxn>
                  <a:cxn ang="0">
                    <a:pos x="4" y="22"/>
                  </a:cxn>
                  <a:cxn ang="0">
                    <a:pos x="7" y="19"/>
                  </a:cxn>
                  <a:cxn ang="0">
                    <a:pos x="10" y="23"/>
                  </a:cxn>
                  <a:cxn ang="0">
                    <a:pos x="12" y="21"/>
                  </a:cxn>
                  <a:cxn ang="0">
                    <a:pos x="18" y="21"/>
                  </a:cxn>
                  <a:cxn ang="0">
                    <a:pos x="21" y="24"/>
                  </a:cxn>
                  <a:cxn ang="0">
                    <a:pos x="19" y="29"/>
                  </a:cxn>
                  <a:cxn ang="0">
                    <a:pos x="19" y="32"/>
                  </a:cxn>
                  <a:cxn ang="0">
                    <a:pos x="26" y="39"/>
                  </a:cxn>
                  <a:cxn ang="0">
                    <a:pos x="28" y="37"/>
                  </a:cxn>
                  <a:cxn ang="0">
                    <a:pos x="30" y="36"/>
                  </a:cxn>
                  <a:cxn ang="0">
                    <a:pos x="30" y="39"/>
                  </a:cxn>
                  <a:cxn ang="0">
                    <a:pos x="32" y="41"/>
                  </a:cxn>
                  <a:cxn ang="0">
                    <a:pos x="33" y="40"/>
                  </a:cxn>
                  <a:cxn ang="0">
                    <a:pos x="33" y="33"/>
                  </a:cxn>
                  <a:cxn ang="0">
                    <a:pos x="31" y="31"/>
                  </a:cxn>
                  <a:cxn ang="0">
                    <a:pos x="32" y="27"/>
                  </a:cxn>
                  <a:cxn ang="0">
                    <a:pos x="34" y="26"/>
                  </a:cxn>
                  <a:cxn ang="0">
                    <a:pos x="38" y="30"/>
                  </a:cxn>
                  <a:cxn ang="0">
                    <a:pos x="41" y="26"/>
                  </a:cxn>
                  <a:cxn ang="0">
                    <a:pos x="42" y="20"/>
                  </a:cxn>
                  <a:cxn ang="0">
                    <a:pos x="39" y="16"/>
                  </a:cxn>
                  <a:cxn ang="0">
                    <a:pos x="39" y="11"/>
                  </a:cxn>
                  <a:cxn ang="0">
                    <a:pos x="38" y="4"/>
                  </a:cxn>
                  <a:cxn ang="0">
                    <a:pos x="31" y="0"/>
                  </a:cxn>
                </a:cxnLst>
                <a:rect l="0" t="0" r="r" b="b"/>
                <a:pathLst>
                  <a:path w="42" h="41">
                    <a:moveTo>
                      <a:pt x="31" y="0"/>
                    </a:moveTo>
                    <a:lnTo>
                      <a:pt x="33" y="4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6" y="11"/>
                    </a:lnTo>
                    <a:lnTo>
                      <a:pt x="23" y="11"/>
                    </a:lnTo>
                    <a:lnTo>
                      <a:pt x="22" y="16"/>
                    </a:lnTo>
                    <a:lnTo>
                      <a:pt x="19" y="17"/>
                    </a:lnTo>
                    <a:lnTo>
                      <a:pt x="18" y="12"/>
                    </a:lnTo>
                    <a:lnTo>
                      <a:pt x="13" y="9"/>
                    </a:lnTo>
                    <a:lnTo>
                      <a:pt x="6" y="17"/>
                    </a:lnTo>
                    <a:lnTo>
                      <a:pt x="3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2" y="25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7" y="19"/>
                    </a:lnTo>
                    <a:lnTo>
                      <a:pt x="10" y="23"/>
                    </a:lnTo>
                    <a:lnTo>
                      <a:pt x="12" y="21"/>
                    </a:lnTo>
                    <a:lnTo>
                      <a:pt x="18" y="21"/>
                    </a:lnTo>
                    <a:lnTo>
                      <a:pt x="21" y="24"/>
                    </a:lnTo>
                    <a:lnTo>
                      <a:pt x="19" y="29"/>
                    </a:lnTo>
                    <a:lnTo>
                      <a:pt x="19" y="32"/>
                    </a:lnTo>
                    <a:lnTo>
                      <a:pt x="26" y="39"/>
                    </a:lnTo>
                    <a:lnTo>
                      <a:pt x="28" y="37"/>
                    </a:lnTo>
                    <a:lnTo>
                      <a:pt x="30" y="36"/>
                    </a:lnTo>
                    <a:lnTo>
                      <a:pt x="30" y="39"/>
                    </a:lnTo>
                    <a:lnTo>
                      <a:pt x="32" y="41"/>
                    </a:lnTo>
                    <a:lnTo>
                      <a:pt x="33" y="40"/>
                    </a:lnTo>
                    <a:lnTo>
                      <a:pt x="33" y="33"/>
                    </a:lnTo>
                    <a:lnTo>
                      <a:pt x="31" y="31"/>
                    </a:lnTo>
                    <a:lnTo>
                      <a:pt x="32" y="27"/>
                    </a:lnTo>
                    <a:lnTo>
                      <a:pt x="34" y="26"/>
                    </a:lnTo>
                    <a:lnTo>
                      <a:pt x="38" y="30"/>
                    </a:lnTo>
                    <a:lnTo>
                      <a:pt x="41" y="26"/>
                    </a:lnTo>
                    <a:lnTo>
                      <a:pt x="42" y="20"/>
                    </a:lnTo>
                    <a:lnTo>
                      <a:pt x="39" y="16"/>
                    </a:lnTo>
                    <a:lnTo>
                      <a:pt x="39" y="11"/>
                    </a:lnTo>
                    <a:lnTo>
                      <a:pt x="38" y="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1" name="Freeform 1475"/>
              <p:cNvSpPr>
                <a:spLocks noChangeAspect="1"/>
              </p:cNvSpPr>
              <p:nvPr/>
            </p:nvSpPr>
            <p:spPr bwMode="gray">
              <a:xfrm>
                <a:off x="4656" y="2539"/>
                <a:ext cx="6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5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lnTo>
                      <a:pt x="2" y="5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2" name="Freeform 1476"/>
              <p:cNvSpPr>
                <a:spLocks noChangeAspect="1"/>
              </p:cNvSpPr>
              <p:nvPr/>
            </p:nvSpPr>
            <p:spPr bwMode="gray">
              <a:xfrm>
                <a:off x="4688" y="2681"/>
                <a:ext cx="19" cy="3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6" y="19"/>
                  </a:cxn>
                  <a:cxn ang="0">
                    <a:pos x="4" y="14"/>
                  </a:cxn>
                  <a:cxn ang="0">
                    <a:pos x="3" y="10"/>
                  </a:cxn>
                  <a:cxn ang="0">
                    <a:pos x="11" y="10"/>
                  </a:cxn>
                  <a:cxn ang="0">
                    <a:pos x="9" y="6"/>
                  </a:cxn>
                  <a:cxn ang="0">
                    <a:pos x="6" y="6"/>
                  </a:cxn>
                  <a:cxn ang="0">
                    <a:pos x="7" y="4"/>
                  </a:cxn>
                  <a:cxn ang="0">
                    <a:pos x="11" y="3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12" h="19">
                    <a:moveTo>
                      <a:pt x="0" y="8"/>
                    </a:moveTo>
                    <a:lnTo>
                      <a:pt x="1" y="14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4" y="14"/>
                    </a:lnTo>
                    <a:lnTo>
                      <a:pt x="3" y="10"/>
                    </a:lnTo>
                    <a:lnTo>
                      <a:pt x="11" y="10"/>
                    </a:lnTo>
                    <a:lnTo>
                      <a:pt x="9" y="6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11" y="3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3" name="Freeform 1477"/>
              <p:cNvSpPr>
                <a:spLocks noChangeAspect="1"/>
              </p:cNvSpPr>
              <p:nvPr/>
            </p:nvSpPr>
            <p:spPr bwMode="gray">
              <a:xfrm>
                <a:off x="4687" y="2675"/>
                <a:ext cx="5" cy="13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3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" y="8"/>
                  </a:cxn>
                </a:cxnLst>
                <a:rect l="0" t="0" r="r" b="b"/>
                <a:pathLst>
                  <a:path w="3" h="8">
                    <a:moveTo>
                      <a:pt x="1" y="8"/>
                    </a:moveTo>
                    <a:lnTo>
                      <a:pt x="3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1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4" name="Freeform 1478"/>
              <p:cNvSpPr>
                <a:spLocks noChangeAspect="1"/>
              </p:cNvSpPr>
              <p:nvPr/>
            </p:nvSpPr>
            <p:spPr bwMode="gray">
              <a:xfrm>
                <a:off x="4698" y="2664"/>
                <a:ext cx="6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4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lnTo>
                      <a:pt x="2" y="5"/>
                    </a:ln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5" name="Freeform 1479"/>
              <p:cNvSpPr>
                <a:spLocks noChangeAspect="1"/>
              </p:cNvSpPr>
              <p:nvPr/>
            </p:nvSpPr>
            <p:spPr bwMode="gray">
              <a:xfrm>
                <a:off x="4673" y="2630"/>
                <a:ext cx="6" cy="1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4" y="2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4" h="6">
                    <a:moveTo>
                      <a:pt x="0" y="5"/>
                    </a:moveTo>
                    <a:lnTo>
                      <a:pt x="2" y="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6" name="Freeform 1480"/>
              <p:cNvSpPr>
                <a:spLocks noChangeAspect="1"/>
              </p:cNvSpPr>
              <p:nvPr/>
            </p:nvSpPr>
            <p:spPr bwMode="gray">
              <a:xfrm>
                <a:off x="4684" y="2706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4"/>
                  </a:cxn>
                  <a:cxn ang="0">
                    <a:pos x="4" y="6"/>
                  </a:cxn>
                  <a:cxn ang="0">
                    <a:pos x="5" y="4"/>
                  </a:cxn>
                  <a:cxn ang="0">
                    <a:pos x="4" y="3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5" h="6">
                    <a:moveTo>
                      <a:pt x="0" y="2"/>
                    </a:moveTo>
                    <a:lnTo>
                      <a:pt x="1" y="4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7" name="Freeform 1481"/>
              <p:cNvSpPr>
                <a:spLocks noChangeAspect="1"/>
              </p:cNvSpPr>
              <p:nvPr/>
            </p:nvSpPr>
            <p:spPr bwMode="gray">
              <a:xfrm>
                <a:off x="4668" y="2748"/>
                <a:ext cx="16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3" y="7"/>
                  </a:cxn>
                  <a:cxn ang="0">
                    <a:pos x="8" y="7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2" y="0"/>
                  </a:cxn>
                </a:cxnLst>
                <a:rect l="0" t="0" r="r" b="b"/>
                <a:pathLst>
                  <a:path w="10" h="7">
                    <a:moveTo>
                      <a:pt x="2" y="0"/>
                    </a:moveTo>
                    <a:lnTo>
                      <a:pt x="0" y="3"/>
                    </a:lnTo>
                    <a:lnTo>
                      <a:pt x="3" y="7"/>
                    </a:lnTo>
                    <a:lnTo>
                      <a:pt x="8" y="7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8" name="Freeform 1482"/>
              <p:cNvSpPr>
                <a:spLocks noChangeAspect="1"/>
              </p:cNvSpPr>
              <p:nvPr/>
            </p:nvSpPr>
            <p:spPr bwMode="gray">
              <a:xfrm>
                <a:off x="4693" y="2747"/>
                <a:ext cx="45" cy="18"/>
              </a:xfrm>
              <a:custGeom>
                <a:avLst/>
                <a:gdLst/>
                <a:ahLst/>
                <a:cxnLst>
                  <a:cxn ang="0">
                    <a:pos x="27" y="12"/>
                  </a:cxn>
                  <a:cxn ang="0">
                    <a:pos x="29" y="11"/>
                  </a:cxn>
                  <a:cxn ang="0">
                    <a:pos x="29" y="5"/>
                  </a:cxn>
                  <a:cxn ang="0">
                    <a:pos x="26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8" y="0"/>
                  </a:cxn>
                  <a:cxn ang="0">
                    <a:pos x="0" y="3"/>
                  </a:cxn>
                  <a:cxn ang="0">
                    <a:pos x="2" y="8"/>
                  </a:cxn>
                  <a:cxn ang="0">
                    <a:pos x="6" y="5"/>
                  </a:cxn>
                  <a:cxn ang="0">
                    <a:pos x="12" y="4"/>
                  </a:cxn>
                  <a:cxn ang="0">
                    <a:pos x="19" y="5"/>
                  </a:cxn>
                  <a:cxn ang="0">
                    <a:pos x="27" y="12"/>
                  </a:cxn>
                </a:cxnLst>
                <a:rect l="0" t="0" r="r" b="b"/>
                <a:pathLst>
                  <a:path w="29" h="12">
                    <a:moveTo>
                      <a:pt x="27" y="12"/>
                    </a:moveTo>
                    <a:lnTo>
                      <a:pt x="29" y="11"/>
                    </a:lnTo>
                    <a:lnTo>
                      <a:pt x="29" y="5"/>
                    </a:lnTo>
                    <a:lnTo>
                      <a:pt x="26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2" y="8"/>
                    </a:lnTo>
                    <a:lnTo>
                      <a:pt x="6" y="5"/>
                    </a:lnTo>
                    <a:lnTo>
                      <a:pt x="12" y="4"/>
                    </a:lnTo>
                    <a:lnTo>
                      <a:pt x="19" y="5"/>
                    </a:lnTo>
                    <a:lnTo>
                      <a:pt x="27" y="1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09" name="Freeform 1483"/>
              <p:cNvSpPr>
                <a:spLocks noChangeAspect="1"/>
              </p:cNvSpPr>
              <p:nvPr/>
            </p:nvSpPr>
            <p:spPr bwMode="gray">
              <a:xfrm>
                <a:off x="4640" y="2726"/>
                <a:ext cx="24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3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9" y="3"/>
                  </a:cxn>
                  <a:cxn ang="0">
                    <a:pos x="6" y="2"/>
                  </a:cxn>
                </a:cxnLst>
                <a:rect l="0" t="0" r="r" b="b"/>
                <a:pathLst>
                  <a:path w="15" h="5">
                    <a:moveTo>
                      <a:pt x="6" y="2"/>
                    </a:move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9" y="3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0" name="Freeform 1484"/>
              <p:cNvSpPr>
                <a:spLocks noChangeAspect="1"/>
              </p:cNvSpPr>
              <p:nvPr/>
            </p:nvSpPr>
            <p:spPr bwMode="gray">
              <a:xfrm>
                <a:off x="4614" y="2773"/>
                <a:ext cx="11" cy="2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3"/>
                  </a:cxn>
                  <a:cxn ang="0">
                    <a:pos x="5" y="9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4" y="5"/>
                  </a:cxn>
                  <a:cxn ang="0">
                    <a:pos x="2" y="10"/>
                  </a:cxn>
                  <a:cxn ang="0">
                    <a:pos x="0" y="12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lnTo>
                      <a:pt x="2" y="13"/>
                    </a:lnTo>
                    <a:lnTo>
                      <a:pt x="5" y="9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2" y="1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1" name="Freeform 1485"/>
              <p:cNvSpPr>
                <a:spLocks noChangeAspect="1"/>
              </p:cNvSpPr>
              <p:nvPr/>
            </p:nvSpPr>
            <p:spPr bwMode="gray">
              <a:xfrm>
                <a:off x="4609" y="2779"/>
                <a:ext cx="8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2" name="Freeform 1486"/>
              <p:cNvSpPr>
                <a:spLocks noChangeAspect="1"/>
              </p:cNvSpPr>
              <p:nvPr/>
            </p:nvSpPr>
            <p:spPr bwMode="gray">
              <a:xfrm>
                <a:off x="4757" y="2790"/>
                <a:ext cx="10" cy="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5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7" h="5">
                    <a:moveTo>
                      <a:pt x="0" y="1"/>
                    </a:moveTo>
                    <a:lnTo>
                      <a:pt x="2" y="5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3" name="Freeform 1487"/>
              <p:cNvSpPr>
                <a:spLocks noChangeAspect="1"/>
              </p:cNvSpPr>
              <p:nvPr/>
            </p:nvSpPr>
            <p:spPr bwMode="gray">
              <a:xfrm>
                <a:off x="4738" y="2816"/>
                <a:ext cx="8" cy="14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5" y="3"/>
                  </a:cxn>
                </a:cxnLst>
                <a:rect l="0" t="0" r="r" b="b"/>
                <a:pathLst>
                  <a:path w="5" h="9">
                    <a:moveTo>
                      <a:pt x="5" y="3"/>
                    </a:moveTo>
                    <a:lnTo>
                      <a:pt x="4" y="0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4" name="Freeform 1488"/>
              <p:cNvSpPr>
                <a:spLocks noChangeAspect="1"/>
              </p:cNvSpPr>
              <p:nvPr/>
            </p:nvSpPr>
            <p:spPr bwMode="gray">
              <a:xfrm>
                <a:off x="4716" y="2826"/>
                <a:ext cx="7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5" name="Freeform 1489"/>
              <p:cNvSpPr>
                <a:spLocks noChangeAspect="1"/>
              </p:cNvSpPr>
              <p:nvPr/>
            </p:nvSpPr>
            <p:spPr bwMode="gray">
              <a:xfrm>
                <a:off x="4781" y="2801"/>
                <a:ext cx="5" cy="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3" h="5">
                    <a:moveTo>
                      <a:pt x="0" y="1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6" name="Freeform 1490"/>
              <p:cNvSpPr>
                <a:spLocks noChangeAspect="1"/>
              </p:cNvSpPr>
              <p:nvPr/>
            </p:nvSpPr>
            <p:spPr bwMode="gray">
              <a:xfrm>
                <a:off x="4785" y="2790"/>
                <a:ext cx="6" cy="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" y="0"/>
                  </a:cxn>
                  <a:cxn ang="0">
                    <a:pos x="0" y="3"/>
                  </a:cxn>
                  <a:cxn ang="0">
                    <a:pos x="4" y="6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7" name="Freeform 1491"/>
              <p:cNvSpPr>
                <a:spLocks noChangeAspect="1"/>
              </p:cNvSpPr>
              <p:nvPr/>
            </p:nvSpPr>
            <p:spPr bwMode="gray">
              <a:xfrm>
                <a:off x="4685" y="2723"/>
                <a:ext cx="10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5" y="3"/>
                  </a:cxn>
                  <a:cxn ang="0">
                    <a:pos x="6" y="1"/>
                  </a:cxn>
                  <a:cxn ang="0">
                    <a:pos x="2" y="0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lnTo>
                      <a:pt x="0" y="2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8" name="Freeform 1492"/>
              <p:cNvSpPr>
                <a:spLocks noChangeAspect="1"/>
              </p:cNvSpPr>
              <p:nvPr/>
            </p:nvSpPr>
            <p:spPr bwMode="gray">
              <a:xfrm>
                <a:off x="4721" y="2725"/>
                <a:ext cx="9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4" y="5"/>
                  </a:cxn>
                  <a:cxn ang="0">
                    <a:pos x="6" y="3"/>
                  </a:cxn>
                  <a:cxn ang="0">
                    <a:pos x="6" y="0"/>
                  </a:cxn>
                  <a:cxn ang="0">
                    <a:pos x="1" y="0"/>
                  </a:cxn>
                  <a:cxn ang="0">
                    <a:pos x="0" y="3"/>
                  </a:cxn>
                </a:cxnLst>
                <a:rect l="0" t="0" r="r" b="b"/>
                <a:pathLst>
                  <a:path w="6" h="5">
                    <a:moveTo>
                      <a:pt x="0" y="3"/>
                    </a:moveTo>
                    <a:lnTo>
                      <a:pt x="0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19" name="Freeform 1493"/>
              <p:cNvSpPr>
                <a:spLocks noChangeAspect="1"/>
              </p:cNvSpPr>
              <p:nvPr/>
            </p:nvSpPr>
            <p:spPr bwMode="gray">
              <a:xfrm>
                <a:off x="4797" y="2711"/>
                <a:ext cx="19" cy="12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6" y="1"/>
                  </a:cxn>
                  <a:cxn ang="0">
                    <a:pos x="0" y="0"/>
                  </a:cxn>
                  <a:cxn ang="0">
                    <a:pos x="8" y="8"/>
                  </a:cxn>
                  <a:cxn ang="0">
                    <a:pos x="12" y="6"/>
                  </a:cxn>
                </a:cxnLst>
                <a:rect l="0" t="0" r="r" b="b"/>
                <a:pathLst>
                  <a:path w="12" h="8">
                    <a:moveTo>
                      <a:pt x="12" y="6"/>
                    </a:moveTo>
                    <a:lnTo>
                      <a:pt x="6" y="1"/>
                    </a:lnTo>
                    <a:lnTo>
                      <a:pt x="0" y="0"/>
                    </a:lnTo>
                    <a:lnTo>
                      <a:pt x="8" y="8"/>
                    </a:lnTo>
                    <a:lnTo>
                      <a:pt x="12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0" name="Freeform 1494"/>
              <p:cNvSpPr>
                <a:spLocks noChangeAspect="1"/>
              </p:cNvSpPr>
              <p:nvPr/>
            </p:nvSpPr>
            <p:spPr bwMode="gray">
              <a:xfrm>
                <a:off x="5591" y="2316"/>
                <a:ext cx="6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3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1" name="Freeform 1495"/>
              <p:cNvSpPr>
                <a:spLocks noChangeAspect="1"/>
              </p:cNvSpPr>
              <p:nvPr/>
            </p:nvSpPr>
            <p:spPr bwMode="gray">
              <a:xfrm>
                <a:off x="3676" y="816"/>
                <a:ext cx="18" cy="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2" y="4"/>
                  </a:cxn>
                  <a:cxn ang="0">
                    <a:pos x="7" y="6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1" y="0"/>
                  </a:cxn>
                </a:cxnLst>
                <a:rect l="0" t="0" r="r" b="b"/>
                <a:pathLst>
                  <a:path w="12" h="6">
                    <a:moveTo>
                      <a:pt x="11" y="0"/>
                    </a:moveTo>
                    <a:lnTo>
                      <a:pt x="12" y="4"/>
                    </a:lnTo>
                    <a:lnTo>
                      <a:pt x="7" y="6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2" name="Freeform 1496"/>
              <p:cNvSpPr>
                <a:spLocks noChangeAspect="1"/>
              </p:cNvSpPr>
              <p:nvPr/>
            </p:nvSpPr>
            <p:spPr bwMode="gray">
              <a:xfrm>
                <a:off x="3662" y="832"/>
                <a:ext cx="21" cy="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4" y="3"/>
                  </a:cxn>
                  <a:cxn ang="0">
                    <a:pos x="8" y="4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7" y="0"/>
                  </a:cxn>
                </a:cxnLst>
                <a:rect l="0" t="0" r="r" b="b"/>
                <a:pathLst>
                  <a:path w="14" h="4">
                    <a:moveTo>
                      <a:pt x="7" y="0"/>
                    </a:moveTo>
                    <a:lnTo>
                      <a:pt x="14" y="3"/>
                    </a:lnTo>
                    <a:lnTo>
                      <a:pt x="8" y="4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3" name="Freeform 1497"/>
              <p:cNvSpPr>
                <a:spLocks noChangeAspect="1"/>
              </p:cNvSpPr>
              <p:nvPr/>
            </p:nvSpPr>
            <p:spPr bwMode="gray">
              <a:xfrm>
                <a:off x="3643" y="839"/>
                <a:ext cx="31" cy="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11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6" y="3"/>
                  </a:cxn>
                  <a:cxn ang="0">
                    <a:pos x="10" y="0"/>
                  </a:cxn>
                </a:cxnLst>
                <a:rect l="0" t="0" r="r" b="b"/>
                <a:pathLst>
                  <a:path w="20" h="4">
                    <a:moveTo>
                      <a:pt x="10" y="0"/>
                    </a:moveTo>
                    <a:lnTo>
                      <a:pt x="14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11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4" name="Freeform 1498"/>
              <p:cNvSpPr>
                <a:spLocks noChangeAspect="1"/>
              </p:cNvSpPr>
              <p:nvPr/>
            </p:nvSpPr>
            <p:spPr bwMode="gray">
              <a:xfrm>
                <a:off x="3652" y="853"/>
                <a:ext cx="27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12" y="1"/>
                  </a:cxn>
                  <a:cxn ang="0">
                    <a:pos x="17" y="4"/>
                  </a:cxn>
                  <a:cxn ang="0">
                    <a:pos x="16" y="6"/>
                  </a:cxn>
                  <a:cxn ang="0">
                    <a:pos x="12" y="5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17" h="6">
                    <a:moveTo>
                      <a:pt x="0" y="0"/>
                    </a:moveTo>
                    <a:lnTo>
                      <a:pt x="9" y="0"/>
                    </a:lnTo>
                    <a:lnTo>
                      <a:pt x="12" y="1"/>
                    </a:lnTo>
                    <a:lnTo>
                      <a:pt x="17" y="4"/>
                    </a:lnTo>
                    <a:lnTo>
                      <a:pt x="16" y="6"/>
                    </a:lnTo>
                    <a:lnTo>
                      <a:pt x="12" y="5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5" name="Freeform 1499"/>
              <p:cNvSpPr>
                <a:spLocks noChangeAspect="1"/>
              </p:cNvSpPr>
              <p:nvPr/>
            </p:nvSpPr>
            <p:spPr bwMode="gray">
              <a:xfrm>
                <a:off x="3631" y="852"/>
                <a:ext cx="45" cy="1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2"/>
                  </a:cxn>
                  <a:cxn ang="0">
                    <a:pos x="13" y="3"/>
                  </a:cxn>
                  <a:cxn ang="0">
                    <a:pos x="17" y="4"/>
                  </a:cxn>
                  <a:cxn ang="0">
                    <a:pos x="24" y="6"/>
                  </a:cxn>
                  <a:cxn ang="0">
                    <a:pos x="29" y="8"/>
                  </a:cxn>
                  <a:cxn ang="0">
                    <a:pos x="28" y="10"/>
                  </a:cxn>
                  <a:cxn ang="0">
                    <a:pos x="23" y="11"/>
                  </a:cxn>
                  <a:cxn ang="0">
                    <a:pos x="19" y="8"/>
                  </a:cxn>
                  <a:cxn ang="0">
                    <a:pos x="13" y="8"/>
                  </a:cxn>
                  <a:cxn ang="0">
                    <a:pos x="8" y="6"/>
                  </a:cxn>
                  <a:cxn ang="0">
                    <a:pos x="7" y="5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29" h="11">
                    <a:moveTo>
                      <a:pt x="3" y="0"/>
                    </a:moveTo>
                    <a:lnTo>
                      <a:pt x="9" y="2"/>
                    </a:lnTo>
                    <a:lnTo>
                      <a:pt x="13" y="3"/>
                    </a:lnTo>
                    <a:lnTo>
                      <a:pt x="17" y="4"/>
                    </a:lnTo>
                    <a:lnTo>
                      <a:pt x="24" y="6"/>
                    </a:lnTo>
                    <a:lnTo>
                      <a:pt x="29" y="8"/>
                    </a:lnTo>
                    <a:lnTo>
                      <a:pt x="28" y="10"/>
                    </a:lnTo>
                    <a:lnTo>
                      <a:pt x="23" y="11"/>
                    </a:lnTo>
                    <a:lnTo>
                      <a:pt x="19" y="8"/>
                    </a:lnTo>
                    <a:lnTo>
                      <a:pt x="13" y="8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6" name="Freeform 1500"/>
              <p:cNvSpPr>
                <a:spLocks noChangeAspect="1"/>
              </p:cNvSpPr>
              <p:nvPr/>
            </p:nvSpPr>
            <p:spPr bwMode="gray">
              <a:xfrm>
                <a:off x="3621" y="842"/>
                <a:ext cx="8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7" name="Freeform 1501"/>
              <p:cNvSpPr>
                <a:spLocks noChangeAspect="1"/>
              </p:cNvSpPr>
              <p:nvPr/>
            </p:nvSpPr>
            <p:spPr bwMode="gray">
              <a:xfrm>
                <a:off x="3665" y="847"/>
                <a:ext cx="14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9" y="1"/>
                  </a:cxn>
                  <a:cxn ang="0">
                    <a:pos x="4" y="2"/>
                  </a:cxn>
                  <a:cxn ang="0">
                    <a:pos x="0" y="1"/>
                  </a:cxn>
                </a:cxnLst>
                <a:rect l="0" t="0" r="r" b="b"/>
                <a:pathLst>
                  <a:path w="9" h="2">
                    <a:moveTo>
                      <a:pt x="0" y="1"/>
                    </a:moveTo>
                    <a:lnTo>
                      <a:pt x="4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4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8" name="Freeform 1502"/>
              <p:cNvSpPr>
                <a:spLocks noChangeAspect="1"/>
              </p:cNvSpPr>
              <p:nvPr/>
            </p:nvSpPr>
            <p:spPr bwMode="gray">
              <a:xfrm>
                <a:off x="3679" y="853"/>
                <a:ext cx="9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6" h="3">
                    <a:moveTo>
                      <a:pt x="0" y="2"/>
                    </a:moveTo>
                    <a:lnTo>
                      <a:pt x="0" y="0"/>
                    </a:lnTo>
                    <a:lnTo>
                      <a:pt x="4" y="1"/>
                    </a:lnTo>
                    <a:lnTo>
                      <a:pt x="6" y="3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29" name="Freeform 1503"/>
              <p:cNvSpPr>
                <a:spLocks noChangeAspect="1"/>
              </p:cNvSpPr>
              <p:nvPr/>
            </p:nvSpPr>
            <p:spPr bwMode="gray">
              <a:xfrm>
                <a:off x="3683" y="859"/>
                <a:ext cx="10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3" y="0"/>
                    </a:lnTo>
                    <a:lnTo>
                      <a:pt x="6" y="2"/>
                    </a:lnTo>
                    <a:lnTo>
                      <a:pt x="3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0" name="Freeform 1504"/>
              <p:cNvSpPr>
                <a:spLocks noChangeAspect="1"/>
              </p:cNvSpPr>
              <p:nvPr/>
            </p:nvSpPr>
            <p:spPr bwMode="gray">
              <a:xfrm>
                <a:off x="3669" y="872"/>
                <a:ext cx="14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2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1" name="Freeform 1505"/>
              <p:cNvSpPr>
                <a:spLocks noChangeAspect="1"/>
              </p:cNvSpPr>
              <p:nvPr/>
            </p:nvSpPr>
            <p:spPr bwMode="gray">
              <a:xfrm>
                <a:off x="3624" y="859"/>
                <a:ext cx="18" cy="8"/>
              </a:xfrm>
              <a:custGeom>
                <a:avLst/>
                <a:gdLst/>
                <a:ahLst/>
                <a:cxnLst>
                  <a:cxn ang="0">
                    <a:pos x="9" y="1"/>
                  </a:cxn>
                  <a:cxn ang="0">
                    <a:pos x="11" y="3"/>
                  </a:cxn>
                  <a:cxn ang="0">
                    <a:pos x="10" y="4"/>
                  </a:cxn>
                  <a:cxn ang="0">
                    <a:pos x="5" y="5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9" y="1"/>
                  </a:cxn>
                </a:cxnLst>
                <a:rect l="0" t="0" r="r" b="b"/>
                <a:pathLst>
                  <a:path w="11" h="5">
                    <a:moveTo>
                      <a:pt x="9" y="1"/>
                    </a:moveTo>
                    <a:lnTo>
                      <a:pt x="11" y="3"/>
                    </a:lnTo>
                    <a:lnTo>
                      <a:pt x="10" y="4"/>
                    </a:lnTo>
                    <a:lnTo>
                      <a:pt x="5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9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2" name="Freeform 1506"/>
              <p:cNvSpPr>
                <a:spLocks noChangeAspect="1"/>
              </p:cNvSpPr>
              <p:nvPr/>
            </p:nvSpPr>
            <p:spPr bwMode="gray">
              <a:xfrm>
                <a:off x="3643" y="867"/>
                <a:ext cx="17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7" y="3"/>
                  </a:cxn>
                  <a:cxn ang="0">
                    <a:pos x="0" y="2"/>
                  </a:cxn>
                </a:cxnLst>
                <a:rect l="0" t="0" r="r" b="b"/>
                <a:pathLst>
                  <a:path w="11" h="3">
                    <a:moveTo>
                      <a:pt x="0" y="2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7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3" name="Freeform 1507"/>
              <p:cNvSpPr>
                <a:spLocks noChangeAspect="1"/>
              </p:cNvSpPr>
              <p:nvPr/>
            </p:nvSpPr>
            <p:spPr bwMode="gray">
              <a:xfrm>
                <a:off x="3649" y="881"/>
                <a:ext cx="13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1" y="7"/>
                  </a:cxn>
                  <a:cxn ang="0">
                    <a:pos x="0" y="5"/>
                  </a:cxn>
                  <a:cxn ang="0">
                    <a:pos x="1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7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4" name="Freeform 1508"/>
              <p:cNvSpPr>
                <a:spLocks noChangeAspect="1"/>
              </p:cNvSpPr>
              <p:nvPr/>
            </p:nvSpPr>
            <p:spPr bwMode="gray">
              <a:xfrm>
                <a:off x="3677" y="900"/>
                <a:ext cx="13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1"/>
                  </a:cxn>
                  <a:cxn ang="0">
                    <a:pos x="2" y="1"/>
                  </a:cxn>
                  <a:cxn ang="0">
                    <a:pos x="0" y="1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lnTo>
                      <a:pt x="3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5" name="Freeform 1509"/>
              <p:cNvSpPr>
                <a:spLocks noChangeAspect="1"/>
              </p:cNvSpPr>
              <p:nvPr/>
            </p:nvSpPr>
            <p:spPr bwMode="gray">
              <a:xfrm>
                <a:off x="3597" y="881"/>
                <a:ext cx="18" cy="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1" y="5"/>
                  </a:cxn>
                  <a:cxn ang="0">
                    <a:pos x="5" y="5"/>
                  </a:cxn>
                  <a:cxn ang="0">
                    <a:pos x="0" y="3"/>
                  </a:cxn>
                  <a:cxn ang="0">
                    <a:pos x="8" y="0"/>
                  </a:cxn>
                </a:cxnLst>
                <a:rect l="0" t="0" r="r" b="b"/>
                <a:pathLst>
                  <a:path w="12" h="5">
                    <a:moveTo>
                      <a:pt x="8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6" name="Freeform 1510"/>
              <p:cNvSpPr>
                <a:spLocks noChangeAspect="1"/>
              </p:cNvSpPr>
              <p:nvPr/>
            </p:nvSpPr>
            <p:spPr bwMode="gray">
              <a:xfrm>
                <a:off x="3620" y="872"/>
                <a:ext cx="6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7" name="Freeform 1511"/>
              <p:cNvSpPr>
                <a:spLocks noChangeAspect="1"/>
              </p:cNvSpPr>
              <p:nvPr/>
            </p:nvSpPr>
            <p:spPr bwMode="gray">
              <a:xfrm>
                <a:off x="3629" y="875"/>
                <a:ext cx="11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5" y="3"/>
                  </a:cxn>
                  <a:cxn ang="0">
                    <a:pos x="7" y="1"/>
                  </a:cxn>
                  <a:cxn ang="0">
                    <a:pos x="4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3">
                    <a:moveTo>
                      <a:pt x="2" y="0"/>
                    </a:moveTo>
                    <a:lnTo>
                      <a:pt x="3" y="1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7" y="1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8" name="Freeform 1512"/>
              <p:cNvSpPr>
                <a:spLocks noChangeAspect="1"/>
              </p:cNvSpPr>
              <p:nvPr/>
            </p:nvSpPr>
            <p:spPr bwMode="gray">
              <a:xfrm>
                <a:off x="3635" y="881"/>
                <a:ext cx="10" cy="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5" y="2"/>
                  </a:cxn>
                  <a:cxn ang="0">
                    <a:pos x="3" y="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0" y="2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39" name="Freeform 1513"/>
              <p:cNvSpPr>
                <a:spLocks noChangeAspect="1"/>
              </p:cNvSpPr>
              <p:nvPr/>
            </p:nvSpPr>
            <p:spPr bwMode="gray">
              <a:xfrm>
                <a:off x="3620" y="883"/>
                <a:ext cx="3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0" name="Freeform 1514"/>
              <p:cNvSpPr>
                <a:spLocks noChangeAspect="1"/>
              </p:cNvSpPr>
              <p:nvPr/>
            </p:nvSpPr>
            <p:spPr bwMode="gray">
              <a:xfrm>
                <a:off x="3514" y="858"/>
                <a:ext cx="70" cy="39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2" y="1"/>
                  </a:cxn>
                  <a:cxn ang="0">
                    <a:pos x="36" y="4"/>
                  </a:cxn>
                  <a:cxn ang="0">
                    <a:pos x="36" y="5"/>
                  </a:cxn>
                  <a:cxn ang="0">
                    <a:pos x="45" y="5"/>
                  </a:cxn>
                  <a:cxn ang="0">
                    <a:pos x="45" y="7"/>
                  </a:cxn>
                  <a:cxn ang="0">
                    <a:pos x="45" y="10"/>
                  </a:cxn>
                  <a:cxn ang="0">
                    <a:pos x="43" y="11"/>
                  </a:cxn>
                  <a:cxn ang="0">
                    <a:pos x="36" y="11"/>
                  </a:cxn>
                  <a:cxn ang="0">
                    <a:pos x="33" y="12"/>
                  </a:cxn>
                  <a:cxn ang="0">
                    <a:pos x="33" y="13"/>
                  </a:cxn>
                  <a:cxn ang="0">
                    <a:pos x="36" y="14"/>
                  </a:cxn>
                  <a:cxn ang="0">
                    <a:pos x="35" y="16"/>
                  </a:cxn>
                  <a:cxn ang="0">
                    <a:pos x="21" y="16"/>
                  </a:cxn>
                  <a:cxn ang="0">
                    <a:pos x="22" y="18"/>
                  </a:cxn>
                  <a:cxn ang="0">
                    <a:pos x="21" y="21"/>
                  </a:cxn>
                  <a:cxn ang="0">
                    <a:pos x="14" y="25"/>
                  </a:cxn>
                  <a:cxn ang="0">
                    <a:pos x="9" y="25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2" y="21"/>
                  </a:cxn>
                  <a:cxn ang="0">
                    <a:pos x="4" y="20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8" y="14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24" y="8"/>
                  </a:cxn>
                  <a:cxn ang="0">
                    <a:pos x="25" y="5"/>
                  </a:cxn>
                  <a:cxn ang="0">
                    <a:pos x="29" y="4"/>
                  </a:cxn>
                  <a:cxn ang="0">
                    <a:pos x="33" y="4"/>
                  </a:cxn>
                  <a:cxn ang="0">
                    <a:pos x="29" y="1"/>
                  </a:cxn>
                  <a:cxn ang="0">
                    <a:pos x="31" y="0"/>
                  </a:cxn>
                  <a:cxn ang="0">
                    <a:pos x="40" y="0"/>
                  </a:cxn>
                </a:cxnLst>
                <a:rect l="0" t="0" r="r" b="b"/>
                <a:pathLst>
                  <a:path w="45" h="25">
                    <a:moveTo>
                      <a:pt x="40" y="0"/>
                    </a:moveTo>
                    <a:lnTo>
                      <a:pt x="42" y="1"/>
                    </a:lnTo>
                    <a:lnTo>
                      <a:pt x="36" y="4"/>
                    </a:lnTo>
                    <a:lnTo>
                      <a:pt x="36" y="5"/>
                    </a:lnTo>
                    <a:lnTo>
                      <a:pt x="45" y="5"/>
                    </a:lnTo>
                    <a:lnTo>
                      <a:pt x="45" y="7"/>
                    </a:lnTo>
                    <a:lnTo>
                      <a:pt x="45" y="10"/>
                    </a:lnTo>
                    <a:lnTo>
                      <a:pt x="43" y="11"/>
                    </a:lnTo>
                    <a:lnTo>
                      <a:pt x="36" y="11"/>
                    </a:lnTo>
                    <a:lnTo>
                      <a:pt x="33" y="12"/>
                    </a:lnTo>
                    <a:lnTo>
                      <a:pt x="33" y="13"/>
                    </a:lnTo>
                    <a:lnTo>
                      <a:pt x="36" y="14"/>
                    </a:lnTo>
                    <a:lnTo>
                      <a:pt x="35" y="16"/>
                    </a:lnTo>
                    <a:lnTo>
                      <a:pt x="21" y="16"/>
                    </a:lnTo>
                    <a:lnTo>
                      <a:pt x="22" y="18"/>
                    </a:lnTo>
                    <a:lnTo>
                      <a:pt x="21" y="21"/>
                    </a:lnTo>
                    <a:lnTo>
                      <a:pt x="14" y="25"/>
                    </a:lnTo>
                    <a:lnTo>
                      <a:pt x="9" y="25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2" y="21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8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4" y="8"/>
                    </a:lnTo>
                    <a:lnTo>
                      <a:pt x="25" y="5"/>
                    </a:lnTo>
                    <a:lnTo>
                      <a:pt x="29" y="4"/>
                    </a:lnTo>
                    <a:lnTo>
                      <a:pt x="33" y="4"/>
                    </a:lnTo>
                    <a:lnTo>
                      <a:pt x="29" y="1"/>
                    </a:lnTo>
                    <a:lnTo>
                      <a:pt x="31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1" name="Freeform 1515"/>
              <p:cNvSpPr>
                <a:spLocks noChangeAspect="1"/>
              </p:cNvSpPr>
              <p:nvPr/>
            </p:nvSpPr>
            <p:spPr bwMode="gray">
              <a:xfrm>
                <a:off x="3480" y="859"/>
                <a:ext cx="68" cy="19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0" y="1"/>
                  </a:cxn>
                  <a:cxn ang="0">
                    <a:pos x="32" y="1"/>
                  </a:cxn>
                  <a:cxn ang="0">
                    <a:pos x="20" y="1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5" y="10"/>
                  </a:cxn>
                  <a:cxn ang="0">
                    <a:pos x="10" y="12"/>
                  </a:cxn>
                  <a:cxn ang="0">
                    <a:pos x="11" y="11"/>
                  </a:cxn>
                  <a:cxn ang="0">
                    <a:pos x="16" y="12"/>
                  </a:cxn>
                  <a:cxn ang="0">
                    <a:pos x="19" y="11"/>
                  </a:cxn>
                  <a:cxn ang="0">
                    <a:pos x="18" y="9"/>
                  </a:cxn>
                  <a:cxn ang="0">
                    <a:pos x="14" y="9"/>
                  </a:cxn>
                  <a:cxn ang="0">
                    <a:pos x="14" y="7"/>
                  </a:cxn>
                  <a:cxn ang="0">
                    <a:pos x="23" y="2"/>
                  </a:cxn>
                  <a:cxn ang="0">
                    <a:pos x="32" y="3"/>
                  </a:cxn>
                  <a:cxn ang="0">
                    <a:pos x="34" y="5"/>
                  </a:cxn>
                  <a:cxn ang="0">
                    <a:pos x="38" y="5"/>
                  </a:cxn>
                  <a:cxn ang="0">
                    <a:pos x="44" y="4"/>
                  </a:cxn>
                </a:cxnLst>
                <a:rect l="0" t="0" r="r" b="b"/>
                <a:pathLst>
                  <a:path w="44" h="12">
                    <a:moveTo>
                      <a:pt x="44" y="4"/>
                    </a:moveTo>
                    <a:lnTo>
                      <a:pt x="40" y="1"/>
                    </a:lnTo>
                    <a:lnTo>
                      <a:pt x="32" y="1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5" y="10"/>
                    </a:lnTo>
                    <a:lnTo>
                      <a:pt x="10" y="12"/>
                    </a:lnTo>
                    <a:lnTo>
                      <a:pt x="11" y="11"/>
                    </a:lnTo>
                    <a:lnTo>
                      <a:pt x="16" y="12"/>
                    </a:lnTo>
                    <a:lnTo>
                      <a:pt x="19" y="11"/>
                    </a:lnTo>
                    <a:lnTo>
                      <a:pt x="18" y="9"/>
                    </a:lnTo>
                    <a:lnTo>
                      <a:pt x="14" y="9"/>
                    </a:lnTo>
                    <a:lnTo>
                      <a:pt x="14" y="7"/>
                    </a:lnTo>
                    <a:lnTo>
                      <a:pt x="23" y="2"/>
                    </a:lnTo>
                    <a:lnTo>
                      <a:pt x="32" y="3"/>
                    </a:lnTo>
                    <a:lnTo>
                      <a:pt x="34" y="5"/>
                    </a:lnTo>
                    <a:lnTo>
                      <a:pt x="38" y="5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2" name="Freeform 1516"/>
              <p:cNvSpPr>
                <a:spLocks noChangeAspect="1"/>
              </p:cNvSpPr>
              <p:nvPr/>
            </p:nvSpPr>
            <p:spPr bwMode="gray">
              <a:xfrm>
                <a:off x="3559" y="887"/>
                <a:ext cx="11" cy="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4"/>
                  </a:cxn>
                  <a:cxn ang="0">
                    <a:pos x="1" y="5"/>
                  </a:cxn>
                  <a:cxn ang="0">
                    <a:pos x="7" y="4"/>
                  </a:cxn>
                  <a:cxn ang="0">
                    <a:pos x="5" y="0"/>
                  </a:cxn>
                  <a:cxn ang="0">
                    <a:pos x="0" y="1"/>
                  </a:cxn>
                </a:cxnLst>
                <a:rect l="0" t="0" r="r" b="b"/>
                <a:pathLst>
                  <a:path w="7" h="5">
                    <a:moveTo>
                      <a:pt x="0" y="1"/>
                    </a:moveTo>
                    <a:lnTo>
                      <a:pt x="0" y="4"/>
                    </a:lnTo>
                    <a:lnTo>
                      <a:pt x="1" y="5"/>
                    </a:lnTo>
                    <a:lnTo>
                      <a:pt x="7" y="4"/>
                    </a:lnTo>
                    <a:lnTo>
                      <a:pt x="5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3" name="Freeform 1517"/>
              <p:cNvSpPr>
                <a:spLocks noChangeAspect="1"/>
              </p:cNvSpPr>
              <p:nvPr/>
            </p:nvSpPr>
            <p:spPr bwMode="gray">
              <a:xfrm>
                <a:off x="3567" y="894"/>
                <a:ext cx="16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4"/>
                  </a:cxn>
                  <a:cxn ang="0">
                    <a:pos x="10" y="5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6" y="4"/>
                    </a:lnTo>
                    <a:lnTo>
                      <a:pt x="10" y="5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4" name="Freeform 1518"/>
              <p:cNvSpPr>
                <a:spLocks noChangeAspect="1"/>
              </p:cNvSpPr>
              <p:nvPr/>
            </p:nvSpPr>
            <p:spPr bwMode="gray">
              <a:xfrm>
                <a:off x="3548" y="894"/>
                <a:ext cx="11" cy="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0" y="3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2" y="1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5" name="Freeform 1519"/>
              <p:cNvSpPr>
                <a:spLocks noChangeAspect="1"/>
              </p:cNvSpPr>
              <p:nvPr/>
            </p:nvSpPr>
            <p:spPr bwMode="gray">
              <a:xfrm>
                <a:off x="3576" y="850"/>
                <a:ext cx="7" cy="5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0"/>
                  </a:cxn>
                  <a:cxn ang="0">
                    <a:pos x="4" y="2"/>
                  </a:cxn>
                  <a:cxn ang="0">
                    <a:pos x="2" y="3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0" y="2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4" y="2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6" name="Freeform 1520"/>
              <p:cNvSpPr>
                <a:spLocks noChangeAspect="1"/>
              </p:cNvSpPr>
              <p:nvPr/>
            </p:nvSpPr>
            <p:spPr bwMode="gray">
              <a:xfrm>
                <a:off x="3587" y="1117"/>
                <a:ext cx="84" cy="85"/>
              </a:xfrm>
              <a:custGeom>
                <a:avLst/>
                <a:gdLst/>
                <a:ahLst/>
                <a:cxnLst>
                  <a:cxn ang="0">
                    <a:pos x="45" y="4"/>
                  </a:cxn>
                  <a:cxn ang="0">
                    <a:pos x="41" y="13"/>
                  </a:cxn>
                  <a:cxn ang="0">
                    <a:pos x="36" y="14"/>
                  </a:cxn>
                  <a:cxn ang="0">
                    <a:pos x="35" y="30"/>
                  </a:cxn>
                  <a:cxn ang="0">
                    <a:pos x="38" y="36"/>
                  </a:cxn>
                  <a:cxn ang="0">
                    <a:pos x="54" y="47"/>
                  </a:cxn>
                  <a:cxn ang="0">
                    <a:pos x="53" y="51"/>
                  </a:cxn>
                  <a:cxn ang="0">
                    <a:pos x="45" y="53"/>
                  </a:cxn>
                  <a:cxn ang="0">
                    <a:pos x="36" y="55"/>
                  </a:cxn>
                  <a:cxn ang="0">
                    <a:pos x="27" y="50"/>
                  </a:cxn>
                  <a:cxn ang="0">
                    <a:pos x="19" y="50"/>
                  </a:cxn>
                  <a:cxn ang="0">
                    <a:pos x="19" y="45"/>
                  </a:cxn>
                  <a:cxn ang="0">
                    <a:pos x="22" y="39"/>
                  </a:cxn>
                  <a:cxn ang="0">
                    <a:pos x="17" y="38"/>
                  </a:cxn>
                  <a:cxn ang="0">
                    <a:pos x="10" y="36"/>
                  </a:cxn>
                  <a:cxn ang="0">
                    <a:pos x="9" y="33"/>
                  </a:cxn>
                  <a:cxn ang="0">
                    <a:pos x="5" y="37"/>
                  </a:cxn>
                  <a:cxn ang="0">
                    <a:pos x="1" y="35"/>
                  </a:cxn>
                  <a:cxn ang="0">
                    <a:pos x="0" y="31"/>
                  </a:cxn>
                  <a:cxn ang="0">
                    <a:pos x="2" y="24"/>
                  </a:cxn>
                  <a:cxn ang="0">
                    <a:pos x="8" y="23"/>
                  </a:cxn>
                  <a:cxn ang="0">
                    <a:pos x="11" y="19"/>
                  </a:cxn>
                  <a:cxn ang="0">
                    <a:pos x="12" y="14"/>
                  </a:cxn>
                  <a:cxn ang="0">
                    <a:pos x="9" y="11"/>
                  </a:cxn>
                  <a:cxn ang="0">
                    <a:pos x="11" y="7"/>
                  </a:cxn>
                  <a:cxn ang="0">
                    <a:pos x="15" y="7"/>
                  </a:cxn>
                  <a:cxn ang="0">
                    <a:pos x="18" y="1"/>
                  </a:cxn>
                  <a:cxn ang="0">
                    <a:pos x="37" y="0"/>
                  </a:cxn>
                  <a:cxn ang="0">
                    <a:pos x="45" y="4"/>
                  </a:cxn>
                </a:cxnLst>
                <a:rect l="0" t="0" r="r" b="b"/>
                <a:pathLst>
                  <a:path w="54" h="55">
                    <a:moveTo>
                      <a:pt x="45" y="4"/>
                    </a:moveTo>
                    <a:lnTo>
                      <a:pt x="41" y="13"/>
                    </a:lnTo>
                    <a:lnTo>
                      <a:pt x="36" y="14"/>
                    </a:lnTo>
                    <a:lnTo>
                      <a:pt x="35" y="30"/>
                    </a:lnTo>
                    <a:lnTo>
                      <a:pt x="38" y="36"/>
                    </a:lnTo>
                    <a:lnTo>
                      <a:pt x="54" y="47"/>
                    </a:lnTo>
                    <a:lnTo>
                      <a:pt x="53" y="51"/>
                    </a:lnTo>
                    <a:lnTo>
                      <a:pt x="45" y="53"/>
                    </a:lnTo>
                    <a:lnTo>
                      <a:pt x="36" y="55"/>
                    </a:lnTo>
                    <a:lnTo>
                      <a:pt x="27" y="50"/>
                    </a:lnTo>
                    <a:lnTo>
                      <a:pt x="19" y="50"/>
                    </a:lnTo>
                    <a:lnTo>
                      <a:pt x="19" y="45"/>
                    </a:lnTo>
                    <a:lnTo>
                      <a:pt x="22" y="39"/>
                    </a:lnTo>
                    <a:lnTo>
                      <a:pt x="17" y="38"/>
                    </a:lnTo>
                    <a:lnTo>
                      <a:pt x="10" y="36"/>
                    </a:lnTo>
                    <a:lnTo>
                      <a:pt x="9" y="33"/>
                    </a:lnTo>
                    <a:lnTo>
                      <a:pt x="5" y="37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2" y="24"/>
                    </a:lnTo>
                    <a:lnTo>
                      <a:pt x="8" y="23"/>
                    </a:lnTo>
                    <a:lnTo>
                      <a:pt x="11" y="19"/>
                    </a:lnTo>
                    <a:lnTo>
                      <a:pt x="12" y="14"/>
                    </a:lnTo>
                    <a:lnTo>
                      <a:pt x="9" y="11"/>
                    </a:lnTo>
                    <a:lnTo>
                      <a:pt x="11" y="7"/>
                    </a:lnTo>
                    <a:lnTo>
                      <a:pt x="15" y="7"/>
                    </a:lnTo>
                    <a:lnTo>
                      <a:pt x="18" y="1"/>
                    </a:lnTo>
                    <a:lnTo>
                      <a:pt x="37" y="0"/>
                    </a:lnTo>
                    <a:lnTo>
                      <a:pt x="45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7" name="Freeform 1521"/>
              <p:cNvSpPr>
                <a:spLocks noChangeAspect="1"/>
              </p:cNvSpPr>
              <p:nvPr/>
            </p:nvSpPr>
            <p:spPr bwMode="gray">
              <a:xfrm>
                <a:off x="3595" y="1176"/>
                <a:ext cx="17" cy="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1" y="4"/>
                  </a:cxn>
                  <a:cxn ang="0">
                    <a:pos x="10" y="6"/>
                  </a:cxn>
                  <a:cxn ang="0">
                    <a:pos x="0" y="1"/>
                  </a:cxn>
                  <a:cxn ang="0">
                    <a:pos x="4" y="0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11" y="4"/>
                    </a:lnTo>
                    <a:lnTo>
                      <a:pt x="10" y="6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8" name="Freeform 1522"/>
              <p:cNvSpPr>
                <a:spLocks noChangeAspect="1"/>
              </p:cNvSpPr>
              <p:nvPr/>
            </p:nvSpPr>
            <p:spPr bwMode="gray">
              <a:xfrm>
                <a:off x="3916" y="1121"/>
                <a:ext cx="11" cy="5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7" h="3">
                    <a:moveTo>
                      <a:pt x="2" y="3"/>
                    </a:moveTo>
                    <a:lnTo>
                      <a:pt x="6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49" name="Freeform 1523"/>
              <p:cNvSpPr>
                <a:spLocks noChangeAspect="1"/>
              </p:cNvSpPr>
              <p:nvPr/>
            </p:nvSpPr>
            <p:spPr bwMode="gray">
              <a:xfrm>
                <a:off x="3747" y="839"/>
                <a:ext cx="34" cy="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9" y="0"/>
                  </a:cxn>
                  <a:cxn ang="0">
                    <a:pos x="21" y="2"/>
                  </a:cxn>
                  <a:cxn ang="0">
                    <a:pos x="19" y="4"/>
                  </a:cxn>
                  <a:cxn ang="0">
                    <a:pos x="22" y="8"/>
                  </a:cxn>
                  <a:cxn ang="0">
                    <a:pos x="22" y="11"/>
                  </a:cxn>
                  <a:cxn ang="0">
                    <a:pos x="13" y="11"/>
                  </a:cxn>
                  <a:cxn ang="0">
                    <a:pos x="12" y="13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4" y="13"/>
                  </a:cxn>
                  <a:cxn ang="0">
                    <a:pos x="0" y="11"/>
                  </a:cxn>
                  <a:cxn ang="0">
                    <a:pos x="4" y="8"/>
                  </a:cxn>
                  <a:cxn ang="0">
                    <a:pos x="3" y="6"/>
                  </a:cxn>
                  <a:cxn ang="0">
                    <a:pos x="7" y="3"/>
                  </a:cxn>
                  <a:cxn ang="0">
                    <a:pos x="13" y="2"/>
                  </a:cxn>
                  <a:cxn ang="0">
                    <a:pos x="14" y="0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lnTo>
                      <a:pt x="19" y="0"/>
                    </a:lnTo>
                    <a:lnTo>
                      <a:pt x="21" y="2"/>
                    </a:lnTo>
                    <a:lnTo>
                      <a:pt x="19" y="4"/>
                    </a:lnTo>
                    <a:lnTo>
                      <a:pt x="22" y="8"/>
                    </a:lnTo>
                    <a:lnTo>
                      <a:pt x="22" y="11"/>
                    </a:lnTo>
                    <a:lnTo>
                      <a:pt x="13" y="11"/>
                    </a:lnTo>
                    <a:lnTo>
                      <a:pt x="12" y="13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8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3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0" name="Freeform 1524"/>
              <p:cNvSpPr>
                <a:spLocks noChangeAspect="1"/>
              </p:cNvSpPr>
              <p:nvPr/>
            </p:nvSpPr>
            <p:spPr bwMode="gray">
              <a:xfrm>
                <a:off x="3702" y="863"/>
                <a:ext cx="37" cy="1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3"/>
                  </a:cxn>
                  <a:cxn ang="0">
                    <a:pos x="17" y="3"/>
                  </a:cxn>
                  <a:cxn ang="0">
                    <a:pos x="16" y="5"/>
                  </a:cxn>
                  <a:cxn ang="0">
                    <a:pos x="20" y="9"/>
                  </a:cxn>
                  <a:cxn ang="0">
                    <a:pos x="18" y="11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1"/>
                  </a:cxn>
                  <a:cxn ang="0">
                    <a:pos x="17" y="1"/>
                  </a:cxn>
                  <a:cxn ang="0">
                    <a:pos x="2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11">
                    <a:moveTo>
                      <a:pt x="24" y="0"/>
                    </a:moveTo>
                    <a:lnTo>
                      <a:pt x="24" y="3"/>
                    </a:lnTo>
                    <a:lnTo>
                      <a:pt x="17" y="3"/>
                    </a:lnTo>
                    <a:lnTo>
                      <a:pt x="16" y="5"/>
                    </a:lnTo>
                    <a:lnTo>
                      <a:pt x="20" y="9"/>
                    </a:lnTo>
                    <a:lnTo>
                      <a:pt x="18" y="11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3" y="1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1" name="Freeform 1525"/>
              <p:cNvSpPr>
                <a:spLocks noChangeAspect="1"/>
              </p:cNvSpPr>
              <p:nvPr/>
            </p:nvSpPr>
            <p:spPr bwMode="gray">
              <a:xfrm>
                <a:off x="3716" y="853"/>
                <a:ext cx="17" cy="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8" y="0"/>
                  </a:cxn>
                </a:cxnLst>
                <a:rect l="0" t="0" r="r" b="b"/>
                <a:pathLst>
                  <a:path w="11" h="4">
                    <a:moveTo>
                      <a:pt x="8" y="0"/>
                    </a:moveTo>
                    <a:lnTo>
                      <a:pt x="11" y="2"/>
                    </a:lnTo>
                    <a:lnTo>
                      <a:pt x="7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2" name="Freeform 1526"/>
              <p:cNvSpPr>
                <a:spLocks noChangeAspect="1"/>
              </p:cNvSpPr>
              <p:nvPr/>
            </p:nvSpPr>
            <p:spPr bwMode="gray">
              <a:xfrm>
                <a:off x="3744" y="821"/>
                <a:ext cx="15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9" y="0"/>
                  </a:cxn>
                  <a:cxn ang="0">
                    <a:pos x="10" y="3"/>
                  </a:cxn>
                  <a:cxn ang="0">
                    <a:pos x="6" y="3"/>
                  </a:cxn>
                  <a:cxn ang="0">
                    <a:pos x="0" y="1"/>
                  </a:cxn>
                </a:cxnLst>
                <a:rect l="0" t="0" r="r" b="b"/>
                <a:pathLst>
                  <a:path w="10" h="3">
                    <a:moveTo>
                      <a:pt x="0" y="1"/>
                    </a:moveTo>
                    <a:lnTo>
                      <a:pt x="9" y="0"/>
                    </a:lnTo>
                    <a:lnTo>
                      <a:pt x="10" y="3"/>
                    </a:lnTo>
                    <a:lnTo>
                      <a:pt x="6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3" name="Freeform 1527"/>
              <p:cNvSpPr>
                <a:spLocks noChangeAspect="1"/>
              </p:cNvSpPr>
              <p:nvPr/>
            </p:nvSpPr>
            <p:spPr bwMode="gray">
              <a:xfrm>
                <a:off x="3687" y="836"/>
                <a:ext cx="10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0" y="1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4" name="Freeform 1528"/>
              <p:cNvSpPr>
                <a:spLocks noChangeAspect="1"/>
              </p:cNvSpPr>
              <p:nvPr/>
            </p:nvSpPr>
            <p:spPr bwMode="gray">
              <a:xfrm>
                <a:off x="3716" y="841"/>
                <a:ext cx="9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6" y="0"/>
                  </a:cxn>
                  <a:cxn ang="0">
                    <a:pos x="6" y="1"/>
                  </a:cxn>
                  <a:cxn ang="0">
                    <a:pos x="2" y="2"/>
                  </a:cxn>
                  <a:cxn ang="0">
                    <a:pos x="0" y="1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2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5" name="Freeform 1529"/>
              <p:cNvSpPr>
                <a:spLocks noChangeAspect="1"/>
              </p:cNvSpPr>
              <p:nvPr/>
            </p:nvSpPr>
            <p:spPr bwMode="gray">
              <a:xfrm>
                <a:off x="3669" y="878"/>
                <a:ext cx="27" cy="1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1"/>
                  </a:cxn>
                  <a:cxn ang="0">
                    <a:pos x="16" y="2"/>
                  </a:cxn>
                  <a:cxn ang="0">
                    <a:pos x="17" y="3"/>
                  </a:cxn>
                  <a:cxn ang="0">
                    <a:pos x="12" y="3"/>
                  </a:cxn>
                  <a:cxn ang="0">
                    <a:pos x="5" y="6"/>
                  </a:cxn>
                  <a:cxn ang="0">
                    <a:pos x="5" y="9"/>
                  </a:cxn>
                  <a:cxn ang="0">
                    <a:pos x="2" y="8"/>
                  </a:cxn>
                  <a:cxn ang="0">
                    <a:pos x="1" y="6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17" h="9">
                    <a:moveTo>
                      <a:pt x="7" y="0"/>
                    </a:moveTo>
                    <a:lnTo>
                      <a:pt x="11" y="1"/>
                    </a:lnTo>
                    <a:lnTo>
                      <a:pt x="16" y="2"/>
                    </a:lnTo>
                    <a:lnTo>
                      <a:pt x="17" y="3"/>
                    </a:lnTo>
                    <a:lnTo>
                      <a:pt x="12" y="3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2" y="8"/>
                    </a:lnTo>
                    <a:lnTo>
                      <a:pt x="1" y="6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6" name="Freeform 1530"/>
              <p:cNvSpPr>
                <a:spLocks noChangeAspect="1"/>
              </p:cNvSpPr>
              <p:nvPr/>
            </p:nvSpPr>
            <p:spPr bwMode="gray">
              <a:xfrm>
                <a:off x="3690" y="894"/>
                <a:ext cx="15" cy="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1"/>
                  </a:cxn>
                  <a:cxn ang="0">
                    <a:pos x="10" y="3"/>
                  </a:cxn>
                  <a:cxn ang="0">
                    <a:pos x="6" y="4"/>
                  </a:cxn>
                  <a:cxn ang="0">
                    <a:pos x="3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4">
                    <a:moveTo>
                      <a:pt x="7" y="0"/>
                    </a:moveTo>
                    <a:lnTo>
                      <a:pt x="9" y="1"/>
                    </a:lnTo>
                    <a:lnTo>
                      <a:pt x="10" y="3"/>
                    </a:lnTo>
                    <a:lnTo>
                      <a:pt x="6" y="4"/>
                    </a:lnTo>
                    <a:lnTo>
                      <a:pt x="3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7" name="Freeform 1531"/>
              <p:cNvSpPr>
                <a:spLocks noChangeAspect="1"/>
              </p:cNvSpPr>
              <p:nvPr/>
            </p:nvSpPr>
            <p:spPr bwMode="gray">
              <a:xfrm>
                <a:off x="3856" y="1109"/>
                <a:ext cx="21" cy="16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9" y="8"/>
                  </a:cxn>
                  <a:cxn ang="0">
                    <a:pos x="4" y="10"/>
                  </a:cxn>
                </a:cxnLst>
                <a:rect l="0" t="0" r="r" b="b"/>
                <a:pathLst>
                  <a:path w="14" h="10">
                    <a:moveTo>
                      <a:pt x="4" y="10"/>
                    </a:move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9" y="8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8" name="Freeform 1532"/>
              <p:cNvSpPr>
                <a:spLocks noChangeAspect="1"/>
              </p:cNvSpPr>
              <p:nvPr/>
            </p:nvSpPr>
            <p:spPr bwMode="gray">
              <a:xfrm>
                <a:off x="4088" y="1058"/>
                <a:ext cx="10" cy="5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6" y="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3"/>
                  </a:cxn>
                </a:cxnLst>
                <a:rect l="0" t="0" r="r" b="b"/>
                <a:pathLst>
                  <a:path w="6" h="3">
                    <a:moveTo>
                      <a:pt x="4" y="3"/>
                    </a:moveTo>
                    <a:lnTo>
                      <a:pt x="6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59" name="Freeform 1533"/>
              <p:cNvSpPr>
                <a:spLocks noChangeAspect="1"/>
              </p:cNvSpPr>
              <p:nvPr/>
            </p:nvSpPr>
            <p:spPr bwMode="gray">
              <a:xfrm>
                <a:off x="4031" y="1087"/>
                <a:ext cx="11" cy="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7" h="2">
                    <a:moveTo>
                      <a:pt x="3" y="0"/>
                    </a:moveTo>
                    <a:lnTo>
                      <a:pt x="7" y="0"/>
                    </a:lnTo>
                    <a:lnTo>
                      <a:pt x="4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0" name="Freeform 1534"/>
              <p:cNvSpPr>
                <a:spLocks noChangeAspect="1"/>
              </p:cNvSpPr>
              <p:nvPr/>
            </p:nvSpPr>
            <p:spPr bwMode="gray">
              <a:xfrm>
                <a:off x="4043" y="1087"/>
                <a:ext cx="10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3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1" name="Freeform 1535"/>
              <p:cNvSpPr>
                <a:spLocks noChangeAspect="1"/>
              </p:cNvSpPr>
              <p:nvPr/>
            </p:nvSpPr>
            <p:spPr bwMode="gray">
              <a:xfrm>
                <a:off x="4056" y="1090"/>
                <a:ext cx="7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1" y="2"/>
                  </a:cxn>
                  <a:cxn ang="0">
                    <a:pos x="0" y="1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2" name="Freeform 1536"/>
              <p:cNvSpPr>
                <a:spLocks noChangeAspect="1"/>
              </p:cNvSpPr>
              <p:nvPr/>
            </p:nvSpPr>
            <p:spPr bwMode="gray">
              <a:xfrm>
                <a:off x="4076" y="1086"/>
                <a:ext cx="9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6" y="1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6" h="2">
                    <a:moveTo>
                      <a:pt x="1" y="0"/>
                    </a:moveTo>
                    <a:lnTo>
                      <a:pt x="3" y="0"/>
                    </a:lnTo>
                    <a:lnTo>
                      <a:pt x="6" y="1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3" name="Freeform 1537"/>
              <p:cNvSpPr>
                <a:spLocks noChangeAspect="1"/>
              </p:cNvSpPr>
              <p:nvPr/>
            </p:nvSpPr>
            <p:spPr bwMode="gray">
              <a:xfrm>
                <a:off x="3980" y="1125"/>
                <a:ext cx="14" cy="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9" y="3"/>
                  </a:cxn>
                  <a:cxn ang="0">
                    <a:pos x="6" y="6"/>
                  </a:cxn>
                  <a:cxn ang="0">
                    <a:pos x="1" y="5"/>
                  </a:cxn>
                  <a:cxn ang="0">
                    <a:pos x="0" y="2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4" name="Freeform 1538"/>
              <p:cNvSpPr>
                <a:spLocks noChangeAspect="1"/>
              </p:cNvSpPr>
              <p:nvPr/>
            </p:nvSpPr>
            <p:spPr bwMode="gray">
              <a:xfrm>
                <a:off x="3950" y="1139"/>
                <a:ext cx="17" cy="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1" y="1"/>
                  </a:cxn>
                  <a:cxn ang="0">
                    <a:pos x="11" y="3"/>
                  </a:cxn>
                  <a:cxn ang="0">
                    <a:pos x="6" y="6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8" y="0"/>
                  </a:cxn>
                </a:cxnLst>
                <a:rect l="0" t="0" r="r" b="b"/>
                <a:pathLst>
                  <a:path w="11" h="6">
                    <a:moveTo>
                      <a:pt x="8" y="0"/>
                    </a:moveTo>
                    <a:lnTo>
                      <a:pt x="11" y="1"/>
                    </a:lnTo>
                    <a:lnTo>
                      <a:pt x="11" y="3"/>
                    </a:lnTo>
                    <a:lnTo>
                      <a:pt x="6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5" name="Freeform 1539"/>
              <p:cNvSpPr>
                <a:spLocks noChangeAspect="1"/>
              </p:cNvSpPr>
              <p:nvPr/>
            </p:nvSpPr>
            <p:spPr bwMode="gray">
              <a:xfrm>
                <a:off x="3944" y="1115"/>
                <a:ext cx="9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6" y="1"/>
                    </a:lnTo>
                    <a:lnTo>
                      <a:pt x="4" y="3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6" name="Freeform 1540"/>
              <p:cNvSpPr>
                <a:spLocks noChangeAspect="1"/>
              </p:cNvSpPr>
              <p:nvPr/>
            </p:nvSpPr>
            <p:spPr bwMode="gray">
              <a:xfrm>
                <a:off x="3936" y="1106"/>
                <a:ext cx="10" cy="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0" y="5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1" y="0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7" name="Freeform 1541"/>
              <p:cNvSpPr>
                <a:spLocks noChangeAspect="1"/>
              </p:cNvSpPr>
              <p:nvPr/>
            </p:nvSpPr>
            <p:spPr bwMode="gray">
              <a:xfrm>
                <a:off x="4104" y="1824"/>
                <a:ext cx="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8" name="Freeform 1542"/>
              <p:cNvSpPr>
                <a:spLocks noChangeAspect="1"/>
              </p:cNvSpPr>
              <p:nvPr/>
            </p:nvSpPr>
            <p:spPr bwMode="gray">
              <a:xfrm>
                <a:off x="4108" y="1748"/>
                <a:ext cx="466" cy="242"/>
              </a:xfrm>
              <a:custGeom>
                <a:avLst/>
                <a:gdLst/>
                <a:ahLst/>
                <a:cxnLst>
                  <a:cxn ang="0">
                    <a:pos x="3" y="44"/>
                  </a:cxn>
                  <a:cxn ang="0">
                    <a:pos x="26" y="29"/>
                  </a:cxn>
                  <a:cxn ang="0">
                    <a:pos x="38" y="20"/>
                  </a:cxn>
                  <a:cxn ang="0">
                    <a:pos x="52" y="27"/>
                  </a:cxn>
                  <a:cxn ang="0">
                    <a:pos x="72" y="39"/>
                  </a:cxn>
                  <a:cxn ang="0">
                    <a:pos x="77" y="33"/>
                  </a:cxn>
                  <a:cxn ang="0">
                    <a:pos x="85" y="38"/>
                  </a:cxn>
                  <a:cxn ang="0">
                    <a:pos x="98" y="26"/>
                  </a:cxn>
                  <a:cxn ang="0">
                    <a:pos x="102" y="8"/>
                  </a:cxn>
                  <a:cxn ang="0">
                    <a:pos x="130" y="8"/>
                  </a:cxn>
                  <a:cxn ang="0">
                    <a:pos x="163" y="24"/>
                  </a:cxn>
                  <a:cxn ang="0">
                    <a:pos x="190" y="39"/>
                  </a:cxn>
                  <a:cxn ang="0">
                    <a:pos x="205" y="47"/>
                  </a:cxn>
                  <a:cxn ang="0">
                    <a:pos x="229" y="45"/>
                  </a:cxn>
                  <a:cxn ang="0">
                    <a:pos x="245" y="29"/>
                  </a:cxn>
                  <a:cxn ang="0">
                    <a:pos x="262" y="39"/>
                  </a:cxn>
                  <a:cxn ang="0">
                    <a:pos x="272" y="41"/>
                  </a:cxn>
                  <a:cxn ang="0">
                    <a:pos x="261" y="61"/>
                  </a:cxn>
                  <a:cxn ang="0">
                    <a:pos x="266" y="71"/>
                  </a:cxn>
                  <a:cxn ang="0">
                    <a:pos x="276" y="71"/>
                  </a:cxn>
                  <a:cxn ang="0">
                    <a:pos x="296" y="70"/>
                  </a:cxn>
                  <a:cxn ang="0">
                    <a:pos x="296" y="84"/>
                  </a:cxn>
                  <a:cxn ang="0">
                    <a:pos x="282" y="83"/>
                  </a:cxn>
                  <a:cxn ang="0">
                    <a:pos x="276" y="91"/>
                  </a:cxn>
                  <a:cxn ang="0">
                    <a:pos x="268" y="88"/>
                  </a:cxn>
                  <a:cxn ang="0">
                    <a:pos x="259" y="103"/>
                  </a:cxn>
                  <a:cxn ang="0">
                    <a:pos x="243" y="110"/>
                  </a:cxn>
                  <a:cxn ang="0">
                    <a:pos x="222" y="117"/>
                  </a:cxn>
                  <a:cxn ang="0">
                    <a:pos x="225" y="129"/>
                  </a:cxn>
                  <a:cxn ang="0">
                    <a:pos x="209" y="141"/>
                  </a:cxn>
                  <a:cxn ang="0">
                    <a:pos x="189" y="148"/>
                  </a:cxn>
                  <a:cxn ang="0">
                    <a:pos x="167" y="154"/>
                  </a:cxn>
                  <a:cxn ang="0">
                    <a:pos x="153" y="152"/>
                  </a:cxn>
                  <a:cxn ang="0">
                    <a:pos x="133" y="141"/>
                  </a:cxn>
                  <a:cxn ang="0">
                    <a:pos x="105" y="142"/>
                  </a:cxn>
                  <a:cxn ang="0">
                    <a:pos x="97" y="141"/>
                  </a:cxn>
                  <a:cxn ang="0">
                    <a:pos x="85" y="144"/>
                  </a:cxn>
                  <a:cxn ang="0">
                    <a:pos x="79" y="124"/>
                  </a:cxn>
                  <a:cxn ang="0">
                    <a:pos x="36" y="106"/>
                  </a:cxn>
                  <a:cxn ang="0">
                    <a:pos x="35" y="89"/>
                  </a:cxn>
                  <a:cxn ang="0">
                    <a:pos x="10" y="66"/>
                  </a:cxn>
                </a:cxnLst>
                <a:rect l="0" t="0" r="r" b="b"/>
                <a:pathLst>
                  <a:path w="300" h="156">
                    <a:moveTo>
                      <a:pt x="0" y="49"/>
                    </a:moveTo>
                    <a:lnTo>
                      <a:pt x="3" y="44"/>
                    </a:lnTo>
                    <a:lnTo>
                      <a:pt x="19" y="40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38" y="20"/>
                    </a:lnTo>
                    <a:lnTo>
                      <a:pt x="44" y="20"/>
                    </a:lnTo>
                    <a:lnTo>
                      <a:pt x="52" y="27"/>
                    </a:lnTo>
                    <a:lnTo>
                      <a:pt x="60" y="26"/>
                    </a:lnTo>
                    <a:lnTo>
                      <a:pt x="72" y="39"/>
                    </a:lnTo>
                    <a:lnTo>
                      <a:pt x="75" y="39"/>
                    </a:lnTo>
                    <a:lnTo>
                      <a:pt x="77" y="33"/>
                    </a:lnTo>
                    <a:lnTo>
                      <a:pt x="85" y="33"/>
                    </a:lnTo>
                    <a:lnTo>
                      <a:pt x="85" y="38"/>
                    </a:lnTo>
                    <a:lnTo>
                      <a:pt x="97" y="36"/>
                    </a:lnTo>
                    <a:lnTo>
                      <a:pt x="98" y="26"/>
                    </a:lnTo>
                    <a:lnTo>
                      <a:pt x="95" y="15"/>
                    </a:lnTo>
                    <a:lnTo>
                      <a:pt x="102" y="8"/>
                    </a:lnTo>
                    <a:lnTo>
                      <a:pt x="107" y="0"/>
                    </a:lnTo>
                    <a:lnTo>
                      <a:pt x="130" y="8"/>
                    </a:lnTo>
                    <a:lnTo>
                      <a:pt x="146" y="32"/>
                    </a:lnTo>
                    <a:lnTo>
                      <a:pt x="163" y="24"/>
                    </a:lnTo>
                    <a:lnTo>
                      <a:pt x="188" y="33"/>
                    </a:lnTo>
                    <a:lnTo>
                      <a:pt x="190" y="39"/>
                    </a:lnTo>
                    <a:lnTo>
                      <a:pt x="201" y="44"/>
                    </a:lnTo>
                    <a:lnTo>
                      <a:pt x="205" y="47"/>
                    </a:lnTo>
                    <a:lnTo>
                      <a:pt x="219" y="44"/>
                    </a:lnTo>
                    <a:lnTo>
                      <a:pt x="229" y="45"/>
                    </a:lnTo>
                    <a:lnTo>
                      <a:pt x="240" y="37"/>
                    </a:lnTo>
                    <a:lnTo>
                      <a:pt x="245" y="29"/>
                    </a:lnTo>
                    <a:lnTo>
                      <a:pt x="253" y="30"/>
                    </a:lnTo>
                    <a:lnTo>
                      <a:pt x="262" y="39"/>
                    </a:lnTo>
                    <a:lnTo>
                      <a:pt x="273" y="37"/>
                    </a:lnTo>
                    <a:lnTo>
                      <a:pt x="272" y="41"/>
                    </a:lnTo>
                    <a:lnTo>
                      <a:pt x="266" y="56"/>
                    </a:lnTo>
                    <a:lnTo>
                      <a:pt x="261" y="61"/>
                    </a:lnTo>
                    <a:lnTo>
                      <a:pt x="260" y="68"/>
                    </a:lnTo>
                    <a:lnTo>
                      <a:pt x="266" y="71"/>
                    </a:lnTo>
                    <a:lnTo>
                      <a:pt x="269" y="67"/>
                    </a:lnTo>
                    <a:lnTo>
                      <a:pt x="276" y="71"/>
                    </a:lnTo>
                    <a:lnTo>
                      <a:pt x="281" y="65"/>
                    </a:lnTo>
                    <a:lnTo>
                      <a:pt x="296" y="70"/>
                    </a:lnTo>
                    <a:lnTo>
                      <a:pt x="300" y="81"/>
                    </a:lnTo>
                    <a:lnTo>
                      <a:pt x="296" y="84"/>
                    </a:lnTo>
                    <a:lnTo>
                      <a:pt x="290" y="82"/>
                    </a:lnTo>
                    <a:lnTo>
                      <a:pt x="282" y="83"/>
                    </a:lnTo>
                    <a:lnTo>
                      <a:pt x="283" y="89"/>
                    </a:lnTo>
                    <a:lnTo>
                      <a:pt x="276" y="91"/>
                    </a:lnTo>
                    <a:lnTo>
                      <a:pt x="273" y="86"/>
                    </a:lnTo>
                    <a:lnTo>
                      <a:pt x="268" y="88"/>
                    </a:lnTo>
                    <a:lnTo>
                      <a:pt x="264" y="102"/>
                    </a:lnTo>
                    <a:lnTo>
                      <a:pt x="259" y="103"/>
                    </a:lnTo>
                    <a:lnTo>
                      <a:pt x="254" y="98"/>
                    </a:lnTo>
                    <a:lnTo>
                      <a:pt x="243" y="110"/>
                    </a:lnTo>
                    <a:lnTo>
                      <a:pt x="229" y="106"/>
                    </a:lnTo>
                    <a:lnTo>
                      <a:pt x="222" y="117"/>
                    </a:lnTo>
                    <a:lnTo>
                      <a:pt x="228" y="122"/>
                    </a:lnTo>
                    <a:lnTo>
                      <a:pt x="225" y="129"/>
                    </a:lnTo>
                    <a:lnTo>
                      <a:pt x="217" y="132"/>
                    </a:lnTo>
                    <a:lnTo>
                      <a:pt x="209" y="141"/>
                    </a:lnTo>
                    <a:lnTo>
                      <a:pt x="198" y="147"/>
                    </a:lnTo>
                    <a:lnTo>
                      <a:pt x="189" y="148"/>
                    </a:lnTo>
                    <a:lnTo>
                      <a:pt x="181" y="144"/>
                    </a:lnTo>
                    <a:lnTo>
                      <a:pt x="167" y="154"/>
                    </a:lnTo>
                    <a:lnTo>
                      <a:pt x="161" y="156"/>
                    </a:lnTo>
                    <a:lnTo>
                      <a:pt x="153" y="152"/>
                    </a:lnTo>
                    <a:lnTo>
                      <a:pt x="142" y="151"/>
                    </a:lnTo>
                    <a:lnTo>
                      <a:pt x="133" y="141"/>
                    </a:lnTo>
                    <a:lnTo>
                      <a:pt x="117" y="139"/>
                    </a:lnTo>
                    <a:lnTo>
                      <a:pt x="105" y="142"/>
                    </a:lnTo>
                    <a:lnTo>
                      <a:pt x="100" y="139"/>
                    </a:lnTo>
                    <a:lnTo>
                      <a:pt x="97" y="141"/>
                    </a:lnTo>
                    <a:lnTo>
                      <a:pt x="94" y="144"/>
                    </a:lnTo>
                    <a:lnTo>
                      <a:pt x="85" y="144"/>
                    </a:lnTo>
                    <a:lnTo>
                      <a:pt x="78" y="135"/>
                    </a:lnTo>
                    <a:lnTo>
                      <a:pt x="79" y="124"/>
                    </a:lnTo>
                    <a:lnTo>
                      <a:pt x="47" y="109"/>
                    </a:lnTo>
                    <a:lnTo>
                      <a:pt x="36" y="106"/>
                    </a:lnTo>
                    <a:lnTo>
                      <a:pt x="29" y="97"/>
                    </a:lnTo>
                    <a:lnTo>
                      <a:pt x="35" y="89"/>
                    </a:lnTo>
                    <a:lnTo>
                      <a:pt x="21" y="66"/>
                    </a:lnTo>
                    <a:lnTo>
                      <a:pt x="10" y="66"/>
                    </a:lnTo>
                    <a:lnTo>
                      <a:pt x="0" y="4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69" name="Freeform 1543"/>
              <p:cNvSpPr>
                <a:spLocks noChangeAspect="1"/>
              </p:cNvSpPr>
              <p:nvPr/>
            </p:nvSpPr>
            <p:spPr bwMode="gray">
              <a:xfrm>
                <a:off x="4634" y="1094"/>
                <a:ext cx="9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3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0" name="Freeform 1544"/>
              <p:cNvSpPr>
                <a:spLocks noChangeAspect="1"/>
              </p:cNvSpPr>
              <p:nvPr/>
            </p:nvSpPr>
            <p:spPr bwMode="gray">
              <a:xfrm>
                <a:off x="4453" y="1075"/>
                <a:ext cx="28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1"/>
                  </a:cxn>
                  <a:cxn ang="0">
                    <a:pos x="14" y="4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3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18" h="8">
                    <a:moveTo>
                      <a:pt x="5" y="0"/>
                    </a:moveTo>
                    <a:lnTo>
                      <a:pt x="11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1" name="Freeform 1545"/>
              <p:cNvSpPr>
                <a:spLocks noChangeAspect="1"/>
              </p:cNvSpPr>
              <p:nvPr/>
            </p:nvSpPr>
            <p:spPr bwMode="gray">
              <a:xfrm>
                <a:off x="4510" y="1078"/>
                <a:ext cx="12" cy="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6" y="0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lnTo>
                      <a:pt x="8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2" name="Freeform 1546"/>
              <p:cNvSpPr>
                <a:spLocks noChangeAspect="1"/>
              </p:cNvSpPr>
              <p:nvPr/>
            </p:nvSpPr>
            <p:spPr bwMode="gray">
              <a:xfrm>
                <a:off x="4794" y="1081"/>
                <a:ext cx="17" cy="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1" y="6"/>
                  </a:cxn>
                  <a:cxn ang="0">
                    <a:pos x="10" y="8"/>
                  </a:cxn>
                  <a:cxn ang="0">
                    <a:pos x="0" y="0"/>
                  </a:cxn>
                  <a:cxn ang="0">
                    <a:pos x="5" y="1"/>
                  </a:cxn>
                </a:cxnLst>
                <a:rect l="0" t="0" r="r" b="b"/>
                <a:pathLst>
                  <a:path w="11" h="8">
                    <a:moveTo>
                      <a:pt x="5" y="1"/>
                    </a:moveTo>
                    <a:lnTo>
                      <a:pt x="11" y="6"/>
                    </a:lnTo>
                    <a:lnTo>
                      <a:pt x="10" y="8"/>
                    </a:lnTo>
                    <a:lnTo>
                      <a:pt x="0" y="0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3" name="Freeform 1547"/>
              <p:cNvSpPr>
                <a:spLocks noChangeAspect="1"/>
              </p:cNvSpPr>
              <p:nvPr/>
            </p:nvSpPr>
            <p:spPr bwMode="gray">
              <a:xfrm>
                <a:off x="4822" y="1165"/>
                <a:ext cx="11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3"/>
                  </a:cxn>
                  <a:cxn ang="0">
                    <a:pos x="7" y="3"/>
                  </a:cxn>
                  <a:cxn ang="0">
                    <a:pos x="6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7" h="3">
                    <a:moveTo>
                      <a:pt x="0" y="1"/>
                    </a:moveTo>
                    <a:lnTo>
                      <a:pt x="2" y="3"/>
                    </a:lnTo>
                    <a:lnTo>
                      <a:pt x="7" y="3"/>
                    </a:lnTo>
                    <a:lnTo>
                      <a:pt x="6" y="1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4" name="Freeform 1548"/>
              <p:cNvSpPr>
                <a:spLocks noChangeAspect="1"/>
              </p:cNvSpPr>
              <p:nvPr/>
            </p:nvSpPr>
            <p:spPr bwMode="gray">
              <a:xfrm>
                <a:off x="4837" y="1157"/>
                <a:ext cx="6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5" name="Freeform 1549"/>
              <p:cNvSpPr>
                <a:spLocks noChangeAspect="1"/>
              </p:cNvSpPr>
              <p:nvPr/>
            </p:nvSpPr>
            <p:spPr bwMode="gray">
              <a:xfrm>
                <a:off x="4828" y="1669"/>
                <a:ext cx="12" cy="1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8" y="3"/>
                  </a:cxn>
                  <a:cxn ang="0">
                    <a:pos x="5" y="7"/>
                  </a:cxn>
                  <a:cxn ang="0">
                    <a:pos x="0" y="5"/>
                  </a:cxn>
                </a:cxnLst>
                <a:rect l="0" t="0" r="r" b="b"/>
                <a:pathLst>
                  <a:path w="8" h="7">
                    <a:moveTo>
                      <a:pt x="0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3"/>
                    </a:lnTo>
                    <a:lnTo>
                      <a:pt x="5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6" name="Freeform 1550"/>
              <p:cNvSpPr>
                <a:spLocks noChangeAspect="1"/>
              </p:cNvSpPr>
              <p:nvPr/>
            </p:nvSpPr>
            <p:spPr bwMode="gray">
              <a:xfrm>
                <a:off x="4816" y="1670"/>
                <a:ext cx="9" cy="5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6" y="1"/>
                  </a:cxn>
                </a:cxnLst>
                <a:rect l="0" t="0" r="r" b="b"/>
                <a:pathLst>
                  <a:path w="6" h="3">
                    <a:moveTo>
                      <a:pt x="6" y="1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7" name="Freeform 1551"/>
              <p:cNvSpPr>
                <a:spLocks noChangeAspect="1"/>
              </p:cNvSpPr>
              <p:nvPr/>
            </p:nvSpPr>
            <p:spPr bwMode="gray">
              <a:xfrm>
                <a:off x="4837" y="2057"/>
                <a:ext cx="10" cy="12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5" y="5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6" y="1"/>
                  </a:cxn>
                </a:cxnLst>
                <a:rect l="0" t="0" r="r" b="b"/>
                <a:pathLst>
                  <a:path w="6" h="8">
                    <a:moveTo>
                      <a:pt x="6" y="1"/>
                    </a:moveTo>
                    <a:lnTo>
                      <a:pt x="5" y="5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8" name="Freeform 1552"/>
              <p:cNvSpPr>
                <a:spLocks noChangeAspect="1"/>
              </p:cNvSpPr>
              <p:nvPr/>
            </p:nvSpPr>
            <p:spPr bwMode="gray">
              <a:xfrm>
                <a:off x="4637" y="1962"/>
                <a:ext cx="95" cy="109"/>
              </a:xfrm>
              <a:custGeom>
                <a:avLst/>
                <a:gdLst/>
                <a:ahLst/>
                <a:cxnLst>
                  <a:cxn ang="0">
                    <a:pos x="61" y="5"/>
                  </a:cxn>
                  <a:cxn ang="0">
                    <a:pos x="55" y="13"/>
                  </a:cxn>
                  <a:cxn ang="0">
                    <a:pos x="52" y="19"/>
                  </a:cxn>
                  <a:cxn ang="0">
                    <a:pos x="53" y="25"/>
                  </a:cxn>
                  <a:cxn ang="0">
                    <a:pos x="46" y="34"/>
                  </a:cxn>
                  <a:cxn ang="0">
                    <a:pos x="38" y="40"/>
                  </a:cxn>
                  <a:cxn ang="0">
                    <a:pos x="32" y="41"/>
                  </a:cxn>
                  <a:cxn ang="0">
                    <a:pos x="30" y="44"/>
                  </a:cxn>
                  <a:cxn ang="0">
                    <a:pos x="30" y="51"/>
                  </a:cxn>
                  <a:cxn ang="0">
                    <a:pos x="34" y="52"/>
                  </a:cxn>
                  <a:cxn ang="0">
                    <a:pos x="40" y="57"/>
                  </a:cxn>
                  <a:cxn ang="0">
                    <a:pos x="26" y="61"/>
                  </a:cxn>
                  <a:cxn ang="0">
                    <a:pos x="19" y="69"/>
                  </a:cxn>
                  <a:cxn ang="0">
                    <a:pos x="18" y="69"/>
                  </a:cxn>
                  <a:cxn ang="0">
                    <a:pos x="13" y="70"/>
                  </a:cxn>
                  <a:cxn ang="0">
                    <a:pos x="9" y="70"/>
                  </a:cxn>
                  <a:cxn ang="0">
                    <a:pos x="5" y="65"/>
                  </a:cxn>
                  <a:cxn ang="0">
                    <a:pos x="11" y="59"/>
                  </a:cxn>
                  <a:cxn ang="0">
                    <a:pos x="10" y="53"/>
                  </a:cxn>
                  <a:cxn ang="0">
                    <a:pos x="10" y="48"/>
                  </a:cxn>
                  <a:cxn ang="0">
                    <a:pos x="6" y="47"/>
                  </a:cxn>
                  <a:cxn ang="0">
                    <a:pos x="3" y="46"/>
                  </a:cxn>
                  <a:cxn ang="0">
                    <a:pos x="0" y="43"/>
                  </a:cxn>
                  <a:cxn ang="0">
                    <a:pos x="5" y="34"/>
                  </a:cxn>
                  <a:cxn ang="0">
                    <a:pos x="17" y="29"/>
                  </a:cxn>
                  <a:cxn ang="0">
                    <a:pos x="24" y="15"/>
                  </a:cxn>
                  <a:cxn ang="0">
                    <a:pos x="28" y="16"/>
                  </a:cxn>
                  <a:cxn ang="0">
                    <a:pos x="28" y="23"/>
                  </a:cxn>
                  <a:cxn ang="0">
                    <a:pos x="36" y="22"/>
                  </a:cxn>
                  <a:cxn ang="0">
                    <a:pos x="39" y="19"/>
                  </a:cxn>
                  <a:cxn ang="0">
                    <a:pos x="37" y="10"/>
                  </a:cxn>
                  <a:cxn ang="0">
                    <a:pos x="44" y="10"/>
                  </a:cxn>
                  <a:cxn ang="0">
                    <a:pos x="54" y="0"/>
                  </a:cxn>
                  <a:cxn ang="0">
                    <a:pos x="58" y="3"/>
                  </a:cxn>
                  <a:cxn ang="0">
                    <a:pos x="61" y="5"/>
                  </a:cxn>
                </a:cxnLst>
                <a:rect l="0" t="0" r="r" b="b"/>
                <a:pathLst>
                  <a:path w="61" h="70">
                    <a:moveTo>
                      <a:pt x="61" y="5"/>
                    </a:moveTo>
                    <a:lnTo>
                      <a:pt x="55" y="13"/>
                    </a:lnTo>
                    <a:lnTo>
                      <a:pt x="52" y="19"/>
                    </a:lnTo>
                    <a:lnTo>
                      <a:pt x="53" y="25"/>
                    </a:lnTo>
                    <a:lnTo>
                      <a:pt x="46" y="34"/>
                    </a:lnTo>
                    <a:lnTo>
                      <a:pt x="38" y="40"/>
                    </a:lnTo>
                    <a:lnTo>
                      <a:pt x="32" y="41"/>
                    </a:lnTo>
                    <a:lnTo>
                      <a:pt x="30" y="44"/>
                    </a:lnTo>
                    <a:lnTo>
                      <a:pt x="30" y="51"/>
                    </a:lnTo>
                    <a:lnTo>
                      <a:pt x="34" y="52"/>
                    </a:lnTo>
                    <a:lnTo>
                      <a:pt x="40" y="57"/>
                    </a:lnTo>
                    <a:lnTo>
                      <a:pt x="26" y="61"/>
                    </a:lnTo>
                    <a:lnTo>
                      <a:pt x="19" y="69"/>
                    </a:lnTo>
                    <a:lnTo>
                      <a:pt x="18" y="69"/>
                    </a:lnTo>
                    <a:lnTo>
                      <a:pt x="13" y="70"/>
                    </a:lnTo>
                    <a:lnTo>
                      <a:pt x="9" y="70"/>
                    </a:lnTo>
                    <a:lnTo>
                      <a:pt x="5" y="65"/>
                    </a:lnTo>
                    <a:lnTo>
                      <a:pt x="11" y="59"/>
                    </a:lnTo>
                    <a:lnTo>
                      <a:pt x="10" y="53"/>
                    </a:lnTo>
                    <a:lnTo>
                      <a:pt x="10" y="48"/>
                    </a:lnTo>
                    <a:lnTo>
                      <a:pt x="6" y="47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17" y="29"/>
                    </a:lnTo>
                    <a:lnTo>
                      <a:pt x="24" y="15"/>
                    </a:lnTo>
                    <a:lnTo>
                      <a:pt x="28" y="16"/>
                    </a:lnTo>
                    <a:lnTo>
                      <a:pt x="28" y="23"/>
                    </a:lnTo>
                    <a:lnTo>
                      <a:pt x="36" y="22"/>
                    </a:lnTo>
                    <a:lnTo>
                      <a:pt x="39" y="19"/>
                    </a:lnTo>
                    <a:lnTo>
                      <a:pt x="37" y="10"/>
                    </a:lnTo>
                    <a:lnTo>
                      <a:pt x="44" y="10"/>
                    </a:lnTo>
                    <a:lnTo>
                      <a:pt x="54" y="0"/>
                    </a:lnTo>
                    <a:lnTo>
                      <a:pt x="58" y="3"/>
                    </a:lnTo>
                    <a:lnTo>
                      <a:pt x="61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79" name="Freeform 1553"/>
              <p:cNvSpPr>
                <a:spLocks noChangeAspect="1"/>
              </p:cNvSpPr>
              <p:nvPr/>
            </p:nvSpPr>
            <p:spPr bwMode="gray">
              <a:xfrm>
                <a:off x="4665" y="2050"/>
                <a:ext cx="48" cy="84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4"/>
                  </a:cxn>
                  <a:cxn ang="0">
                    <a:pos x="22" y="0"/>
                  </a:cxn>
                  <a:cxn ang="0">
                    <a:pos x="24" y="5"/>
                  </a:cxn>
                  <a:cxn ang="0">
                    <a:pos x="29" y="15"/>
                  </a:cxn>
                  <a:cxn ang="0">
                    <a:pos x="29" y="23"/>
                  </a:cxn>
                  <a:cxn ang="0">
                    <a:pos x="31" y="35"/>
                  </a:cxn>
                  <a:cxn ang="0">
                    <a:pos x="29" y="43"/>
                  </a:cxn>
                  <a:cxn ang="0">
                    <a:pos x="27" y="45"/>
                  </a:cxn>
                  <a:cxn ang="0">
                    <a:pos x="23" y="46"/>
                  </a:cxn>
                  <a:cxn ang="0">
                    <a:pos x="20" y="49"/>
                  </a:cxn>
                  <a:cxn ang="0">
                    <a:pos x="16" y="50"/>
                  </a:cxn>
                  <a:cxn ang="0">
                    <a:pos x="10" y="52"/>
                  </a:cxn>
                  <a:cxn ang="0">
                    <a:pos x="8" y="54"/>
                  </a:cxn>
                  <a:cxn ang="0">
                    <a:pos x="4" y="54"/>
                  </a:cxn>
                  <a:cxn ang="0">
                    <a:pos x="1" y="48"/>
                  </a:cxn>
                  <a:cxn ang="0">
                    <a:pos x="3" y="45"/>
                  </a:cxn>
                  <a:cxn ang="0">
                    <a:pos x="3" y="40"/>
                  </a:cxn>
                  <a:cxn ang="0">
                    <a:pos x="4" y="36"/>
                  </a:cxn>
                  <a:cxn ang="0">
                    <a:pos x="3" y="27"/>
                  </a:cxn>
                  <a:cxn ang="0">
                    <a:pos x="2" y="23"/>
                  </a:cxn>
                  <a:cxn ang="0">
                    <a:pos x="4" y="21"/>
                  </a:cxn>
                  <a:cxn ang="0">
                    <a:pos x="5" y="15"/>
                  </a:cxn>
                  <a:cxn ang="0">
                    <a:pos x="0" y="12"/>
                  </a:cxn>
                  <a:cxn ang="0">
                    <a:pos x="1" y="12"/>
                  </a:cxn>
                </a:cxnLst>
                <a:rect l="0" t="0" r="r" b="b"/>
                <a:pathLst>
                  <a:path w="31" h="54">
                    <a:moveTo>
                      <a:pt x="1" y="12"/>
                    </a:moveTo>
                    <a:lnTo>
                      <a:pt x="8" y="4"/>
                    </a:lnTo>
                    <a:lnTo>
                      <a:pt x="22" y="0"/>
                    </a:lnTo>
                    <a:lnTo>
                      <a:pt x="24" y="5"/>
                    </a:lnTo>
                    <a:lnTo>
                      <a:pt x="29" y="15"/>
                    </a:lnTo>
                    <a:lnTo>
                      <a:pt x="29" y="23"/>
                    </a:lnTo>
                    <a:lnTo>
                      <a:pt x="31" y="35"/>
                    </a:lnTo>
                    <a:lnTo>
                      <a:pt x="29" y="43"/>
                    </a:lnTo>
                    <a:lnTo>
                      <a:pt x="27" y="45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6" y="50"/>
                    </a:lnTo>
                    <a:lnTo>
                      <a:pt x="10" y="52"/>
                    </a:lnTo>
                    <a:lnTo>
                      <a:pt x="8" y="54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3" y="45"/>
                    </a:lnTo>
                    <a:lnTo>
                      <a:pt x="3" y="40"/>
                    </a:lnTo>
                    <a:lnTo>
                      <a:pt x="4" y="36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4" y="21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1" y="1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0" name="Freeform 1554"/>
              <p:cNvSpPr>
                <a:spLocks noChangeAspect="1"/>
              </p:cNvSpPr>
              <p:nvPr/>
            </p:nvSpPr>
            <p:spPr bwMode="gray">
              <a:xfrm>
                <a:off x="4674" y="1106"/>
                <a:ext cx="7" cy="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2" y="2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1" name="Freeform 1555"/>
              <p:cNvSpPr>
                <a:spLocks noChangeAspect="1"/>
              </p:cNvSpPr>
              <p:nvPr/>
            </p:nvSpPr>
            <p:spPr bwMode="gray">
              <a:xfrm>
                <a:off x="4656" y="1100"/>
                <a:ext cx="8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4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0" y="4"/>
                    </a:lnTo>
                    <a:lnTo>
                      <a:pt x="1" y="2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2" name="Freeform 1556"/>
              <p:cNvSpPr>
                <a:spLocks noChangeAspect="1"/>
              </p:cNvSpPr>
              <p:nvPr/>
            </p:nvSpPr>
            <p:spPr bwMode="gray">
              <a:xfrm>
                <a:off x="4949" y="1145"/>
                <a:ext cx="12" cy="1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1"/>
                  </a:cxn>
                  <a:cxn ang="0">
                    <a:pos x="7" y="0"/>
                  </a:cxn>
                  <a:cxn ang="0">
                    <a:pos x="8" y="1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8">
                    <a:moveTo>
                      <a:pt x="0" y="3"/>
                    </a:moveTo>
                    <a:lnTo>
                      <a:pt x="1" y="1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3" name="Freeform 1557"/>
              <p:cNvSpPr>
                <a:spLocks noChangeAspect="1"/>
              </p:cNvSpPr>
              <p:nvPr/>
            </p:nvSpPr>
            <p:spPr bwMode="gray">
              <a:xfrm>
                <a:off x="4957" y="1039"/>
                <a:ext cx="66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8" y="3"/>
                  </a:cxn>
                  <a:cxn ang="0">
                    <a:pos x="21" y="3"/>
                  </a:cxn>
                  <a:cxn ang="0">
                    <a:pos x="23" y="5"/>
                  </a:cxn>
                  <a:cxn ang="0">
                    <a:pos x="31" y="6"/>
                  </a:cxn>
                  <a:cxn ang="0">
                    <a:pos x="40" y="8"/>
                  </a:cxn>
                  <a:cxn ang="0">
                    <a:pos x="43" y="10"/>
                  </a:cxn>
                  <a:cxn ang="0">
                    <a:pos x="41" y="14"/>
                  </a:cxn>
                  <a:cxn ang="0">
                    <a:pos x="32" y="17"/>
                  </a:cxn>
                  <a:cxn ang="0">
                    <a:pos x="23" y="16"/>
                  </a:cxn>
                  <a:cxn ang="0">
                    <a:pos x="14" y="11"/>
                  </a:cxn>
                  <a:cxn ang="0">
                    <a:pos x="8" y="9"/>
                  </a:cxn>
                  <a:cxn ang="0">
                    <a:pos x="7" y="6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43" h="17">
                    <a:moveTo>
                      <a:pt x="0" y="0"/>
                    </a:moveTo>
                    <a:lnTo>
                      <a:pt x="3" y="1"/>
                    </a:lnTo>
                    <a:lnTo>
                      <a:pt x="8" y="3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31" y="6"/>
                    </a:lnTo>
                    <a:lnTo>
                      <a:pt x="40" y="8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32" y="17"/>
                    </a:lnTo>
                    <a:lnTo>
                      <a:pt x="23" y="16"/>
                    </a:lnTo>
                    <a:lnTo>
                      <a:pt x="14" y="11"/>
                    </a:lnTo>
                    <a:lnTo>
                      <a:pt x="8" y="9"/>
                    </a:lnTo>
                    <a:lnTo>
                      <a:pt x="7" y="6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4" name="Freeform 1558"/>
              <p:cNvSpPr>
                <a:spLocks noChangeAspect="1"/>
              </p:cNvSpPr>
              <p:nvPr/>
            </p:nvSpPr>
            <p:spPr bwMode="gray">
              <a:xfrm>
                <a:off x="4989" y="1005"/>
                <a:ext cx="11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0" y="2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0" y="1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5" name="Freeform 1559"/>
              <p:cNvSpPr>
                <a:spLocks noChangeAspect="1"/>
              </p:cNvSpPr>
              <p:nvPr/>
            </p:nvSpPr>
            <p:spPr bwMode="gray">
              <a:xfrm>
                <a:off x="5048" y="1024"/>
                <a:ext cx="6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6" name="Freeform 1560"/>
              <p:cNvSpPr>
                <a:spLocks noChangeAspect="1"/>
              </p:cNvSpPr>
              <p:nvPr/>
            </p:nvSpPr>
            <p:spPr bwMode="gray">
              <a:xfrm>
                <a:off x="4947" y="1926"/>
                <a:ext cx="13" cy="13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3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1" y="8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5" y="0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7" name="Freeform 1561"/>
              <p:cNvSpPr>
                <a:spLocks noChangeAspect="1"/>
              </p:cNvSpPr>
              <p:nvPr/>
            </p:nvSpPr>
            <p:spPr bwMode="gray">
              <a:xfrm>
                <a:off x="4964" y="1905"/>
                <a:ext cx="31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" y="12"/>
                  </a:cxn>
                  <a:cxn ang="0">
                    <a:pos x="9" y="2"/>
                  </a:cxn>
                  <a:cxn ang="0">
                    <a:pos x="10" y="4"/>
                  </a:cxn>
                  <a:cxn ang="0">
                    <a:pos x="13" y="1"/>
                  </a:cxn>
                  <a:cxn ang="0">
                    <a:pos x="20" y="0"/>
                  </a:cxn>
                  <a:cxn ang="0">
                    <a:pos x="14" y="6"/>
                  </a:cxn>
                  <a:cxn ang="0">
                    <a:pos x="7" y="9"/>
                  </a:cxn>
                  <a:cxn ang="0">
                    <a:pos x="2" y="16"/>
                  </a:cxn>
                  <a:cxn ang="0">
                    <a:pos x="0" y="16"/>
                  </a:cxn>
                </a:cxnLst>
                <a:rect l="0" t="0" r="r" b="b"/>
                <a:pathLst>
                  <a:path w="20" h="16">
                    <a:moveTo>
                      <a:pt x="0" y="16"/>
                    </a:moveTo>
                    <a:lnTo>
                      <a:pt x="1" y="12"/>
                    </a:lnTo>
                    <a:lnTo>
                      <a:pt x="9" y="2"/>
                    </a:lnTo>
                    <a:lnTo>
                      <a:pt x="10" y="4"/>
                    </a:lnTo>
                    <a:lnTo>
                      <a:pt x="13" y="1"/>
                    </a:lnTo>
                    <a:lnTo>
                      <a:pt x="20" y="0"/>
                    </a:lnTo>
                    <a:lnTo>
                      <a:pt x="14" y="6"/>
                    </a:lnTo>
                    <a:lnTo>
                      <a:pt x="7" y="9"/>
                    </a:lnTo>
                    <a:lnTo>
                      <a:pt x="2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8" name="Freeform 1562"/>
              <p:cNvSpPr>
                <a:spLocks noChangeAspect="1"/>
              </p:cNvSpPr>
              <p:nvPr/>
            </p:nvSpPr>
            <p:spPr bwMode="gray">
              <a:xfrm>
                <a:off x="4960" y="1940"/>
                <a:ext cx="6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89" name="Freeform 1563"/>
              <p:cNvSpPr>
                <a:spLocks noChangeAspect="1"/>
              </p:cNvSpPr>
              <p:nvPr/>
            </p:nvSpPr>
            <p:spPr bwMode="gray">
              <a:xfrm>
                <a:off x="5000" y="1889"/>
                <a:ext cx="19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1"/>
                  </a:cxn>
                  <a:cxn ang="0">
                    <a:pos x="5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8">
                    <a:moveTo>
                      <a:pt x="0" y="8"/>
                    </a:moveTo>
                    <a:lnTo>
                      <a:pt x="7" y="0"/>
                    </a:lnTo>
                    <a:lnTo>
                      <a:pt x="12" y="0"/>
                    </a:lnTo>
                    <a:lnTo>
                      <a:pt x="12" y="1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0" name="Freeform 1564"/>
              <p:cNvSpPr>
                <a:spLocks noChangeAspect="1"/>
              </p:cNvSpPr>
              <p:nvPr/>
            </p:nvSpPr>
            <p:spPr bwMode="gray">
              <a:xfrm>
                <a:off x="5033" y="1866"/>
                <a:ext cx="11" cy="1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7" y="3"/>
                  </a:cxn>
                  <a:cxn ang="0">
                    <a:pos x="3" y="7"/>
                  </a:cxn>
                  <a:cxn ang="0">
                    <a:pos x="0" y="8"/>
                  </a:cxn>
                  <a:cxn ang="0">
                    <a:pos x="0" y="5"/>
                  </a:cxn>
                </a:cxnLst>
                <a:rect l="0" t="0" r="r" b="b"/>
                <a:pathLst>
                  <a:path w="7" h="8">
                    <a:moveTo>
                      <a:pt x="0" y="5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3" y="7"/>
                    </a:lnTo>
                    <a:lnTo>
                      <a:pt x="0" y="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1" name="Freeform 1565"/>
              <p:cNvSpPr>
                <a:spLocks noChangeAspect="1"/>
              </p:cNvSpPr>
              <p:nvPr/>
            </p:nvSpPr>
            <p:spPr bwMode="gray">
              <a:xfrm>
                <a:off x="5082" y="1784"/>
                <a:ext cx="14" cy="1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0"/>
                  </a:cxn>
                  <a:cxn ang="0">
                    <a:pos x="8" y="8"/>
                  </a:cxn>
                  <a:cxn ang="0">
                    <a:pos x="2" y="10"/>
                  </a:cxn>
                  <a:cxn ang="0">
                    <a:pos x="0" y="7"/>
                  </a:cxn>
                  <a:cxn ang="0">
                    <a:pos x="4" y="4"/>
                  </a:cxn>
                  <a:cxn ang="0">
                    <a:pos x="8" y="0"/>
                  </a:cxn>
                </a:cxnLst>
                <a:rect l="0" t="0" r="r" b="b"/>
                <a:pathLst>
                  <a:path w="9" h="10">
                    <a:moveTo>
                      <a:pt x="8" y="0"/>
                    </a:moveTo>
                    <a:lnTo>
                      <a:pt x="9" y="0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2" name="Freeform 1566"/>
              <p:cNvSpPr>
                <a:spLocks noChangeAspect="1"/>
              </p:cNvSpPr>
              <p:nvPr/>
            </p:nvSpPr>
            <p:spPr bwMode="gray">
              <a:xfrm>
                <a:off x="5075" y="180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3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1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4" y="3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3" name="Freeform 1567"/>
              <p:cNvSpPr>
                <a:spLocks noChangeAspect="1"/>
              </p:cNvSpPr>
              <p:nvPr/>
            </p:nvSpPr>
            <p:spPr bwMode="gray">
              <a:xfrm>
                <a:off x="5067" y="1824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4" name="Freeform 1568"/>
              <p:cNvSpPr>
                <a:spLocks noChangeAspect="1"/>
              </p:cNvSpPr>
              <p:nvPr/>
            </p:nvSpPr>
            <p:spPr bwMode="gray">
              <a:xfrm>
                <a:off x="5054" y="1839"/>
                <a:ext cx="5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5" name="Freeform 1569"/>
              <p:cNvSpPr>
                <a:spLocks noChangeAspect="1"/>
              </p:cNvSpPr>
              <p:nvPr/>
            </p:nvSpPr>
            <p:spPr bwMode="gray">
              <a:xfrm>
                <a:off x="4892" y="1691"/>
                <a:ext cx="41" cy="201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13" y="6"/>
                  </a:cxn>
                  <a:cxn ang="0">
                    <a:pos x="14" y="15"/>
                  </a:cxn>
                  <a:cxn ang="0">
                    <a:pos x="14" y="26"/>
                  </a:cxn>
                  <a:cxn ang="0">
                    <a:pos x="15" y="34"/>
                  </a:cxn>
                  <a:cxn ang="0">
                    <a:pos x="17" y="52"/>
                  </a:cxn>
                  <a:cxn ang="0">
                    <a:pos x="20" y="64"/>
                  </a:cxn>
                  <a:cxn ang="0">
                    <a:pos x="22" y="77"/>
                  </a:cxn>
                  <a:cxn ang="0">
                    <a:pos x="26" y="82"/>
                  </a:cxn>
                  <a:cxn ang="0">
                    <a:pos x="27" y="87"/>
                  </a:cxn>
                  <a:cxn ang="0">
                    <a:pos x="26" y="89"/>
                  </a:cxn>
                  <a:cxn ang="0">
                    <a:pos x="24" y="88"/>
                  </a:cxn>
                  <a:cxn ang="0">
                    <a:pos x="24" y="87"/>
                  </a:cxn>
                  <a:cxn ang="0">
                    <a:pos x="19" y="81"/>
                  </a:cxn>
                  <a:cxn ang="0">
                    <a:pos x="15" y="80"/>
                  </a:cxn>
                  <a:cxn ang="0">
                    <a:pos x="13" y="82"/>
                  </a:cxn>
                  <a:cxn ang="0">
                    <a:pos x="12" y="92"/>
                  </a:cxn>
                  <a:cxn ang="0">
                    <a:pos x="10" y="95"/>
                  </a:cxn>
                  <a:cxn ang="0">
                    <a:pos x="10" y="98"/>
                  </a:cxn>
                  <a:cxn ang="0">
                    <a:pos x="9" y="102"/>
                  </a:cxn>
                  <a:cxn ang="0">
                    <a:pos x="9" y="111"/>
                  </a:cxn>
                  <a:cxn ang="0">
                    <a:pos x="12" y="116"/>
                  </a:cxn>
                  <a:cxn ang="0">
                    <a:pos x="17" y="120"/>
                  </a:cxn>
                  <a:cxn ang="0">
                    <a:pos x="17" y="126"/>
                  </a:cxn>
                  <a:cxn ang="0">
                    <a:pos x="14" y="129"/>
                  </a:cxn>
                  <a:cxn ang="0">
                    <a:pos x="11" y="124"/>
                  </a:cxn>
                  <a:cxn ang="0">
                    <a:pos x="9" y="122"/>
                  </a:cxn>
                  <a:cxn ang="0">
                    <a:pos x="6" y="125"/>
                  </a:cxn>
                  <a:cxn ang="0">
                    <a:pos x="4" y="129"/>
                  </a:cxn>
                  <a:cxn ang="0">
                    <a:pos x="2" y="130"/>
                  </a:cxn>
                  <a:cxn ang="0">
                    <a:pos x="2" y="115"/>
                  </a:cxn>
                  <a:cxn ang="0">
                    <a:pos x="3" y="108"/>
                  </a:cxn>
                  <a:cxn ang="0">
                    <a:pos x="3" y="99"/>
                  </a:cxn>
                  <a:cxn ang="0">
                    <a:pos x="2" y="94"/>
                  </a:cxn>
                  <a:cxn ang="0">
                    <a:pos x="3" y="83"/>
                  </a:cxn>
                  <a:cxn ang="0">
                    <a:pos x="5" y="76"/>
                  </a:cxn>
                  <a:cxn ang="0">
                    <a:pos x="4" y="70"/>
                  </a:cxn>
                  <a:cxn ang="0">
                    <a:pos x="4" y="51"/>
                  </a:cxn>
                  <a:cxn ang="0">
                    <a:pos x="1" y="47"/>
                  </a:cxn>
                  <a:cxn ang="0">
                    <a:pos x="0" y="36"/>
                  </a:cxn>
                  <a:cxn ang="0">
                    <a:pos x="2" y="33"/>
                  </a:cxn>
                  <a:cxn ang="0">
                    <a:pos x="0" y="31"/>
                  </a:cxn>
                  <a:cxn ang="0">
                    <a:pos x="1" y="21"/>
                  </a:cxn>
                  <a:cxn ang="0">
                    <a:pos x="0" y="15"/>
                  </a:cxn>
                  <a:cxn ang="0">
                    <a:pos x="4" y="14"/>
                  </a:cxn>
                  <a:cxn ang="0">
                    <a:pos x="7" y="14"/>
                  </a:cxn>
                  <a:cxn ang="0">
                    <a:pos x="8" y="1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1" y="3"/>
                  </a:cxn>
                </a:cxnLst>
                <a:rect l="0" t="0" r="r" b="b"/>
                <a:pathLst>
                  <a:path w="27" h="130">
                    <a:moveTo>
                      <a:pt x="11" y="3"/>
                    </a:moveTo>
                    <a:lnTo>
                      <a:pt x="13" y="6"/>
                    </a:lnTo>
                    <a:lnTo>
                      <a:pt x="14" y="15"/>
                    </a:lnTo>
                    <a:lnTo>
                      <a:pt x="14" y="26"/>
                    </a:lnTo>
                    <a:lnTo>
                      <a:pt x="15" y="34"/>
                    </a:lnTo>
                    <a:lnTo>
                      <a:pt x="17" y="52"/>
                    </a:lnTo>
                    <a:lnTo>
                      <a:pt x="20" y="64"/>
                    </a:lnTo>
                    <a:lnTo>
                      <a:pt x="22" y="77"/>
                    </a:lnTo>
                    <a:lnTo>
                      <a:pt x="26" y="82"/>
                    </a:lnTo>
                    <a:lnTo>
                      <a:pt x="27" y="87"/>
                    </a:lnTo>
                    <a:lnTo>
                      <a:pt x="26" y="89"/>
                    </a:lnTo>
                    <a:lnTo>
                      <a:pt x="24" y="88"/>
                    </a:lnTo>
                    <a:lnTo>
                      <a:pt x="24" y="87"/>
                    </a:lnTo>
                    <a:lnTo>
                      <a:pt x="19" y="81"/>
                    </a:lnTo>
                    <a:lnTo>
                      <a:pt x="15" y="80"/>
                    </a:lnTo>
                    <a:lnTo>
                      <a:pt x="13" y="82"/>
                    </a:lnTo>
                    <a:lnTo>
                      <a:pt x="12" y="92"/>
                    </a:lnTo>
                    <a:lnTo>
                      <a:pt x="10" y="95"/>
                    </a:lnTo>
                    <a:lnTo>
                      <a:pt x="10" y="98"/>
                    </a:lnTo>
                    <a:lnTo>
                      <a:pt x="9" y="102"/>
                    </a:lnTo>
                    <a:lnTo>
                      <a:pt x="9" y="111"/>
                    </a:lnTo>
                    <a:lnTo>
                      <a:pt x="12" y="116"/>
                    </a:lnTo>
                    <a:lnTo>
                      <a:pt x="17" y="120"/>
                    </a:lnTo>
                    <a:lnTo>
                      <a:pt x="17" y="126"/>
                    </a:lnTo>
                    <a:lnTo>
                      <a:pt x="14" y="129"/>
                    </a:lnTo>
                    <a:lnTo>
                      <a:pt x="11" y="124"/>
                    </a:lnTo>
                    <a:lnTo>
                      <a:pt x="9" y="122"/>
                    </a:lnTo>
                    <a:lnTo>
                      <a:pt x="6" y="125"/>
                    </a:lnTo>
                    <a:lnTo>
                      <a:pt x="4" y="129"/>
                    </a:lnTo>
                    <a:lnTo>
                      <a:pt x="2" y="130"/>
                    </a:lnTo>
                    <a:lnTo>
                      <a:pt x="2" y="115"/>
                    </a:lnTo>
                    <a:lnTo>
                      <a:pt x="3" y="108"/>
                    </a:lnTo>
                    <a:lnTo>
                      <a:pt x="3" y="99"/>
                    </a:lnTo>
                    <a:lnTo>
                      <a:pt x="2" y="94"/>
                    </a:lnTo>
                    <a:lnTo>
                      <a:pt x="3" y="83"/>
                    </a:lnTo>
                    <a:lnTo>
                      <a:pt x="5" y="76"/>
                    </a:lnTo>
                    <a:lnTo>
                      <a:pt x="4" y="70"/>
                    </a:lnTo>
                    <a:lnTo>
                      <a:pt x="4" y="51"/>
                    </a:lnTo>
                    <a:lnTo>
                      <a:pt x="1" y="47"/>
                    </a:lnTo>
                    <a:lnTo>
                      <a:pt x="0" y="36"/>
                    </a:lnTo>
                    <a:lnTo>
                      <a:pt x="2" y="33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7" y="14"/>
                    </a:lnTo>
                    <a:lnTo>
                      <a:pt x="8" y="1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1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6" name="Freeform 1570"/>
              <p:cNvSpPr>
                <a:spLocks noChangeAspect="1"/>
              </p:cNvSpPr>
              <p:nvPr/>
            </p:nvSpPr>
            <p:spPr bwMode="gray">
              <a:xfrm>
                <a:off x="4857" y="1908"/>
                <a:ext cx="90" cy="82"/>
              </a:xfrm>
              <a:custGeom>
                <a:avLst/>
                <a:gdLst/>
                <a:ahLst/>
                <a:cxnLst>
                  <a:cxn ang="0">
                    <a:pos x="20" y="5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29" y="4"/>
                  </a:cxn>
                  <a:cxn ang="0">
                    <a:pos x="31" y="11"/>
                  </a:cxn>
                  <a:cxn ang="0">
                    <a:pos x="35" y="14"/>
                  </a:cxn>
                  <a:cxn ang="0">
                    <a:pos x="38" y="15"/>
                  </a:cxn>
                  <a:cxn ang="0">
                    <a:pos x="42" y="19"/>
                  </a:cxn>
                  <a:cxn ang="0">
                    <a:pos x="46" y="21"/>
                  </a:cxn>
                  <a:cxn ang="0">
                    <a:pos x="50" y="20"/>
                  </a:cxn>
                  <a:cxn ang="0">
                    <a:pos x="54" y="16"/>
                  </a:cxn>
                  <a:cxn ang="0">
                    <a:pos x="54" y="24"/>
                  </a:cxn>
                  <a:cxn ang="0">
                    <a:pos x="57" y="25"/>
                  </a:cxn>
                  <a:cxn ang="0">
                    <a:pos x="58" y="29"/>
                  </a:cxn>
                  <a:cxn ang="0">
                    <a:pos x="54" y="33"/>
                  </a:cxn>
                  <a:cxn ang="0">
                    <a:pos x="48" y="34"/>
                  </a:cxn>
                  <a:cxn ang="0">
                    <a:pos x="43" y="35"/>
                  </a:cxn>
                  <a:cxn ang="0">
                    <a:pos x="38" y="41"/>
                  </a:cxn>
                  <a:cxn ang="0">
                    <a:pos x="38" y="45"/>
                  </a:cxn>
                  <a:cxn ang="0">
                    <a:pos x="35" y="46"/>
                  </a:cxn>
                  <a:cxn ang="0">
                    <a:pos x="31" y="41"/>
                  </a:cxn>
                  <a:cxn ang="0">
                    <a:pos x="25" y="41"/>
                  </a:cxn>
                  <a:cxn ang="0">
                    <a:pos x="23" y="39"/>
                  </a:cxn>
                  <a:cxn ang="0">
                    <a:pos x="20" y="41"/>
                  </a:cxn>
                  <a:cxn ang="0">
                    <a:pos x="14" y="40"/>
                  </a:cxn>
                  <a:cxn ang="0">
                    <a:pos x="9" y="40"/>
                  </a:cxn>
                  <a:cxn ang="0">
                    <a:pos x="7" y="42"/>
                  </a:cxn>
                  <a:cxn ang="0">
                    <a:pos x="11" y="46"/>
                  </a:cxn>
                  <a:cxn ang="0">
                    <a:pos x="11" y="51"/>
                  </a:cxn>
                  <a:cxn ang="0">
                    <a:pos x="5" y="53"/>
                  </a:cxn>
                  <a:cxn ang="0">
                    <a:pos x="3" y="45"/>
                  </a:cxn>
                  <a:cxn ang="0">
                    <a:pos x="0" y="44"/>
                  </a:cxn>
                  <a:cxn ang="0">
                    <a:pos x="3" y="40"/>
                  </a:cxn>
                  <a:cxn ang="0">
                    <a:pos x="8" y="36"/>
                  </a:cxn>
                  <a:cxn ang="0">
                    <a:pos x="8" y="31"/>
                  </a:cxn>
                  <a:cxn ang="0">
                    <a:pos x="11" y="29"/>
                  </a:cxn>
                  <a:cxn ang="0">
                    <a:pos x="15" y="31"/>
                  </a:cxn>
                  <a:cxn ang="0">
                    <a:pos x="18" y="30"/>
                  </a:cxn>
                  <a:cxn ang="0">
                    <a:pos x="19" y="26"/>
                  </a:cxn>
                  <a:cxn ang="0">
                    <a:pos x="22" y="19"/>
                  </a:cxn>
                  <a:cxn ang="0">
                    <a:pos x="22" y="6"/>
                  </a:cxn>
                  <a:cxn ang="0">
                    <a:pos x="20" y="5"/>
                  </a:cxn>
                </a:cxnLst>
                <a:rect l="0" t="0" r="r" b="b"/>
                <a:pathLst>
                  <a:path w="58" h="53">
                    <a:moveTo>
                      <a:pt x="20" y="5"/>
                    </a:moveTo>
                    <a:lnTo>
                      <a:pt x="21" y="0"/>
                    </a:lnTo>
                    <a:lnTo>
                      <a:pt x="26" y="0"/>
                    </a:lnTo>
                    <a:lnTo>
                      <a:pt x="29" y="4"/>
                    </a:lnTo>
                    <a:lnTo>
                      <a:pt x="31" y="11"/>
                    </a:lnTo>
                    <a:lnTo>
                      <a:pt x="35" y="14"/>
                    </a:lnTo>
                    <a:lnTo>
                      <a:pt x="38" y="15"/>
                    </a:lnTo>
                    <a:lnTo>
                      <a:pt x="42" y="19"/>
                    </a:lnTo>
                    <a:lnTo>
                      <a:pt x="46" y="21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4" y="24"/>
                    </a:lnTo>
                    <a:lnTo>
                      <a:pt x="57" y="25"/>
                    </a:lnTo>
                    <a:lnTo>
                      <a:pt x="58" y="29"/>
                    </a:lnTo>
                    <a:lnTo>
                      <a:pt x="54" y="33"/>
                    </a:lnTo>
                    <a:lnTo>
                      <a:pt x="48" y="34"/>
                    </a:lnTo>
                    <a:lnTo>
                      <a:pt x="43" y="35"/>
                    </a:lnTo>
                    <a:lnTo>
                      <a:pt x="38" y="41"/>
                    </a:lnTo>
                    <a:lnTo>
                      <a:pt x="38" y="45"/>
                    </a:lnTo>
                    <a:lnTo>
                      <a:pt x="35" y="46"/>
                    </a:lnTo>
                    <a:lnTo>
                      <a:pt x="31" y="41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41"/>
                    </a:lnTo>
                    <a:lnTo>
                      <a:pt x="14" y="40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5" y="53"/>
                    </a:lnTo>
                    <a:lnTo>
                      <a:pt x="3" y="45"/>
                    </a:lnTo>
                    <a:lnTo>
                      <a:pt x="0" y="44"/>
                    </a:lnTo>
                    <a:lnTo>
                      <a:pt x="3" y="40"/>
                    </a:lnTo>
                    <a:lnTo>
                      <a:pt x="8" y="36"/>
                    </a:lnTo>
                    <a:lnTo>
                      <a:pt x="8" y="31"/>
                    </a:lnTo>
                    <a:lnTo>
                      <a:pt x="11" y="29"/>
                    </a:lnTo>
                    <a:lnTo>
                      <a:pt x="15" y="31"/>
                    </a:lnTo>
                    <a:lnTo>
                      <a:pt x="18" y="30"/>
                    </a:lnTo>
                    <a:lnTo>
                      <a:pt x="19" y="26"/>
                    </a:lnTo>
                    <a:lnTo>
                      <a:pt x="22" y="19"/>
                    </a:lnTo>
                    <a:lnTo>
                      <a:pt x="22" y="6"/>
                    </a:lnTo>
                    <a:lnTo>
                      <a:pt x="2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7" name="Freeform 1571"/>
              <p:cNvSpPr>
                <a:spLocks noChangeAspect="1"/>
              </p:cNvSpPr>
              <p:nvPr/>
            </p:nvSpPr>
            <p:spPr bwMode="gray">
              <a:xfrm>
                <a:off x="4735" y="1991"/>
                <a:ext cx="160" cy="160"/>
              </a:xfrm>
              <a:custGeom>
                <a:avLst/>
                <a:gdLst/>
                <a:ahLst/>
                <a:cxnLst>
                  <a:cxn ang="0">
                    <a:pos x="100" y="14"/>
                  </a:cxn>
                  <a:cxn ang="0">
                    <a:pos x="103" y="20"/>
                  </a:cxn>
                  <a:cxn ang="0">
                    <a:pos x="99" y="36"/>
                  </a:cxn>
                  <a:cxn ang="0">
                    <a:pos x="96" y="44"/>
                  </a:cxn>
                  <a:cxn ang="0">
                    <a:pos x="91" y="51"/>
                  </a:cxn>
                  <a:cxn ang="0">
                    <a:pos x="89" y="67"/>
                  </a:cxn>
                  <a:cxn ang="0">
                    <a:pos x="90" y="75"/>
                  </a:cxn>
                  <a:cxn ang="0">
                    <a:pos x="81" y="83"/>
                  </a:cxn>
                  <a:cxn ang="0">
                    <a:pos x="83" y="78"/>
                  </a:cxn>
                  <a:cxn ang="0">
                    <a:pos x="76" y="80"/>
                  </a:cxn>
                  <a:cxn ang="0">
                    <a:pos x="72" y="88"/>
                  </a:cxn>
                  <a:cxn ang="0">
                    <a:pos x="69" y="83"/>
                  </a:cxn>
                  <a:cxn ang="0">
                    <a:pos x="58" y="88"/>
                  </a:cxn>
                  <a:cxn ang="0">
                    <a:pos x="54" y="83"/>
                  </a:cxn>
                  <a:cxn ang="0">
                    <a:pos x="54" y="89"/>
                  </a:cxn>
                  <a:cxn ang="0">
                    <a:pos x="54" y="95"/>
                  </a:cxn>
                  <a:cxn ang="0">
                    <a:pos x="48" y="100"/>
                  </a:cxn>
                  <a:cxn ang="0">
                    <a:pos x="41" y="100"/>
                  </a:cxn>
                  <a:cxn ang="0">
                    <a:pos x="41" y="93"/>
                  </a:cxn>
                  <a:cxn ang="0">
                    <a:pos x="35" y="85"/>
                  </a:cxn>
                  <a:cxn ang="0">
                    <a:pos x="21" y="92"/>
                  </a:cxn>
                  <a:cxn ang="0">
                    <a:pos x="7" y="98"/>
                  </a:cxn>
                  <a:cxn ang="0">
                    <a:pos x="1" y="95"/>
                  </a:cxn>
                  <a:cxn ang="0">
                    <a:pos x="3" y="89"/>
                  </a:cxn>
                  <a:cxn ang="0">
                    <a:pos x="15" y="81"/>
                  </a:cxn>
                  <a:cxn ang="0">
                    <a:pos x="21" y="76"/>
                  </a:cxn>
                  <a:cxn ang="0">
                    <a:pos x="32" y="78"/>
                  </a:cxn>
                  <a:cxn ang="0">
                    <a:pos x="43" y="76"/>
                  </a:cxn>
                  <a:cxn ang="0">
                    <a:pos x="54" y="55"/>
                  </a:cxn>
                  <a:cxn ang="0">
                    <a:pos x="59" y="54"/>
                  </a:cxn>
                  <a:cxn ang="0">
                    <a:pos x="60" y="62"/>
                  </a:cxn>
                  <a:cxn ang="0">
                    <a:pos x="67" y="55"/>
                  </a:cxn>
                  <a:cxn ang="0">
                    <a:pos x="79" y="42"/>
                  </a:cxn>
                  <a:cxn ang="0">
                    <a:pos x="82" y="13"/>
                  </a:cxn>
                  <a:cxn ang="0">
                    <a:pos x="88" y="6"/>
                  </a:cxn>
                  <a:cxn ang="0">
                    <a:pos x="95" y="10"/>
                  </a:cxn>
                  <a:cxn ang="0">
                    <a:pos x="91" y="2"/>
                  </a:cxn>
                  <a:cxn ang="0">
                    <a:pos x="97" y="2"/>
                  </a:cxn>
                </a:cxnLst>
                <a:rect l="0" t="0" r="r" b="b"/>
                <a:pathLst>
                  <a:path w="103" h="103">
                    <a:moveTo>
                      <a:pt x="97" y="11"/>
                    </a:moveTo>
                    <a:lnTo>
                      <a:pt x="100" y="14"/>
                    </a:lnTo>
                    <a:lnTo>
                      <a:pt x="102" y="19"/>
                    </a:lnTo>
                    <a:lnTo>
                      <a:pt x="103" y="20"/>
                    </a:lnTo>
                    <a:lnTo>
                      <a:pt x="103" y="27"/>
                    </a:lnTo>
                    <a:lnTo>
                      <a:pt x="99" y="36"/>
                    </a:lnTo>
                    <a:lnTo>
                      <a:pt x="99" y="44"/>
                    </a:lnTo>
                    <a:lnTo>
                      <a:pt x="96" y="44"/>
                    </a:lnTo>
                    <a:lnTo>
                      <a:pt x="93" y="46"/>
                    </a:lnTo>
                    <a:lnTo>
                      <a:pt x="91" y="51"/>
                    </a:lnTo>
                    <a:lnTo>
                      <a:pt x="95" y="56"/>
                    </a:lnTo>
                    <a:lnTo>
                      <a:pt x="89" y="67"/>
                    </a:lnTo>
                    <a:lnTo>
                      <a:pt x="89" y="71"/>
                    </a:lnTo>
                    <a:lnTo>
                      <a:pt x="90" y="75"/>
                    </a:lnTo>
                    <a:lnTo>
                      <a:pt x="84" y="84"/>
                    </a:lnTo>
                    <a:lnTo>
                      <a:pt x="81" y="83"/>
                    </a:lnTo>
                    <a:lnTo>
                      <a:pt x="83" y="81"/>
                    </a:lnTo>
                    <a:lnTo>
                      <a:pt x="83" y="78"/>
                    </a:lnTo>
                    <a:lnTo>
                      <a:pt x="81" y="75"/>
                    </a:lnTo>
                    <a:lnTo>
                      <a:pt x="76" y="80"/>
                    </a:lnTo>
                    <a:lnTo>
                      <a:pt x="75" y="87"/>
                    </a:lnTo>
                    <a:lnTo>
                      <a:pt x="72" y="88"/>
                    </a:lnTo>
                    <a:lnTo>
                      <a:pt x="71" y="83"/>
                    </a:lnTo>
                    <a:lnTo>
                      <a:pt x="69" y="83"/>
                    </a:lnTo>
                    <a:lnTo>
                      <a:pt x="66" y="87"/>
                    </a:lnTo>
                    <a:lnTo>
                      <a:pt x="58" y="88"/>
                    </a:lnTo>
                    <a:lnTo>
                      <a:pt x="58" y="83"/>
                    </a:lnTo>
                    <a:lnTo>
                      <a:pt x="54" y="83"/>
                    </a:lnTo>
                    <a:lnTo>
                      <a:pt x="52" y="86"/>
                    </a:lnTo>
                    <a:lnTo>
                      <a:pt x="54" y="89"/>
                    </a:lnTo>
                    <a:lnTo>
                      <a:pt x="54" y="92"/>
                    </a:lnTo>
                    <a:lnTo>
                      <a:pt x="54" y="95"/>
                    </a:lnTo>
                    <a:lnTo>
                      <a:pt x="49" y="95"/>
                    </a:lnTo>
                    <a:lnTo>
                      <a:pt x="48" y="100"/>
                    </a:lnTo>
                    <a:lnTo>
                      <a:pt x="45" y="103"/>
                    </a:lnTo>
                    <a:lnTo>
                      <a:pt x="41" y="100"/>
                    </a:lnTo>
                    <a:lnTo>
                      <a:pt x="40" y="96"/>
                    </a:lnTo>
                    <a:lnTo>
                      <a:pt x="41" y="93"/>
                    </a:lnTo>
                    <a:lnTo>
                      <a:pt x="41" y="88"/>
                    </a:lnTo>
                    <a:lnTo>
                      <a:pt x="35" y="85"/>
                    </a:lnTo>
                    <a:lnTo>
                      <a:pt x="24" y="88"/>
                    </a:lnTo>
                    <a:lnTo>
                      <a:pt x="21" y="92"/>
                    </a:lnTo>
                    <a:lnTo>
                      <a:pt x="12" y="94"/>
                    </a:lnTo>
                    <a:lnTo>
                      <a:pt x="7" y="98"/>
                    </a:lnTo>
                    <a:lnTo>
                      <a:pt x="7" y="95"/>
                    </a:lnTo>
                    <a:lnTo>
                      <a:pt x="1" y="95"/>
                    </a:lnTo>
                    <a:lnTo>
                      <a:pt x="0" y="92"/>
                    </a:lnTo>
                    <a:lnTo>
                      <a:pt x="3" y="89"/>
                    </a:lnTo>
                    <a:lnTo>
                      <a:pt x="7" y="88"/>
                    </a:lnTo>
                    <a:lnTo>
                      <a:pt x="15" y="81"/>
                    </a:lnTo>
                    <a:lnTo>
                      <a:pt x="17" y="77"/>
                    </a:lnTo>
                    <a:lnTo>
                      <a:pt x="21" y="76"/>
                    </a:lnTo>
                    <a:lnTo>
                      <a:pt x="25" y="78"/>
                    </a:lnTo>
                    <a:lnTo>
                      <a:pt x="32" y="78"/>
                    </a:lnTo>
                    <a:lnTo>
                      <a:pt x="37" y="75"/>
                    </a:lnTo>
                    <a:lnTo>
                      <a:pt x="43" y="76"/>
                    </a:lnTo>
                    <a:lnTo>
                      <a:pt x="54" y="60"/>
                    </a:lnTo>
                    <a:lnTo>
                      <a:pt x="54" y="55"/>
                    </a:lnTo>
                    <a:lnTo>
                      <a:pt x="57" y="54"/>
                    </a:lnTo>
                    <a:lnTo>
                      <a:pt x="59" y="54"/>
                    </a:lnTo>
                    <a:lnTo>
                      <a:pt x="57" y="60"/>
                    </a:lnTo>
                    <a:lnTo>
                      <a:pt x="60" y="62"/>
                    </a:lnTo>
                    <a:lnTo>
                      <a:pt x="65" y="59"/>
                    </a:lnTo>
                    <a:lnTo>
                      <a:pt x="67" y="55"/>
                    </a:lnTo>
                    <a:lnTo>
                      <a:pt x="72" y="52"/>
                    </a:lnTo>
                    <a:lnTo>
                      <a:pt x="79" y="42"/>
                    </a:lnTo>
                    <a:lnTo>
                      <a:pt x="82" y="32"/>
                    </a:lnTo>
                    <a:lnTo>
                      <a:pt x="82" y="13"/>
                    </a:lnTo>
                    <a:lnTo>
                      <a:pt x="86" y="7"/>
                    </a:lnTo>
                    <a:lnTo>
                      <a:pt x="88" y="6"/>
                    </a:lnTo>
                    <a:lnTo>
                      <a:pt x="91" y="10"/>
                    </a:lnTo>
                    <a:lnTo>
                      <a:pt x="95" y="10"/>
                    </a:lnTo>
                    <a:lnTo>
                      <a:pt x="93" y="6"/>
                    </a:lnTo>
                    <a:lnTo>
                      <a:pt x="91" y="2"/>
                    </a:lnTo>
                    <a:lnTo>
                      <a:pt x="95" y="0"/>
                    </a:lnTo>
                    <a:lnTo>
                      <a:pt x="97" y="2"/>
                    </a:lnTo>
                    <a:lnTo>
                      <a:pt x="97" y="1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8" name="Freeform 1572"/>
              <p:cNvSpPr>
                <a:spLocks noChangeAspect="1"/>
              </p:cNvSpPr>
              <p:nvPr/>
            </p:nvSpPr>
            <p:spPr bwMode="gray">
              <a:xfrm>
                <a:off x="4870" y="1094"/>
                <a:ext cx="48" cy="2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0" y="0"/>
                  </a:cxn>
                  <a:cxn ang="0">
                    <a:pos x="21" y="2"/>
                  </a:cxn>
                  <a:cxn ang="0">
                    <a:pos x="27" y="6"/>
                  </a:cxn>
                  <a:cxn ang="0">
                    <a:pos x="31" y="10"/>
                  </a:cxn>
                  <a:cxn ang="0">
                    <a:pos x="30" y="15"/>
                  </a:cxn>
                  <a:cxn ang="0">
                    <a:pos x="17" y="14"/>
                  </a:cxn>
                  <a:cxn ang="0">
                    <a:pos x="10" y="13"/>
                  </a:cxn>
                  <a:cxn ang="0">
                    <a:pos x="8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3" y="7"/>
                  </a:cxn>
                  <a:cxn ang="0">
                    <a:pos x="4" y="4"/>
                  </a:cxn>
                  <a:cxn ang="0">
                    <a:pos x="8" y="0"/>
                  </a:cxn>
                </a:cxnLst>
                <a:rect l="0" t="0" r="r" b="b"/>
                <a:pathLst>
                  <a:path w="31" h="15">
                    <a:moveTo>
                      <a:pt x="8" y="0"/>
                    </a:moveTo>
                    <a:lnTo>
                      <a:pt x="20" y="0"/>
                    </a:lnTo>
                    <a:lnTo>
                      <a:pt x="21" y="2"/>
                    </a:lnTo>
                    <a:lnTo>
                      <a:pt x="27" y="6"/>
                    </a:lnTo>
                    <a:lnTo>
                      <a:pt x="31" y="10"/>
                    </a:lnTo>
                    <a:lnTo>
                      <a:pt x="30" y="15"/>
                    </a:lnTo>
                    <a:lnTo>
                      <a:pt x="17" y="14"/>
                    </a:lnTo>
                    <a:lnTo>
                      <a:pt x="10" y="13"/>
                    </a:lnTo>
                    <a:lnTo>
                      <a:pt x="8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199" name="Freeform 1573"/>
              <p:cNvSpPr>
                <a:spLocks noChangeAspect="1"/>
              </p:cNvSpPr>
              <p:nvPr/>
            </p:nvSpPr>
            <p:spPr bwMode="gray">
              <a:xfrm>
                <a:off x="4864" y="1078"/>
                <a:ext cx="17" cy="17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11" y="8"/>
                  </a:cxn>
                  <a:cxn ang="0">
                    <a:pos x="5" y="11"/>
                  </a:cxn>
                  <a:cxn ang="0">
                    <a:pos x="0" y="8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11" y="2"/>
                  </a:cxn>
                  <a:cxn ang="0">
                    <a:pos x="10" y="5"/>
                  </a:cxn>
                  <a:cxn ang="0">
                    <a:pos x="11" y="6"/>
                  </a:cxn>
                </a:cxnLst>
                <a:rect l="0" t="0" r="r" b="b"/>
                <a:pathLst>
                  <a:path w="11" h="11">
                    <a:moveTo>
                      <a:pt x="11" y="6"/>
                    </a:moveTo>
                    <a:lnTo>
                      <a:pt x="11" y="8"/>
                    </a:lnTo>
                    <a:lnTo>
                      <a:pt x="5" y="11"/>
                    </a:lnTo>
                    <a:lnTo>
                      <a:pt x="0" y="8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10" y="5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0" name="Freeform 1574"/>
              <p:cNvSpPr>
                <a:spLocks noChangeAspect="1"/>
              </p:cNvSpPr>
              <p:nvPr/>
            </p:nvSpPr>
            <p:spPr bwMode="gray">
              <a:xfrm>
                <a:off x="4819" y="1022"/>
                <a:ext cx="121" cy="48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1" y="3"/>
                  </a:cxn>
                  <a:cxn ang="0">
                    <a:pos x="11" y="4"/>
                  </a:cxn>
                  <a:cxn ang="0">
                    <a:pos x="4" y="5"/>
                  </a:cxn>
                  <a:cxn ang="0">
                    <a:pos x="6" y="8"/>
                  </a:cxn>
                  <a:cxn ang="0">
                    <a:pos x="2" y="9"/>
                  </a:cxn>
                  <a:cxn ang="0">
                    <a:pos x="2" y="10"/>
                  </a:cxn>
                  <a:cxn ang="0">
                    <a:pos x="3" y="15"/>
                  </a:cxn>
                  <a:cxn ang="0">
                    <a:pos x="0" y="17"/>
                  </a:cxn>
                  <a:cxn ang="0">
                    <a:pos x="4" y="23"/>
                  </a:cxn>
                  <a:cxn ang="0">
                    <a:pos x="8" y="23"/>
                  </a:cxn>
                  <a:cxn ang="0">
                    <a:pos x="11" y="25"/>
                  </a:cxn>
                  <a:cxn ang="0">
                    <a:pos x="10" y="27"/>
                  </a:cxn>
                  <a:cxn ang="0">
                    <a:pos x="22" y="31"/>
                  </a:cxn>
                  <a:cxn ang="0">
                    <a:pos x="25" y="29"/>
                  </a:cxn>
                  <a:cxn ang="0">
                    <a:pos x="24" y="24"/>
                  </a:cxn>
                  <a:cxn ang="0">
                    <a:pos x="26" y="23"/>
                  </a:cxn>
                  <a:cxn ang="0">
                    <a:pos x="28" y="23"/>
                  </a:cxn>
                  <a:cxn ang="0">
                    <a:pos x="29" y="26"/>
                  </a:cxn>
                  <a:cxn ang="0">
                    <a:pos x="37" y="26"/>
                  </a:cxn>
                  <a:cxn ang="0">
                    <a:pos x="45" y="21"/>
                  </a:cxn>
                  <a:cxn ang="0">
                    <a:pos x="50" y="22"/>
                  </a:cxn>
                  <a:cxn ang="0">
                    <a:pos x="50" y="26"/>
                  </a:cxn>
                  <a:cxn ang="0">
                    <a:pos x="56" y="27"/>
                  </a:cxn>
                  <a:cxn ang="0">
                    <a:pos x="63" y="23"/>
                  </a:cxn>
                  <a:cxn ang="0">
                    <a:pos x="58" y="22"/>
                  </a:cxn>
                  <a:cxn ang="0">
                    <a:pos x="51" y="19"/>
                  </a:cxn>
                  <a:cxn ang="0">
                    <a:pos x="49" y="14"/>
                  </a:cxn>
                  <a:cxn ang="0">
                    <a:pos x="53" y="10"/>
                  </a:cxn>
                  <a:cxn ang="0">
                    <a:pos x="56" y="10"/>
                  </a:cxn>
                  <a:cxn ang="0">
                    <a:pos x="57" y="12"/>
                  </a:cxn>
                  <a:cxn ang="0">
                    <a:pos x="54" y="14"/>
                  </a:cxn>
                  <a:cxn ang="0">
                    <a:pos x="54" y="17"/>
                  </a:cxn>
                  <a:cxn ang="0">
                    <a:pos x="59" y="20"/>
                  </a:cxn>
                  <a:cxn ang="0">
                    <a:pos x="64" y="19"/>
                  </a:cxn>
                  <a:cxn ang="0">
                    <a:pos x="68" y="21"/>
                  </a:cxn>
                  <a:cxn ang="0">
                    <a:pos x="75" y="16"/>
                  </a:cxn>
                  <a:cxn ang="0">
                    <a:pos x="72" y="14"/>
                  </a:cxn>
                  <a:cxn ang="0">
                    <a:pos x="78" y="13"/>
                  </a:cxn>
                  <a:cxn ang="0">
                    <a:pos x="77" y="11"/>
                  </a:cxn>
                  <a:cxn ang="0">
                    <a:pos x="70" y="10"/>
                  </a:cxn>
                  <a:cxn ang="0">
                    <a:pos x="63" y="6"/>
                  </a:cxn>
                  <a:cxn ang="0">
                    <a:pos x="61" y="7"/>
                  </a:cxn>
                  <a:cxn ang="0">
                    <a:pos x="55" y="7"/>
                  </a:cxn>
                  <a:cxn ang="0">
                    <a:pos x="50" y="5"/>
                  </a:cxn>
                  <a:cxn ang="0">
                    <a:pos x="48" y="2"/>
                  </a:cxn>
                  <a:cxn ang="0">
                    <a:pos x="45" y="0"/>
                  </a:cxn>
                  <a:cxn ang="0">
                    <a:pos x="42" y="1"/>
                  </a:cxn>
                  <a:cxn ang="0">
                    <a:pos x="39" y="4"/>
                  </a:cxn>
                  <a:cxn ang="0">
                    <a:pos x="39" y="11"/>
                  </a:cxn>
                  <a:cxn ang="0">
                    <a:pos x="32" y="11"/>
                  </a:cxn>
                  <a:cxn ang="0">
                    <a:pos x="30" y="10"/>
                  </a:cxn>
                  <a:cxn ang="0">
                    <a:pos x="30" y="8"/>
                  </a:cxn>
                  <a:cxn ang="0">
                    <a:pos x="25" y="7"/>
                  </a:cxn>
                  <a:cxn ang="0">
                    <a:pos x="25" y="5"/>
                  </a:cxn>
                  <a:cxn ang="0">
                    <a:pos x="28" y="4"/>
                  </a:cxn>
                  <a:cxn ang="0">
                    <a:pos x="17" y="1"/>
                  </a:cxn>
                </a:cxnLst>
                <a:rect l="0" t="0" r="r" b="b"/>
                <a:pathLst>
                  <a:path w="78" h="31">
                    <a:moveTo>
                      <a:pt x="17" y="1"/>
                    </a:moveTo>
                    <a:lnTo>
                      <a:pt x="11" y="3"/>
                    </a:lnTo>
                    <a:lnTo>
                      <a:pt x="11" y="4"/>
                    </a:lnTo>
                    <a:lnTo>
                      <a:pt x="4" y="5"/>
                    </a:lnTo>
                    <a:lnTo>
                      <a:pt x="6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3" y="15"/>
                    </a:lnTo>
                    <a:lnTo>
                      <a:pt x="0" y="17"/>
                    </a:lnTo>
                    <a:lnTo>
                      <a:pt x="4" y="23"/>
                    </a:lnTo>
                    <a:lnTo>
                      <a:pt x="8" y="23"/>
                    </a:lnTo>
                    <a:lnTo>
                      <a:pt x="11" y="25"/>
                    </a:lnTo>
                    <a:lnTo>
                      <a:pt x="10" y="27"/>
                    </a:lnTo>
                    <a:lnTo>
                      <a:pt x="22" y="31"/>
                    </a:lnTo>
                    <a:lnTo>
                      <a:pt x="25" y="29"/>
                    </a:lnTo>
                    <a:lnTo>
                      <a:pt x="24" y="24"/>
                    </a:lnTo>
                    <a:lnTo>
                      <a:pt x="26" y="23"/>
                    </a:lnTo>
                    <a:lnTo>
                      <a:pt x="28" y="23"/>
                    </a:lnTo>
                    <a:lnTo>
                      <a:pt x="29" y="26"/>
                    </a:lnTo>
                    <a:lnTo>
                      <a:pt x="37" y="26"/>
                    </a:lnTo>
                    <a:lnTo>
                      <a:pt x="45" y="21"/>
                    </a:lnTo>
                    <a:lnTo>
                      <a:pt x="50" y="22"/>
                    </a:lnTo>
                    <a:lnTo>
                      <a:pt x="50" y="26"/>
                    </a:lnTo>
                    <a:lnTo>
                      <a:pt x="56" y="27"/>
                    </a:lnTo>
                    <a:lnTo>
                      <a:pt x="63" y="23"/>
                    </a:lnTo>
                    <a:lnTo>
                      <a:pt x="58" y="22"/>
                    </a:lnTo>
                    <a:lnTo>
                      <a:pt x="51" y="19"/>
                    </a:lnTo>
                    <a:lnTo>
                      <a:pt x="49" y="14"/>
                    </a:lnTo>
                    <a:lnTo>
                      <a:pt x="53" y="10"/>
                    </a:lnTo>
                    <a:lnTo>
                      <a:pt x="56" y="10"/>
                    </a:lnTo>
                    <a:lnTo>
                      <a:pt x="57" y="12"/>
                    </a:lnTo>
                    <a:lnTo>
                      <a:pt x="54" y="14"/>
                    </a:lnTo>
                    <a:lnTo>
                      <a:pt x="54" y="17"/>
                    </a:lnTo>
                    <a:lnTo>
                      <a:pt x="59" y="20"/>
                    </a:lnTo>
                    <a:lnTo>
                      <a:pt x="64" y="19"/>
                    </a:lnTo>
                    <a:lnTo>
                      <a:pt x="68" y="21"/>
                    </a:lnTo>
                    <a:lnTo>
                      <a:pt x="75" y="16"/>
                    </a:lnTo>
                    <a:lnTo>
                      <a:pt x="72" y="14"/>
                    </a:lnTo>
                    <a:lnTo>
                      <a:pt x="78" y="13"/>
                    </a:lnTo>
                    <a:lnTo>
                      <a:pt x="77" y="11"/>
                    </a:lnTo>
                    <a:lnTo>
                      <a:pt x="70" y="10"/>
                    </a:lnTo>
                    <a:lnTo>
                      <a:pt x="63" y="6"/>
                    </a:lnTo>
                    <a:lnTo>
                      <a:pt x="61" y="7"/>
                    </a:lnTo>
                    <a:lnTo>
                      <a:pt x="55" y="7"/>
                    </a:lnTo>
                    <a:lnTo>
                      <a:pt x="50" y="5"/>
                    </a:lnTo>
                    <a:lnTo>
                      <a:pt x="48" y="2"/>
                    </a:lnTo>
                    <a:lnTo>
                      <a:pt x="45" y="0"/>
                    </a:lnTo>
                    <a:lnTo>
                      <a:pt x="42" y="1"/>
                    </a:lnTo>
                    <a:lnTo>
                      <a:pt x="39" y="4"/>
                    </a:lnTo>
                    <a:lnTo>
                      <a:pt x="39" y="11"/>
                    </a:lnTo>
                    <a:lnTo>
                      <a:pt x="32" y="11"/>
                    </a:lnTo>
                    <a:lnTo>
                      <a:pt x="30" y="10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5" y="5"/>
                    </a:lnTo>
                    <a:lnTo>
                      <a:pt x="28" y="4"/>
                    </a:lnTo>
                    <a:lnTo>
                      <a:pt x="17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1" name="Freeform 1575"/>
              <p:cNvSpPr>
                <a:spLocks noChangeAspect="1"/>
              </p:cNvSpPr>
              <p:nvPr/>
            </p:nvSpPr>
            <p:spPr bwMode="gray">
              <a:xfrm>
                <a:off x="5264" y="1210"/>
                <a:ext cx="22" cy="14"/>
              </a:xfrm>
              <a:custGeom>
                <a:avLst/>
                <a:gdLst/>
                <a:ahLst/>
                <a:cxnLst>
                  <a:cxn ang="0">
                    <a:pos x="11" y="9"/>
                  </a:cxn>
                  <a:cxn ang="0">
                    <a:pos x="6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13" y="3"/>
                  </a:cxn>
                  <a:cxn ang="0">
                    <a:pos x="14" y="7"/>
                  </a:cxn>
                  <a:cxn ang="0">
                    <a:pos x="11" y="9"/>
                  </a:cxn>
                </a:cxnLst>
                <a:rect l="0" t="0" r="r" b="b"/>
                <a:pathLst>
                  <a:path w="14" h="9">
                    <a:moveTo>
                      <a:pt x="11" y="9"/>
                    </a:moveTo>
                    <a:lnTo>
                      <a:pt x="6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13" y="3"/>
                    </a:lnTo>
                    <a:lnTo>
                      <a:pt x="14" y="7"/>
                    </a:lnTo>
                    <a:lnTo>
                      <a:pt x="11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2" name="Freeform 1576"/>
              <p:cNvSpPr>
                <a:spLocks noChangeAspect="1"/>
              </p:cNvSpPr>
              <p:nvPr/>
            </p:nvSpPr>
            <p:spPr bwMode="gray">
              <a:xfrm>
                <a:off x="5199" y="1548"/>
                <a:ext cx="20" cy="2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" y="11"/>
                  </a:cxn>
                  <a:cxn ang="0">
                    <a:pos x="3" y="9"/>
                  </a:cxn>
                  <a:cxn ang="0">
                    <a:pos x="4" y="4"/>
                  </a:cxn>
                  <a:cxn ang="0">
                    <a:pos x="12" y="0"/>
                  </a:cxn>
                  <a:cxn ang="0">
                    <a:pos x="13" y="8"/>
                  </a:cxn>
                  <a:cxn ang="0">
                    <a:pos x="4" y="14"/>
                  </a:cxn>
                  <a:cxn ang="0">
                    <a:pos x="0" y="14"/>
                  </a:cxn>
                </a:cxnLst>
                <a:rect l="0" t="0" r="r" b="b"/>
                <a:pathLst>
                  <a:path w="13" h="14">
                    <a:moveTo>
                      <a:pt x="0" y="14"/>
                    </a:moveTo>
                    <a:lnTo>
                      <a:pt x="1" y="11"/>
                    </a:lnTo>
                    <a:lnTo>
                      <a:pt x="3" y="9"/>
                    </a:lnTo>
                    <a:lnTo>
                      <a:pt x="4" y="4"/>
                    </a:lnTo>
                    <a:lnTo>
                      <a:pt x="12" y="0"/>
                    </a:lnTo>
                    <a:lnTo>
                      <a:pt x="13" y="8"/>
                    </a:lnTo>
                    <a:lnTo>
                      <a:pt x="4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3" name="Freeform 1577"/>
              <p:cNvSpPr>
                <a:spLocks noChangeAspect="1"/>
              </p:cNvSpPr>
              <p:nvPr/>
            </p:nvSpPr>
            <p:spPr bwMode="gray">
              <a:xfrm>
                <a:off x="5233" y="1660"/>
                <a:ext cx="1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  <a:cxn ang="0">
                    <a:pos x="6" y="3"/>
                  </a:cxn>
                  <a:cxn ang="0">
                    <a:pos x="11" y="12"/>
                  </a:cxn>
                  <a:cxn ang="0">
                    <a:pos x="12" y="14"/>
                  </a:cxn>
                  <a:cxn ang="0">
                    <a:pos x="6" y="12"/>
                  </a:cxn>
                  <a:cxn ang="0">
                    <a:pos x="0" y="4"/>
                  </a:cxn>
                </a:cxnLst>
                <a:rect l="0" t="0" r="r" b="b"/>
                <a:pathLst>
                  <a:path w="12" h="14">
                    <a:moveTo>
                      <a:pt x="0" y="4"/>
                    </a:moveTo>
                    <a:lnTo>
                      <a:pt x="2" y="0"/>
                    </a:lnTo>
                    <a:lnTo>
                      <a:pt x="6" y="3"/>
                    </a:lnTo>
                    <a:lnTo>
                      <a:pt x="11" y="12"/>
                    </a:lnTo>
                    <a:lnTo>
                      <a:pt x="12" y="14"/>
                    </a:lnTo>
                    <a:lnTo>
                      <a:pt x="6" y="1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4" name="Freeform 1578"/>
              <p:cNvSpPr>
                <a:spLocks noChangeAspect="1"/>
              </p:cNvSpPr>
              <p:nvPr/>
            </p:nvSpPr>
            <p:spPr bwMode="gray">
              <a:xfrm>
                <a:off x="5256" y="1672"/>
                <a:ext cx="16" cy="1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0"/>
                  </a:cxn>
                  <a:cxn ang="0">
                    <a:pos x="10" y="7"/>
                  </a:cxn>
                  <a:cxn ang="0">
                    <a:pos x="6" y="9"/>
                  </a:cxn>
                  <a:cxn ang="0">
                    <a:pos x="1" y="4"/>
                  </a:cxn>
                  <a:cxn ang="0">
                    <a:pos x="0" y="1"/>
                  </a:cxn>
                </a:cxnLst>
                <a:rect l="0" t="0" r="r" b="b"/>
                <a:pathLst>
                  <a:path w="10" h="9">
                    <a:moveTo>
                      <a:pt x="0" y="1"/>
                    </a:moveTo>
                    <a:lnTo>
                      <a:pt x="4" y="0"/>
                    </a:lnTo>
                    <a:lnTo>
                      <a:pt x="10" y="7"/>
                    </a:lnTo>
                    <a:lnTo>
                      <a:pt x="6" y="9"/>
                    </a:lnTo>
                    <a:lnTo>
                      <a:pt x="1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5" name="Freeform 1579"/>
              <p:cNvSpPr>
                <a:spLocks noChangeAspect="1"/>
              </p:cNvSpPr>
              <p:nvPr/>
            </p:nvSpPr>
            <p:spPr bwMode="gray">
              <a:xfrm>
                <a:off x="5315" y="1739"/>
                <a:ext cx="12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6" name="Freeform 1580"/>
              <p:cNvSpPr>
                <a:spLocks noChangeAspect="1"/>
              </p:cNvSpPr>
              <p:nvPr/>
            </p:nvSpPr>
            <p:spPr bwMode="gray">
              <a:xfrm>
                <a:off x="5324" y="1753"/>
                <a:ext cx="11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7" y="3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7" name="Freeform 1581"/>
              <p:cNvSpPr>
                <a:spLocks noChangeAspect="1"/>
              </p:cNvSpPr>
              <p:nvPr/>
            </p:nvSpPr>
            <p:spPr bwMode="gray">
              <a:xfrm>
                <a:off x="5146" y="1473"/>
                <a:ext cx="34" cy="3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1" y="3"/>
                  </a:cxn>
                  <a:cxn ang="0">
                    <a:pos x="11" y="11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4" y="12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lnTo>
                      <a:pt x="21" y="3"/>
                    </a:lnTo>
                    <a:lnTo>
                      <a:pt x="11" y="11"/>
                    </a:lnTo>
                    <a:lnTo>
                      <a:pt x="9" y="19"/>
                    </a:lnTo>
                    <a:lnTo>
                      <a:pt x="5" y="19"/>
                    </a:lnTo>
                    <a:lnTo>
                      <a:pt x="4" y="12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8" name="Freeform 1582"/>
              <p:cNvSpPr>
                <a:spLocks noChangeAspect="1"/>
              </p:cNvSpPr>
              <p:nvPr/>
            </p:nvSpPr>
            <p:spPr bwMode="gray">
              <a:xfrm>
                <a:off x="5605" y="1718"/>
                <a:ext cx="15" cy="13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10" y="3"/>
                  </a:cxn>
                </a:cxnLst>
                <a:rect l="0" t="0" r="r" b="b"/>
                <a:pathLst>
                  <a:path w="10" h="8">
                    <a:moveTo>
                      <a:pt x="10" y="3"/>
                    </a:moveTo>
                    <a:lnTo>
                      <a:pt x="10" y="1"/>
                    </a:lnTo>
                    <a:lnTo>
                      <a:pt x="8" y="0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09" name="Freeform 1583"/>
              <p:cNvSpPr>
                <a:spLocks noChangeAspect="1"/>
              </p:cNvSpPr>
              <p:nvPr/>
            </p:nvSpPr>
            <p:spPr bwMode="gray">
              <a:xfrm>
                <a:off x="5583" y="1728"/>
                <a:ext cx="16" cy="15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" y="10"/>
                  </a:cxn>
                  <a:cxn ang="0">
                    <a:pos x="0" y="9"/>
                  </a:cxn>
                  <a:cxn ang="0">
                    <a:pos x="3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1"/>
                  </a:cxn>
                </a:cxnLst>
                <a:rect l="0" t="0" r="r" b="b"/>
                <a:pathLst>
                  <a:path w="10" h="10">
                    <a:moveTo>
                      <a:pt x="10" y="1"/>
                    </a:moveTo>
                    <a:lnTo>
                      <a:pt x="2" y="10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0" name="Freeform 1584"/>
              <p:cNvSpPr>
                <a:spLocks noChangeAspect="1"/>
              </p:cNvSpPr>
              <p:nvPr/>
            </p:nvSpPr>
            <p:spPr bwMode="gray">
              <a:xfrm>
                <a:off x="5492" y="1757"/>
                <a:ext cx="15" cy="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9" y="3"/>
                  </a:cxn>
                  <a:cxn ang="0">
                    <a:pos x="3" y="8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0" y="1"/>
                  </a:cxn>
                </a:cxnLst>
                <a:rect l="0" t="0" r="r" b="b"/>
                <a:pathLst>
                  <a:path w="10" h="8">
                    <a:moveTo>
                      <a:pt x="10" y="1"/>
                    </a:moveTo>
                    <a:lnTo>
                      <a:pt x="9" y="3"/>
                    </a:lnTo>
                    <a:lnTo>
                      <a:pt x="3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1" name="Freeform 1585"/>
              <p:cNvSpPr>
                <a:spLocks noChangeAspect="1"/>
              </p:cNvSpPr>
              <p:nvPr/>
            </p:nvSpPr>
            <p:spPr bwMode="gray">
              <a:xfrm>
                <a:off x="5506" y="1765"/>
                <a:ext cx="14" cy="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  <a:cxn ang="0">
                    <a:pos x="9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2">
                    <a:moveTo>
                      <a:pt x="0" y="2"/>
                    </a:moveTo>
                    <a:lnTo>
                      <a:pt x="2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2" name="Freeform 1586"/>
              <p:cNvSpPr>
                <a:spLocks noChangeAspect="1"/>
              </p:cNvSpPr>
              <p:nvPr/>
            </p:nvSpPr>
            <p:spPr bwMode="gray">
              <a:xfrm>
                <a:off x="5447" y="1770"/>
                <a:ext cx="15" cy="7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5" y="0"/>
                  </a:cxn>
                  <a:cxn ang="0">
                    <a:pos x="10" y="2"/>
                  </a:cxn>
                  <a:cxn ang="0">
                    <a:pos x="10" y="5"/>
                  </a:cxn>
                  <a:cxn ang="0">
                    <a:pos x="0" y="4"/>
                  </a:cxn>
                  <a:cxn ang="0">
                    <a:pos x="2" y="1"/>
                  </a:cxn>
                </a:cxnLst>
                <a:rect l="0" t="0" r="r" b="b"/>
                <a:pathLst>
                  <a:path w="10" h="5">
                    <a:moveTo>
                      <a:pt x="2" y="1"/>
                    </a:moveTo>
                    <a:lnTo>
                      <a:pt x="5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0" y="4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3" name="Freeform 1587"/>
              <p:cNvSpPr>
                <a:spLocks noChangeAspect="1"/>
              </p:cNvSpPr>
              <p:nvPr/>
            </p:nvSpPr>
            <p:spPr bwMode="gray">
              <a:xfrm>
                <a:off x="5464" y="1770"/>
                <a:ext cx="9" cy="1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3"/>
                  </a:cxn>
                  <a:cxn ang="0">
                    <a:pos x="0" y="6"/>
                  </a:cxn>
                  <a:cxn ang="0">
                    <a:pos x="2" y="7"/>
                  </a:cxn>
                  <a:cxn ang="0">
                    <a:pos x="6" y="3"/>
                  </a:cxn>
                  <a:cxn ang="0">
                    <a:pos x="6" y="1"/>
                  </a:cxn>
                  <a:cxn ang="0">
                    <a:pos x="3" y="0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lnTo>
                      <a:pt x="2" y="3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4" name="Freeform 1588"/>
              <p:cNvSpPr>
                <a:spLocks noChangeAspect="1"/>
              </p:cNvSpPr>
              <p:nvPr/>
            </p:nvSpPr>
            <p:spPr bwMode="gray">
              <a:xfrm>
                <a:off x="5698" y="1678"/>
                <a:ext cx="5" cy="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3" y="2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5" name="Freeform 1589"/>
              <p:cNvSpPr>
                <a:spLocks noChangeAspect="1"/>
              </p:cNvSpPr>
              <p:nvPr/>
            </p:nvSpPr>
            <p:spPr bwMode="gray">
              <a:xfrm>
                <a:off x="5707" y="1683"/>
                <a:ext cx="5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2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6" name="Freeform 1590"/>
              <p:cNvSpPr>
                <a:spLocks noChangeAspect="1"/>
              </p:cNvSpPr>
              <p:nvPr/>
            </p:nvSpPr>
            <p:spPr bwMode="gray">
              <a:xfrm>
                <a:off x="5416" y="1166"/>
                <a:ext cx="56" cy="1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12" y="2"/>
                  </a:cxn>
                  <a:cxn ang="0">
                    <a:pos x="20" y="1"/>
                  </a:cxn>
                  <a:cxn ang="0">
                    <a:pos x="27" y="1"/>
                  </a:cxn>
                  <a:cxn ang="0">
                    <a:pos x="31" y="4"/>
                  </a:cxn>
                  <a:cxn ang="0">
                    <a:pos x="36" y="4"/>
                  </a:cxn>
                  <a:cxn ang="0">
                    <a:pos x="36" y="5"/>
                  </a:cxn>
                  <a:cxn ang="0">
                    <a:pos x="36" y="9"/>
                  </a:cxn>
                  <a:cxn ang="0">
                    <a:pos x="30" y="12"/>
                  </a:cxn>
                  <a:cxn ang="0">
                    <a:pos x="15" y="12"/>
                  </a:cxn>
                  <a:cxn ang="0">
                    <a:pos x="8" y="8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36" h="12">
                    <a:moveTo>
                      <a:pt x="2" y="0"/>
                    </a:moveTo>
                    <a:lnTo>
                      <a:pt x="4" y="0"/>
                    </a:lnTo>
                    <a:lnTo>
                      <a:pt x="12" y="2"/>
                    </a:lnTo>
                    <a:lnTo>
                      <a:pt x="20" y="1"/>
                    </a:lnTo>
                    <a:lnTo>
                      <a:pt x="27" y="1"/>
                    </a:lnTo>
                    <a:lnTo>
                      <a:pt x="31" y="4"/>
                    </a:lnTo>
                    <a:lnTo>
                      <a:pt x="36" y="4"/>
                    </a:lnTo>
                    <a:lnTo>
                      <a:pt x="36" y="5"/>
                    </a:lnTo>
                    <a:lnTo>
                      <a:pt x="36" y="9"/>
                    </a:lnTo>
                    <a:lnTo>
                      <a:pt x="30" y="12"/>
                    </a:lnTo>
                    <a:lnTo>
                      <a:pt x="15" y="12"/>
                    </a:lnTo>
                    <a:lnTo>
                      <a:pt x="8" y="8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7" name="Freeform 1591"/>
              <p:cNvSpPr>
                <a:spLocks noChangeAspect="1"/>
              </p:cNvSpPr>
              <p:nvPr/>
            </p:nvSpPr>
            <p:spPr bwMode="gray">
              <a:xfrm>
                <a:off x="5403" y="1774"/>
                <a:ext cx="13" cy="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4"/>
                  </a:cxn>
                  <a:cxn ang="0">
                    <a:pos x="5" y="5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5">
                    <a:moveTo>
                      <a:pt x="3" y="0"/>
                    </a:moveTo>
                    <a:lnTo>
                      <a:pt x="8" y="4"/>
                    </a:lnTo>
                    <a:lnTo>
                      <a:pt x="5" y="5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8" name="Freeform 1592"/>
              <p:cNvSpPr>
                <a:spLocks noChangeAspect="1"/>
              </p:cNvSpPr>
              <p:nvPr/>
            </p:nvSpPr>
            <p:spPr bwMode="gray">
              <a:xfrm>
                <a:off x="5382" y="1760"/>
                <a:ext cx="11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6" y="4"/>
                  </a:cxn>
                  <a:cxn ang="0">
                    <a:pos x="3" y="5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7" y="0"/>
                    </a:lnTo>
                    <a:lnTo>
                      <a:pt x="6" y="4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19" name="Freeform 1593"/>
              <p:cNvSpPr>
                <a:spLocks noChangeAspect="1"/>
              </p:cNvSpPr>
              <p:nvPr/>
            </p:nvSpPr>
            <p:spPr bwMode="gray">
              <a:xfrm>
                <a:off x="4142" y="847"/>
                <a:ext cx="22" cy="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5" y="3"/>
                  </a:cxn>
                  <a:cxn ang="0">
                    <a:pos x="0" y="1"/>
                  </a:cxn>
                  <a:cxn ang="0">
                    <a:pos x="4" y="0"/>
                  </a:cxn>
                  <a:cxn ang="0">
                    <a:pos x="12" y="0"/>
                  </a:cxn>
                </a:cxnLst>
                <a:rect l="0" t="0" r="r" b="b"/>
                <a:pathLst>
                  <a:path w="14" h="3">
                    <a:moveTo>
                      <a:pt x="12" y="0"/>
                    </a:moveTo>
                    <a:lnTo>
                      <a:pt x="14" y="2"/>
                    </a:lnTo>
                    <a:lnTo>
                      <a:pt x="13" y="3"/>
                    </a:lnTo>
                    <a:lnTo>
                      <a:pt x="5" y="3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0" name="Rectangle 1594"/>
              <p:cNvSpPr>
                <a:spLocks noChangeAspect="1" noChangeArrowheads="1"/>
              </p:cNvSpPr>
              <p:nvPr/>
            </p:nvSpPr>
            <p:spPr bwMode="gray">
              <a:xfrm>
                <a:off x="4161" y="909"/>
                <a:ext cx="8" cy="2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1" name="Freeform 1595"/>
              <p:cNvSpPr>
                <a:spLocks noChangeAspect="1"/>
              </p:cNvSpPr>
              <p:nvPr/>
            </p:nvSpPr>
            <p:spPr bwMode="gray">
              <a:xfrm>
                <a:off x="4149" y="912"/>
                <a:ext cx="11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7" y="2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3" y="0"/>
                    </a:lnTo>
                    <a:lnTo>
                      <a:pt x="7" y="2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2" name="Freeform 1596"/>
              <p:cNvSpPr>
                <a:spLocks noChangeAspect="1"/>
              </p:cNvSpPr>
              <p:nvPr/>
            </p:nvSpPr>
            <p:spPr bwMode="gray">
              <a:xfrm>
                <a:off x="4161" y="917"/>
                <a:ext cx="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3" name="Freeform 1597"/>
              <p:cNvSpPr>
                <a:spLocks noChangeAspect="1"/>
              </p:cNvSpPr>
              <p:nvPr/>
            </p:nvSpPr>
            <p:spPr bwMode="gray">
              <a:xfrm>
                <a:off x="4129" y="988"/>
                <a:ext cx="10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"/>
                  </a:cxn>
                  <a:cxn ang="0">
                    <a:pos x="6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4" name="Freeform 1598"/>
              <p:cNvSpPr>
                <a:spLocks noChangeAspect="1"/>
              </p:cNvSpPr>
              <p:nvPr/>
            </p:nvSpPr>
            <p:spPr bwMode="gray">
              <a:xfrm>
                <a:off x="4121" y="994"/>
                <a:ext cx="4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1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5" name="Freeform 1599"/>
              <p:cNvSpPr>
                <a:spLocks noChangeAspect="1"/>
              </p:cNvSpPr>
              <p:nvPr/>
            </p:nvSpPr>
            <p:spPr bwMode="gray">
              <a:xfrm>
                <a:off x="4015" y="1042"/>
                <a:ext cx="1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0" y="4"/>
                  </a:cxn>
                  <a:cxn ang="0">
                    <a:pos x="6" y="5"/>
                  </a:cxn>
                  <a:cxn ang="0">
                    <a:pos x="0" y="2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0" y="4"/>
                    </a:lnTo>
                    <a:lnTo>
                      <a:pt x="6" y="5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6" name="Freeform 1600"/>
              <p:cNvSpPr>
                <a:spLocks noChangeAspect="1"/>
              </p:cNvSpPr>
              <p:nvPr/>
            </p:nvSpPr>
            <p:spPr bwMode="gray">
              <a:xfrm>
                <a:off x="4022" y="1030"/>
                <a:ext cx="10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2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3" y="0"/>
                  </a:cxn>
                  <a:cxn ang="0">
                    <a:pos x="0" y="1"/>
                  </a:cxn>
                </a:cxnLst>
                <a:rect l="0" t="0" r="r" b="b"/>
                <a:pathLst>
                  <a:path w="7" h="3">
                    <a:moveTo>
                      <a:pt x="0" y="1"/>
                    </a:moveTo>
                    <a:lnTo>
                      <a:pt x="2" y="2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7" name="Freeform 1601"/>
              <p:cNvSpPr>
                <a:spLocks noChangeAspect="1"/>
              </p:cNvSpPr>
              <p:nvPr/>
            </p:nvSpPr>
            <p:spPr bwMode="gray">
              <a:xfrm>
                <a:off x="4029" y="1028"/>
                <a:ext cx="1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4" y="2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8" name="Freeform 1602"/>
              <p:cNvSpPr>
                <a:spLocks noChangeAspect="1"/>
              </p:cNvSpPr>
              <p:nvPr/>
            </p:nvSpPr>
            <p:spPr bwMode="gray">
              <a:xfrm>
                <a:off x="4026" y="982"/>
                <a:ext cx="9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5" y="1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29" name="Freeform 1603"/>
              <p:cNvSpPr>
                <a:spLocks noChangeAspect="1"/>
              </p:cNvSpPr>
              <p:nvPr/>
            </p:nvSpPr>
            <p:spPr bwMode="gray">
              <a:xfrm>
                <a:off x="3944" y="912"/>
                <a:ext cx="20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2">
                    <a:moveTo>
                      <a:pt x="0" y="0"/>
                    </a:moveTo>
                    <a:lnTo>
                      <a:pt x="9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0" name="Freeform 1604"/>
              <p:cNvSpPr>
                <a:spLocks noChangeAspect="1"/>
              </p:cNvSpPr>
              <p:nvPr/>
            </p:nvSpPr>
            <p:spPr bwMode="gray">
              <a:xfrm>
                <a:off x="3978" y="859"/>
                <a:ext cx="19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2" y="2"/>
                  </a:cxn>
                  <a:cxn ang="0">
                    <a:pos x="11" y="4"/>
                  </a:cxn>
                  <a:cxn ang="0">
                    <a:pos x="3" y="5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2" y="2"/>
                    </a:lnTo>
                    <a:lnTo>
                      <a:pt x="11" y="4"/>
                    </a:lnTo>
                    <a:lnTo>
                      <a:pt x="3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1" name="Freeform 1605"/>
              <p:cNvSpPr>
                <a:spLocks noChangeAspect="1"/>
              </p:cNvSpPr>
              <p:nvPr/>
            </p:nvSpPr>
            <p:spPr bwMode="gray">
              <a:xfrm>
                <a:off x="3617" y="999"/>
                <a:ext cx="222" cy="118"/>
              </a:xfrm>
              <a:custGeom>
                <a:avLst/>
                <a:gdLst/>
                <a:ahLst/>
                <a:cxnLst>
                  <a:cxn ang="0">
                    <a:pos x="142" y="3"/>
                  </a:cxn>
                  <a:cxn ang="0">
                    <a:pos x="139" y="11"/>
                  </a:cxn>
                  <a:cxn ang="0">
                    <a:pos x="131" y="16"/>
                  </a:cxn>
                  <a:cxn ang="0">
                    <a:pos x="107" y="22"/>
                  </a:cxn>
                  <a:cxn ang="0">
                    <a:pos x="93" y="25"/>
                  </a:cxn>
                  <a:cxn ang="0">
                    <a:pos x="84" y="29"/>
                  </a:cxn>
                  <a:cxn ang="0">
                    <a:pos x="75" y="34"/>
                  </a:cxn>
                  <a:cxn ang="0">
                    <a:pos x="64" y="42"/>
                  </a:cxn>
                  <a:cxn ang="0">
                    <a:pos x="59" y="46"/>
                  </a:cxn>
                  <a:cxn ang="0">
                    <a:pos x="50" y="50"/>
                  </a:cxn>
                  <a:cxn ang="0">
                    <a:pos x="46" y="54"/>
                  </a:cxn>
                  <a:cxn ang="0">
                    <a:pos x="38" y="58"/>
                  </a:cxn>
                  <a:cxn ang="0">
                    <a:pos x="29" y="76"/>
                  </a:cxn>
                  <a:cxn ang="0">
                    <a:pos x="19" y="73"/>
                  </a:cxn>
                  <a:cxn ang="0">
                    <a:pos x="8" y="70"/>
                  </a:cxn>
                  <a:cxn ang="0">
                    <a:pos x="17" y="66"/>
                  </a:cxn>
                  <a:cxn ang="0">
                    <a:pos x="6" y="67"/>
                  </a:cxn>
                  <a:cxn ang="0">
                    <a:pos x="2" y="62"/>
                  </a:cxn>
                  <a:cxn ang="0">
                    <a:pos x="9" y="57"/>
                  </a:cxn>
                  <a:cxn ang="0">
                    <a:pos x="17" y="57"/>
                  </a:cxn>
                  <a:cxn ang="0">
                    <a:pos x="20" y="57"/>
                  </a:cxn>
                  <a:cxn ang="0">
                    <a:pos x="17" y="53"/>
                  </a:cxn>
                  <a:cxn ang="0">
                    <a:pos x="24" y="49"/>
                  </a:cxn>
                  <a:cxn ang="0">
                    <a:pos x="23" y="44"/>
                  </a:cxn>
                  <a:cxn ang="0">
                    <a:pos x="20" y="41"/>
                  </a:cxn>
                  <a:cxn ang="0">
                    <a:pos x="17" y="35"/>
                  </a:cxn>
                  <a:cxn ang="0">
                    <a:pos x="26" y="35"/>
                  </a:cxn>
                  <a:cxn ang="0">
                    <a:pos x="32" y="31"/>
                  </a:cxn>
                  <a:cxn ang="0">
                    <a:pos x="43" y="26"/>
                  </a:cxn>
                  <a:cxn ang="0">
                    <a:pos x="46" y="23"/>
                  </a:cxn>
                  <a:cxn ang="0">
                    <a:pos x="60" y="18"/>
                  </a:cxn>
                  <a:cxn ang="0">
                    <a:pos x="65" y="20"/>
                  </a:cxn>
                  <a:cxn ang="0">
                    <a:pos x="67" y="17"/>
                  </a:cxn>
                  <a:cxn ang="0">
                    <a:pos x="80" y="14"/>
                  </a:cxn>
                  <a:cxn ang="0">
                    <a:pos x="91" y="14"/>
                  </a:cxn>
                  <a:cxn ang="0">
                    <a:pos x="115" y="3"/>
                  </a:cxn>
                  <a:cxn ang="0">
                    <a:pos x="130" y="0"/>
                  </a:cxn>
                </a:cxnLst>
                <a:rect l="0" t="0" r="r" b="b"/>
                <a:pathLst>
                  <a:path w="143" h="76">
                    <a:moveTo>
                      <a:pt x="130" y="0"/>
                    </a:moveTo>
                    <a:lnTo>
                      <a:pt x="142" y="3"/>
                    </a:lnTo>
                    <a:lnTo>
                      <a:pt x="143" y="7"/>
                    </a:lnTo>
                    <a:lnTo>
                      <a:pt x="139" y="11"/>
                    </a:lnTo>
                    <a:lnTo>
                      <a:pt x="140" y="15"/>
                    </a:lnTo>
                    <a:lnTo>
                      <a:pt x="131" y="16"/>
                    </a:lnTo>
                    <a:lnTo>
                      <a:pt x="119" y="21"/>
                    </a:lnTo>
                    <a:lnTo>
                      <a:pt x="107" y="22"/>
                    </a:lnTo>
                    <a:lnTo>
                      <a:pt x="103" y="24"/>
                    </a:lnTo>
                    <a:lnTo>
                      <a:pt x="93" y="25"/>
                    </a:lnTo>
                    <a:lnTo>
                      <a:pt x="91" y="27"/>
                    </a:lnTo>
                    <a:lnTo>
                      <a:pt x="84" y="29"/>
                    </a:lnTo>
                    <a:lnTo>
                      <a:pt x="79" y="31"/>
                    </a:lnTo>
                    <a:lnTo>
                      <a:pt x="75" y="34"/>
                    </a:lnTo>
                    <a:lnTo>
                      <a:pt x="64" y="38"/>
                    </a:lnTo>
                    <a:lnTo>
                      <a:pt x="64" y="42"/>
                    </a:lnTo>
                    <a:lnTo>
                      <a:pt x="60" y="43"/>
                    </a:lnTo>
                    <a:lnTo>
                      <a:pt x="59" y="46"/>
                    </a:lnTo>
                    <a:lnTo>
                      <a:pt x="51" y="46"/>
                    </a:lnTo>
                    <a:lnTo>
                      <a:pt x="50" y="50"/>
                    </a:lnTo>
                    <a:lnTo>
                      <a:pt x="46" y="50"/>
                    </a:lnTo>
                    <a:lnTo>
                      <a:pt x="46" y="54"/>
                    </a:lnTo>
                    <a:lnTo>
                      <a:pt x="42" y="57"/>
                    </a:lnTo>
                    <a:lnTo>
                      <a:pt x="38" y="58"/>
                    </a:lnTo>
                    <a:lnTo>
                      <a:pt x="38" y="65"/>
                    </a:lnTo>
                    <a:lnTo>
                      <a:pt x="29" y="76"/>
                    </a:lnTo>
                    <a:lnTo>
                      <a:pt x="21" y="74"/>
                    </a:lnTo>
                    <a:lnTo>
                      <a:pt x="19" y="73"/>
                    </a:lnTo>
                    <a:lnTo>
                      <a:pt x="9" y="73"/>
                    </a:lnTo>
                    <a:lnTo>
                      <a:pt x="8" y="70"/>
                    </a:lnTo>
                    <a:lnTo>
                      <a:pt x="11" y="68"/>
                    </a:lnTo>
                    <a:lnTo>
                      <a:pt x="17" y="66"/>
                    </a:lnTo>
                    <a:lnTo>
                      <a:pt x="16" y="65"/>
                    </a:lnTo>
                    <a:lnTo>
                      <a:pt x="6" y="67"/>
                    </a:lnTo>
                    <a:lnTo>
                      <a:pt x="0" y="64"/>
                    </a:lnTo>
                    <a:lnTo>
                      <a:pt x="2" y="62"/>
                    </a:lnTo>
                    <a:lnTo>
                      <a:pt x="8" y="61"/>
                    </a:lnTo>
                    <a:lnTo>
                      <a:pt x="9" y="57"/>
                    </a:lnTo>
                    <a:lnTo>
                      <a:pt x="12" y="56"/>
                    </a:lnTo>
                    <a:lnTo>
                      <a:pt x="17" y="57"/>
                    </a:lnTo>
                    <a:lnTo>
                      <a:pt x="19" y="58"/>
                    </a:lnTo>
                    <a:lnTo>
                      <a:pt x="20" y="57"/>
                    </a:lnTo>
                    <a:lnTo>
                      <a:pt x="21" y="57"/>
                    </a:lnTo>
                    <a:lnTo>
                      <a:pt x="17" y="53"/>
                    </a:lnTo>
                    <a:lnTo>
                      <a:pt x="18" y="50"/>
                    </a:lnTo>
                    <a:lnTo>
                      <a:pt x="24" y="49"/>
                    </a:lnTo>
                    <a:lnTo>
                      <a:pt x="20" y="46"/>
                    </a:lnTo>
                    <a:lnTo>
                      <a:pt x="23" y="44"/>
                    </a:lnTo>
                    <a:lnTo>
                      <a:pt x="25" y="43"/>
                    </a:lnTo>
                    <a:lnTo>
                      <a:pt x="20" y="41"/>
                    </a:lnTo>
                    <a:lnTo>
                      <a:pt x="19" y="37"/>
                    </a:lnTo>
                    <a:lnTo>
                      <a:pt x="17" y="35"/>
                    </a:lnTo>
                    <a:lnTo>
                      <a:pt x="21" y="34"/>
                    </a:lnTo>
                    <a:lnTo>
                      <a:pt x="26" y="35"/>
                    </a:lnTo>
                    <a:lnTo>
                      <a:pt x="32" y="33"/>
                    </a:lnTo>
                    <a:lnTo>
                      <a:pt x="32" y="31"/>
                    </a:lnTo>
                    <a:lnTo>
                      <a:pt x="40" y="31"/>
                    </a:lnTo>
                    <a:lnTo>
                      <a:pt x="43" y="26"/>
                    </a:lnTo>
                    <a:lnTo>
                      <a:pt x="46" y="26"/>
                    </a:lnTo>
                    <a:lnTo>
                      <a:pt x="46" y="23"/>
                    </a:lnTo>
                    <a:lnTo>
                      <a:pt x="55" y="22"/>
                    </a:lnTo>
                    <a:lnTo>
                      <a:pt x="60" y="18"/>
                    </a:lnTo>
                    <a:lnTo>
                      <a:pt x="65" y="18"/>
                    </a:lnTo>
                    <a:lnTo>
                      <a:pt x="65" y="20"/>
                    </a:lnTo>
                    <a:lnTo>
                      <a:pt x="71" y="19"/>
                    </a:lnTo>
                    <a:lnTo>
                      <a:pt x="67" y="17"/>
                    </a:lnTo>
                    <a:lnTo>
                      <a:pt x="70" y="15"/>
                    </a:lnTo>
                    <a:lnTo>
                      <a:pt x="80" y="14"/>
                    </a:lnTo>
                    <a:lnTo>
                      <a:pt x="81" y="16"/>
                    </a:lnTo>
                    <a:lnTo>
                      <a:pt x="91" y="14"/>
                    </a:lnTo>
                    <a:lnTo>
                      <a:pt x="114" y="9"/>
                    </a:lnTo>
                    <a:lnTo>
                      <a:pt x="115" y="3"/>
                    </a:lnTo>
                    <a:lnTo>
                      <a:pt x="122" y="3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2" name="Freeform 1606"/>
              <p:cNvSpPr>
                <a:spLocks noChangeAspect="1"/>
              </p:cNvSpPr>
              <p:nvPr/>
            </p:nvSpPr>
            <p:spPr bwMode="gray">
              <a:xfrm>
                <a:off x="4279" y="920"/>
                <a:ext cx="85" cy="51"/>
              </a:xfrm>
              <a:custGeom>
                <a:avLst/>
                <a:gdLst/>
                <a:ahLst/>
                <a:cxnLst>
                  <a:cxn ang="0">
                    <a:pos x="7" y="24"/>
                  </a:cxn>
                  <a:cxn ang="0">
                    <a:pos x="6" y="21"/>
                  </a:cxn>
                  <a:cxn ang="0">
                    <a:pos x="7" y="20"/>
                  </a:cxn>
                  <a:cxn ang="0">
                    <a:pos x="8" y="14"/>
                  </a:cxn>
                  <a:cxn ang="0">
                    <a:pos x="15" y="13"/>
                  </a:cxn>
                  <a:cxn ang="0">
                    <a:pos x="14" y="10"/>
                  </a:cxn>
                  <a:cxn ang="0">
                    <a:pos x="16" y="7"/>
                  </a:cxn>
                  <a:cxn ang="0">
                    <a:pos x="15" y="6"/>
                  </a:cxn>
                  <a:cxn ang="0">
                    <a:pos x="17" y="4"/>
                  </a:cxn>
                  <a:cxn ang="0">
                    <a:pos x="23" y="3"/>
                  </a:cxn>
                  <a:cxn ang="0">
                    <a:pos x="20" y="1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6" y="3"/>
                  </a:cxn>
                  <a:cxn ang="0">
                    <a:pos x="28" y="3"/>
                  </a:cxn>
                  <a:cxn ang="0">
                    <a:pos x="29" y="0"/>
                  </a:cxn>
                  <a:cxn ang="0">
                    <a:pos x="34" y="0"/>
                  </a:cxn>
                  <a:cxn ang="0">
                    <a:pos x="35" y="3"/>
                  </a:cxn>
                  <a:cxn ang="0">
                    <a:pos x="32" y="4"/>
                  </a:cxn>
                  <a:cxn ang="0">
                    <a:pos x="32" y="9"/>
                  </a:cxn>
                  <a:cxn ang="0">
                    <a:pos x="36" y="7"/>
                  </a:cxn>
                  <a:cxn ang="0">
                    <a:pos x="38" y="4"/>
                  </a:cxn>
                  <a:cxn ang="0">
                    <a:pos x="43" y="5"/>
                  </a:cxn>
                  <a:cxn ang="0">
                    <a:pos x="44" y="7"/>
                  </a:cxn>
                  <a:cxn ang="0">
                    <a:pos x="50" y="11"/>
                  </a:cxn>
                  <a:cxn ang="0">
                    <a:pos x="50" y="14"/>
                  </a:cxn>
                  <a:cxn ang="0">
                    <a:pos x="55" y="17"/>
                  </a:cxn>
                  <a:cxn ang="0">
                    <a:pos x="54" y="21"/>
                  </a:cxn>
                  <a:cxn ang="0">
                    <a:pos x="43" y="27"/>
                  </a:cxn>
                  <a:cxn ang="0">
                    <a:pos x="37" y="27"/>
                  </a:cxn>
                  <a:cxn ang="0">
                    <a:pos x="32" y="29"/>
                  </a:cxn>
                  <a:cxn ang="0">
                    <a:pos x="30" y="26"/>
                  </a:cxn>
                  <a:cxn ang="0">
                    <a:pos x="25" y="26"/>
                  </a:cxn>
                  <a:cxn ang="0">
                    <a:pos x="19" y="28"/>
                  </a:cxn>
                  <a:cxn ang="0">
                    <a:pos x="9" y="30"/>
                  </a:cxn>
                  <a:cxn ang="0">
                    <a:pos x="5" y="33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7" y="24"/>
                  </a:cxn>
                </a:cxnLst>
                <a:rect l="0" t="0" r="r" b="b"/>
                <a:pathLst>
                  <a:path w="55" h="33">
                    <a:moveTo>
                      <a:pt x="7" y="24"/>
                    </a:moveTo>
                    <a:lnTo>
                      <a:pt x="6" y="21"/>
                    </a:lnTo>
                    <a:lnTo>
                      <a:pt x="7" y="20"/>
                    </a:lnTo>
                    <a:lnTo>
                      <a:pt x="8" y="14"/>
                    </a:lnTo>
                    <a:lnTo>
                      <a:pt x="15" y="13"/>
                    </a:lnTo>
                    <a:lnTo>
                      <a:pt x="14" y="10"/>
                    </a:lnTo>
                    <a:lnTo>
                      <a:pt x="16" y="7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5" y="3"/>
                    </a:lnTo>
                    <a:lnTo>
                      <a:pt x="32" y="4"/>
                    </a:lnTo>
                    <a:lnTo>
                      <a:pt x="32" y="9"/>
                    </a:lnTo>
                    <a:lnTo>
                      <a:pt x="36" y="7"/>
                    </a:lnTo>
                    <a:lnTo>
                      <a:pt x="38" y="4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50" y="11"/>
                    </a:lnTo>
                    <a:lnTo>
                      <a:pt x="50" y="14"/>
                    </a:lnTo>
                    <a:lnTo>
                      <a:pt x="55" y="17"/>
                    </a:lnTo>
                    <a:lnTo>
                      <a:pt x="54" y="21"/>
                    </a:lnTo>
                    <a:lnTo>
                      <a:pt x="43" y="27"/>
                    </a:lnTo>
                    <a:lnTo>
                      <a:pt x="37" y="27"/>
                    </a:lnTo>
                    <a:lnTo>
                      <a:pt x="32" y="29"/>
                    </a:lnTo>
                    <a:lnTo>
                      <a:pt x="30" y="26"/>
                    </a:lnTo>
                    <a:lnTo>
                      <a:pt x="25" y="26"/>
                    </a:lnTo>
                    <a:lnTo>
                      <a:pt x="19" y="28"/>
                    </a:lnTo>
                    <a:lnTo>
                      <a:pt x="9" y="30"/>
                    </a:lnTo>
                    <a:lnTo>
                      <a:pt x="5" y="33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7" y="2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3" name="Freeform 1607"/>
              <p:cNvSpPr>
                <a:spLocks noChangeAspect="1"/>
              </p:cNvSpPr>
              <p:nvPr/>
            </p:nvSpPr>
            <p:spPr bwMode="gray">
              <a:xfrm>
                <a:off x="4191" y="890"/>
                <a:ext cx="97" cy="52"/>
              </a:xfrm>
              <a:custGeom>
                <a:avLst/>
                <a:gdLst/>
                <a:ahLst/>
                <a:cxnLst>
                  <a:cxn ang="0">
                    <a:pos x="51" y="3"/>
                  </a:cxn>
                  <a:cxn ang="0">
                    <a:pos x="56" y="4"/>
                  </a:cxn>
                  <a:cxn ang="0">
                    <a:pos x="63" y="10"/>
                  </a:cxn>
                  <a:cxn ang="0">
                    <a:pos x="61" y="20"/>
                  </a:cxn>
                  <a:cxn ang="0">
                    <a:pos x="57" y="21"/>
                  </a:cxn>
                  <a:cxn ang="0">
                    <a:pos x="51" y="20"/>
                  </a:cxn>
                  <a:cxn ang="0">
                    <a:pos x="51" y="23"/>
                  </a:cxn>
                  <a:cxn ang="0">
                    <a:pos x="62" y="28"/>
                  </a:cxn>
                  <a:cxn ang="0">
                    <a:pos x="62" y="31"/>
                  </a:cxn>
                  <a:cxn ang="0">
                    <a:pos x="42" y="33"/>
                  </a:cxn>
                  <a:cxn ang="0">
                    <a:pos x="38" y="33"/>
                  </a:cxn>
                  <a:cxn ang="0">
                    <a:pos x="37" y="31"/>
                  </a:cxn>
                  <a:cxn ang="0">
                    <a:pos x="21" y="26"/>
                  </a:cxn>
                  <a:cxn ang="0">
                    <a:pos x="17" y="27"/>
                  </a:cxn>
                  <a:cxn ang="0">
                    <a:pos x="11" y="25"/>
                  </a:cxn>
                  <a:cxn ang="0">
                    <a:pos x="8" y="22"/>
                  </a:cxn>
                  <a:cxn ang="0">
                    <a:pos x="10" y="17"/>
                  </a:cxn>
                  <a:cxn ang="0">
                    <a:pos x="5" y="17"/>
                  </a:cxn>
                  <a:cxn ang="0">
                    <a:pos x="0" y="14"/>
                  </a:cxn>
                  <a:cxn ang="0">
                    <a:pos x="2" y="13"/>
                  </a:cxn>
                  <a:cxn ang="0">
                    <a:pos x="4" y="10"/>
                  </a:cxn>
                  <a:cxn ang="0">
                    <a:pos x="10" y="9"/>
                  </a:cxn>
                  <a:cxn ang="0">
                    <a:pos x="11" y="5"/>
                  </a:cxn>
                  <a:cxn ang="0">
                    <a:pos x="15" y="2"/>
                  </a:cxn>
                  <a:cxn ang="0">
                    <a:pos x="18" y="3"/>
                  </a:cxn>
                  <a:cxn ang="0">
                    <a:pos x="26" y="1"/>
                  </a:cxn>
                  <a:cxn ang="0">
                    <a:pos x="40" y="0"/>
                  </a:cxn>
                  <a:cxn ang="0">
                    <a:pos x="44" y="3"/>
                  </a:cxn>
                  <a:cxn ang="0">
                    <a:pos x="40" y="6"/>
                  </a:cxn>
                  <a:cxn ang="0">
                    <a:pos x="42" y="8"/>
                  </a:cxn>
                  <a:cxn ang="0">
                    <a:pos x="47" y="7"/>
                  </a:cxn>
                  <a:cxn ang="0">
                    <a:pos x="51" y="3"/>
                  </a:cxn>
                </a:cxnLst>
                <a:rect l="0" t="0" r="r" b="b"/>
                <a:pathLst>
                  <a:path w="63" h="33">
                    <a:moveTo>
                      <a:pt x="51" y="3"/>
                    </a:moveTo>
                    <a:lnTo>
                      <a:pt x="56" y="4"/>
                    </a:lnTo>
                    <a:lnTo>
                      <a:pt x="63" y="10"/>
                    </a:lnTo>
                    <a:lnTo>
                      <a:pt x="61" y="20"/>
                    </a:lnTo>
                    <a:lnTo>
                      <a:pt x="57" y="21"/>
                    </a:lnTo>
                    <a:lnTo>
                      <a:pt x="51" y="20"/>
                    </a:lnTo>
                    <a:lnTo>
                      <a:pt x="51" y="23"/>
                    </a:lnTo>
                    <a:lnTo>
                      <a:pt x="62" y="28"/>
                    </a:lnTo>
                    <a:lnTo>
                      <a:pt x="62" y="31"/>
                    </a:lnTo>
                    <a:lnTo>
                      <a:pt x="42" y="33"/>
                    </a:lnTo>
                    <a:lnTo>
                      <a:pt x="38" y="33"/>
                    </a:lnTo>
                    <a:lnTo>
                      <a:pt x="37" y="31"/>
                    </a:lnTo>
                    <a:lnTo>
                      <a:pt x="21" y="26"/>
                    </a:lnTo>
                    <a:lnTo>
                      <a:pt x="17" y="27"/>
                    </a:lnTo>
                    <a:lnTo>
                      <a:pt x="11" y="25"/>
                    </a:lnTo>
                    <a:lnTo>
                      <a:pt x="8" y="22"/>
                    </a:lnTo>
                    <a:lnTo>
                      <a:pt x="10" y="17"/>
                    </a:lnTo>
                    <a:lnTo>
                      <a:pt x="5" y="17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10" y="9"/>
                    </a:lnTo>
                    <a:lnTo>
                      <a:pt x="11" y="5"/>
                    </a:lnTo>
                    <a:lnTo>
                      <a:pt x="15" y="2"/>
                    </a:lnTo>
                    <a:lnTo>
                      <a:pt x="18" y="3"/>
                    </a:lnTo>
                    <a:lnTo>
                      <a:pt x="26" y="1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7" y="7"/>
                    </a:lnTo>
                    <a:lnTo>
                      <a:pt x="51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4" name="Freeform 1608"/>
              <p:cNvSpPr>
                <a:spLocks noChangeAspect="1"/>
              </p:cNvSpPr>
              <p:nvPr/>
            </p:nvSpPr>
            <p:spPr bwMode="gray">
              <a:xfrm>
                <a:off x="4160" y="844"/>
                <a:ext cx="97" cy="51"/>
              </a:xfrm>
              <a:custGeom>
                <a:avLst/>
                <a:gdLst/>
                <a:ahLst/>
                <a:cxnLst>
                  <a:cxn ang="0">
                    <a:pos x="63" y="16"/>
                  </a:cxn>
                  <a:cxn ang="0">
                    <a:pos x="56" y="20"/>
                  </a:cxn>
                  <a:cxn ang="0">
                    <a:pos x="56" y="25"/>
                  </a:cxn>
                  <a:cxn ang="0">
                    <a:pos x="57" y="27"/>
                  </a:cxn>
                  <a:cxn ang="0">
                    <a:pos x="39" y="28"/>
                  </a:cxn>
                  <a:cxn ang="0">
                    <a:pos x="33" y="29"/>
                  </a:cxn>
                  <a:cxn ang="0">
                    <a:pos x="31" y="32"/>
                  </a:cxn>
                  <a:cxn ang="0">
                    <a:pos x="20" y="33"/>
                  </a:cxn>
                  <a:cxn ang="0">
                    <a:pos x="9" y="30"/>
                  </a:cxn>
                  <a:cxn ang="0">
                    <a:pos x="9" y="27"/>
                  </a:cxn>
                  <a:cxn ang="0">
                    <a:pos x="3" y="27"/>
                  </a:cxn>
                  <a:cxn ang="0">
                    <a:pos x="0" y="25"/>
                  </a:cxn>
                  <a:cxn ang="0">
                    <a:pos x="5" y="22"/>
                  </a:cxn>
                  <a:cxn ang="0">
                    <a:pos x="12" y="22"/>
                  </a:cxn>
                  <a:cxn ang="0">
                    <a:pos x="16" y="19"/>
                  </a:cxn>
                  <a:cxn ang="0">
                    <a:pos x="11" y="15"/>
                  </a:cxn>
                  <a:cxn ang="0">
                    <a:pos x="17" y="11"/>
                  </a:cxn>
                  <a:cxn ang="0">
                    <a:pos x="35" y="6"/>
                  </a:cxn>
                  <a:cxn ang="0">
                    <a:pos x="37" y="1"/>
                  </a:cxn>
                  <a:cxn ang="0">
                    <a:pos x="43" y="0"/>
                  </a:cxn>
                  <a:cxn ang="0">
                    <a:pos x="48" y="3"/>
                  </a:cxn>
                  <a:cxn ang="0">
                    <a:pos x="52" y="11"/>
                  </a:cxn>
                  <a:cxn ang="0">
                    <a:pos x="61" y="15"/>
                  </a:cxn>
                  <a:cxn ang="0">
                    <a:pos x="63" y="16"/>
                  </a:cxn>
                </a:cxnLst>
                <a:rect l="0" t="0" r="r" b="b"/>
                <a:pathLst>
                  <a:path w="63" h="33">
                    <a:moveTo>
                      <a:pt x="63" y="16"/>
                    </a:moveTo>
                    <a:lnTo>
                      <a:pt x="56" y="20"/>
                    </a:lnTo>
                    <a:lnTo>
                      <a:pt x="56" y="25"/>
                    </a:lnTo>
                    <a:lnTo>
                      <a:pt x="57" y="27"/>
                    </a:lnTo>
                    <a:lnTo>
                      <a:pt x="39" y="28"/>
                    </a:lnTo>
                    <a:lnTo>
                      <a:pt x="33" y="29"/>
                    </a:lnTo>
                    <a:lnTo>
                      <a:pt x="31" y="32"/>
                    </a:lnTo>
                    <a:lnTo>
                      <a:pt x="20" y="33"/>
                    </a:lnTo>
                    <a:lnTo>
                      <a:pt x="9" y="30"/>
                    </a:lnTo>
                    <a:lnTo>
                      <a:pt x="9" y="27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5" y="22"/>
                    </a:lnTo>
                    <a:lnTo>
                      <a:pt x="12" y="22"/>
                    </a:lnTo>
                    <a:lnTo>
                      <a:pt x="16" y="19"/>
                    </a:lnTo>
                    <a:lnTo>
                      <a:pt x="11" y="15"/>
                    </a:lnTo>
                    <a:lnTo>
                      <a:pt x="17" y="11"/>
                    </a:lnTo>
                    <a:lnTo>
                      <a:pt x="35" y="6"/>
                    </a:lnTo>
                    <a:lnTo>
                      <a:pt x="37" y="1"/>
                    </a:lnTo>
                    <a:lnTo>
                      <a:pt x="43" y="0"/>
                    </a:lnTo>
                    <a:lnTo>
                      <a:pt x="48" y="3"/>
                    </a:lnTo>
                    <a:lnTo>
                      <a:pt x="52" y="11"/>
                    </a:lnTo>
                    <a:lnTo>
                      <a:pt x="61" y="15"/>
                    </a:lnTo>
                    <a:lnTo>
                      <a:pt x="63" y="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5" name="Freeform 1609"/>
              <p:cNvSpPr>
                <a:spLocks noChangeAspect="1"/>
              </p:cNvSpPr>
              <p:nvPr/>
            </p:nvSpPr>
            <p:spPr bwMode="gray">
              <a:xfrm>
                <a:off x="4156" y="894"/>
                <a:ext cx="36" cy="17"/>
              </a:xfrm>
              <a:custGeom>
                <a:avLst/>
                <a:gdLst/>
                <a:ahLst/>
                <a:cxnLst>
                  <a:cxn ang="0">
                    <a:pos x="23" y="4"/>
                  </a:cxn>
                  <a:cxn ang="0">
                    <a:pos x="17" y="8"/>
                  </a:cxn>
                  <a:cxn ang="0">
                    <a:pos x="11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9" y="8"/>
                  </a:cxn>
                  <a:cxn ang="0">
                    <a:pos x="4" y="7"/>
                  </a:cxn>
                  <a:cxn ang="0">
                    <a:pos x="4" y="3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6" y="2"/>
                  </a:cxn>
                  <a:cxn ang="0">
                    <a:pos x="20" y="3"/>
                  </a:cxn>
                  <a:cxn ang="0">
                    <a:pos x="23" y="4"/>
                  </a:cxn>
                </a:cxnLst>
                <a:rect l="0" t="0" r="r" b="b"/>
                <a:pathLst>
                  <a:path w="23" h="11">
                    <a:moveTo>
                      <a:pt x="23" y="4"/>
                    </a:moveTo>
                    <a:lnTo>
                      <a:pt x="17" y="8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13" y="9"/>
                    </a:lnTo>
                    <a:lnTo>
                      <a:pt x="9" y="8"/>
                    </a:lnTo>
                    <a:lnTo>
                      <a:pt x="4" y="7"/>
                    </a:lnTo>
                    <a:lnTo>
                      <a:pt x="4" y="3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6" y="2"/>
                    </a:lnTo>
                    <a:lnTo>
                      <a:pt x="20" y="3"/>
                    </a:lnTo>
                    <a:lnTo>
                      <a:pt x="23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6" name="Freeform 1610"/>
              <p:cNvSpPr>
                <a:spLocks noChangeAspect="1"/>
              </p:cNvSpPr>
              <p:nvPr/>
            </p:nvSpPr>
            <p:spPr bwMode="gray">
              <a:xfrm>
                <a:off x="4184" y="912"/>
                <a:ext cx="5" cy="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3" y="2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7" name="Freeform 1611"/>
              <p:cNvSpPr>
                <a:spLocks noChangeAspect="1"/>
              </p:cNvSpPr>
              <p:nvPr/>
            </p:nvSpPr>
            <p:spPr bwMode="gray">
              <a:xfrm>
                <a:off x="4172" y="917"/>
                <a:ext cx="1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7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1">
                    <a:moveTo>
                      <a:pt x="0" y="0"/>
                    </a:moveTo>
                    <a:lnTo>
                      <a:pt x="6" y="0"/>
                    </a:lnTo>
                    <a:lnTo>
                      <a:pt x="7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8" name="Freeform 1612"/>
              <p:cNvSpPr>
                <a:spLocks noChangeAspect="1"/>
              </p:cNvSpPr>
              <p:nvPr/>
            </p:nvSpPr>
            <p:spPr bwMode="gray">
              <a:xfrm>
                <a:off x="4374" y="957"/>
                <a:ext cx="7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39" name="Freeform 1613"/>
              <p:cNvSpPr>
                <a:spLocks noChangeAspect="1"/>
              </p:cNvSpPr>
              <p:nvPr/>
            </p:nvSpPr>
            <p:spPr bwMode="gray">
              <a:xfrm>
                <a:off x="4383" y="952"/>
                <a:ext cx="8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1"/>
                  </a:cxn>
                  <a:cxn ang="0">
                    <a:pos x="4" y="3"/>
                  </a:cxn>
                  <a:cxn ang="0">
                    <a:pos x="0" y="2"/>
                  </a:cxn>
                  <a:cxn ang="0">
                    <a:pos x="0" y="1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lnTo>
                      <a:pt x="2" y="0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0" name="Rectangle 1614"/>
              <p:cNvSpPr>
                <a:spLocks noChangeAspect="1" noChangeArrowheads="1"/>
              </p:cNvSpPr>
              <p:nvPr/>
            </p:nvSpPr>
            <p:spPr bwMode="gray">
              <a:xfrm>
                <a:off x="4381" y="983"/>
                <a:ext cx="7" cy="2"/>
              </a:xfrm>
              <a:prstGeom prst="rect">
                <a:avLst/>
              </a:prstGeom>
              <a:grp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1" name="Freeform 1615"/>
              <p:cNvSpPr>
                <a:spLocks noChangeAspect="1"/>
              </p:cNvSpPr>
              <p:nvPr/>
            </p:nvSpPr>
            <p:spPr bwMode="gray">
              <a:xfrm>
                <a:off x="4391" y="988"/>
                <a:ext cx="7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1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2" name="Freeform 1616"/>
              <p:cNvSpPr>
                <a:spLocks noChangeAspect="1"/>
              </p:cNvSpPr>
              <p:nvPr/>
            </p:nvSpPr>
            <p:spPr bwMode="gray">
              <a:xfrm>
                <a:off x="4218" y="993"/>
                <a:ext cx="19" cy="8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2" y="0"/>
                  </a:cxn>
                  <a:cxn ang="0">
                    <a:pos x="12" y="3"/>
                  </a:cxn>
                  <a:cxn ang="0">
                    <a:pos x="4" y="5"/>
                  </a:cxn>
                  <a:cxn ang="0">
                    <a:pos x="0" y="4"/>
                  </a:cxn>
                  <a:cxn ang="0">
                    <a:pos x="1" y="2"/>
                  </a:cxn>
                </a:cxnLst>
                <a:rect l="0" t="0" r="r" b="b"/>
                <a:pathLst>
                  <a:path w="12" h="5">
                    <a:moveTo>
                      <a:pt x="1" y="2"/>
                    </a:moveTo>
                    <a:lnTo>
                      <a:pt x="12" y="0"/>
                    </a:lnTo>
                    <a:lnTo>
                      <a:pt x="12" y="3"/>
                    </a:lnTo>
                    <a:lnTo>
                      <a:pt x="4" y="5"/>
                    </a:lnTo>
                    <a:lnTo>
                      <a:pt x="0" y="4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3" name="Freeform 1617"/>
              <p:cNvSpPr>
                <a:spLocks noChangeAspect="1"/>
              </p:cNvSpPr>
              <p:nvPr/>
            </p:nvSpPr>
            <p:spPr bwMode="gray">
              <a:xfrm>
                <a:off x="4200" y="1007"/>
                <a:ext cx="9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1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0" y="2"/>
                  </a:cxn>
                  <a:cxn ang="0">
                    <a:pos x="6" y="0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6" y="1"/>
                    </a:lnTo>
                    <a:lnTo>
                      <a:pt x="4" y="2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4" name="Freeform 1618"/>
              <p:cNvSpPr>
                <a:spLocks noChangeAspect="1"/>
              </p:cNvSpPr>
              <p:nvPr/>
            </p:nvSpPr>
            <p:spPr bwMode="gray">
              <a:xfrm>
                <a:off x="4214" y="1005"/>
                <a:ext cx="4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5" name="Freeform 1619"/>
              <p:cNvSpPr>
                <a:spLocks noChangeAspect="1"/>
              </p:cNvSpPr>
              <p:nvPr/>
            </p:nvSpPr>
            <p:spPr bwMode="gray">
              <a:xfrm>
                <a:off x="4228" y="1008"/>
                <a:ext cx="6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6" name="Freeform 1620"/>
              <p:cNvSpPr>
                <a:spLocks noChangeAspect="1"/>
              </p:cNvSpPr>
              <p:nvPr/>
            </p:nvSpPr>
            <p:spPr bwMode="gray">
              <a:xfrm>
                <a:off x="4218" y="1021"/>
                <a:ext cx="16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8" y="3"/>
                  </a:cxn>
                  <a:cxn ang="0">
                    <a:pos x="0" y="1"/>
                  </a:cxn>
                </a:cxnLst>
                <a:rect l="0" t="0" r="r" b="b"/>
                <a:pathLst>
                  <a:path w="10" h="3">
                    <a:moveTo>
                      <a:pt x="0" y="1"/>
                    </a:moveTo>
                    <a:lnTo>
                      <a:pt x="1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7" name="Freeform 1621"/>
              <p:cNvSpPr>
                <a:spLocks noChangeAspect="1"/>
              </p:cNvSpPr>
              <p:nvPr/>
            </p:nvSpPr>
            <p:spPr bwMode="gray">
              <a:xfrm>
                <a:off x="4240" y="1025"/>
                <a:ext cx="6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0" y="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3" y="2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8" name="Freeform 1622"/>
              <p:cNvSpPr>
                <a:spLocks noChangeAspect="1"/>
              </p:cNvSpPr>
              <p:nvPr/>
            </p:nvSpPr>
            <p:spPr bwMode="gray">
              <a:xfrm>
                <a:off x="4459" y="1010"/>
                <a:ext cx="12" cy="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8" y="4"/>
                  </a:cxn>
                  <a:cxn ang="0">
                    <a:pos x="5" y="4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8" h="4">
                    <a:moveTo>
                      <a:pt x="1" y="0"/>
                    </a:moveTo>
                    <a:lnTo>
                      <a:pt x="5" y="0"/>
                    </a:lnTo>
                    <a:lnTo>
                      <a:pt x="8" y="4"/>
                    </a:lnTo>
                    <a:lnTo>
                      <a:pt x="5" y="4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49" name="Freeform 1623"/>
              <p:cNvSpPr>
                <a:spLocks noChangeAspect="1"/>
              </p:cNvSpPr>
              <p:nvPr/>
            </p:nvSpPr>
            <p:spPr bwMode="gray">
              <a:xfrm>
                <a:off x="4474" y="1016"/>
                <a:ext cx="5" cy="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3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0" name="Freeform 1624"/>
              <p:cNvSpPr>
                <a:spLocks noChangeAspect="1"/>
              </p:cNvSpPr>
              <p:nvPr/>
            </p:nvSpPr>
            <p:spPr bwMode="gray">
              <a:xfrm>
                <a:off x="3339" y="2193"/>
                <a:ext cx="6" cy="1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3"/>
                  </a:cxn>
                  <a:cxn ang="0">
                    <a:pos x="1" y="7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lnTo>
                      <a:pt x="4" y="3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1" name="Freeform 1625"/>
              <p:cNvSpPr>
                <a:spLocks noChangeAspect="1"/>
              </p:cNvSpPr>
              <p:nvPr/>
            </p:nvSpPr>
            <p:spPr bwMode="gray">
              <a:xfrm>
                <a:off x="3356" y="2105"/>
                <a:ext cx="20" cy="52"/>
              </a:xfrm>
              <a:custGeom>
                <a:avLst/>
                <a:gdLst/>
                <a:ahLst/>
                <a:cxnLst>
                  <a:cxn ang="0">
                    <a:pos x="7" y="31"/>
                  </a:cxn>
                  <a:cxn ang="0">
                    <a:pos x="5" y="30"/>
                  </a:cxn>
                  <a:cxn ang="0">
                    <a:pos x="3" y="34"/>
                  </a:cxn>
                  <a:cxn ang="0">
                    <a:pos x="1" y="33"/>
                  </a:cxn>
                  <a:cxn ang="0">
                    <a:pos x="0" y="32"/>
                  </a:cxn>
                  <a:cxn ang="0">
                    <a:pos x="1" y="30"/>
                  </a:cxn>
                  <a:cxn ang="0">
                    <a:pos x="3" y="26"/>
                  </a:cxn>
                  <a:cxn ang="0">
                    <a:pos x="4" y="6"/>
                  </a:cxn>
                  <a:cxn ang="0">
                    <a:pos x="11" y="0"/>
                  </a:cxn>
                  <a:cxn ang="0">
                    <a:pos x="13" y="3"/>
                  </a:cxn>
                  <a:cxn ang="0">
                    <a:pos x="12" y="12"/>
                  </a:cxn>
                  <a:cxn ang="0">
                    <a:pos x="13" y="20"/>
                  </a:cxn>
                  <a:cxn ang="0">
                    <a:pos x="9" y="23"/>
                  </a:cxn>
                  <a:cxn ang="0">
                    <a:pos x="9" y="27"/>
                  </a:cxn>
                  <a:cxn ang="0">
                    <a:pos x="7" y="31"/>
                  </a:cxn>
                </a:cxnLst>
                <a:rect l="0" t="0" r="r" b="b"/>
                <a:pathLst>
                  <a:path w="13" h="34">
                    <a:moveTo>
                      <a:pt x="7" y="31"/>
                    </a:moveTo>
                    <a:lnTo>
                      <a:pt x="5" y="30"/>
                    </a:lnTo>
                    <a:lnTo>
                      <a:pt x="3" y="34"/>
                    </a:lnTo>
                    <a:lnTo>
                      <a:pt x="1" y="33"/>
                    </a:lnTo>
                    <a:lnTo>
                      <a:pt x="0" y="32"/>
                    </a:lnTo>
                    <a:lnTo>
                      <a:pt x="1" y="30"/>
                    </a:lnTo>
                    <a:lnTo>
                      <a:pt x="3" y="26"/>
                    </a:lnTo>
                    <a:lnTo>
                      <a:pt x="4" y="6"/>
                    </a:lnTo>
                    <a:lnTo>
                      <a:pt x="11" y="0"/>
                    </a:lnTo>
                    <a:lnTo>
                      <a:pt x="13" y="3"/>
                    </a:lnTo>
                    <a:lnTo>
                      <a:pt x="12" y="12"/>
                    </a:lnTo>
                    <a:lnTo>
                      <a:pt x="13" y="20"/>
                    </a:lnTo>
                    <a:lnTo>
                      <a:pt x="9" y="23"/>
                    </a:lnTo>
                    <a:lnTo>
                      <a:pt x="9" y="27"/>
                    </a:lnTo>
                    <a:lnTo>
                      <a:pt x="7" y="3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2" name="Freeform 1626"/>
              <p:cNvSpPr>
                <a:spLocks noChangeAspect="1"/>
              </p:cNvSpPr>
              <p:nvPr/>
            </p:nvSpPr>
            <p:spPr bwMode="gray">
              <a:xfrm>
                <a:off x="3341" y="2151"/>
                <a:ext cx="26" cy="76"/>
              </a:xfrm>
              <a:custGeom>
                <a:avLst/>
                <a:gdLst/>
                <a:ahLst/>
                <a:cxnLst>
                  <a:cxn ang="0">
                    <a:pos x="2" y="27"/>
                  </a:cxn>
                  <a:cxn ang="0">
                    <a:pos x="4" y="22"/>
                  </a:cxn>
                  <a:cxn ang="0">
                    <a:pos x="5" y="18"/>
                  </a:cxn>
                  <a:cxn ang="0">
                    <a:pos x="8" y="11"/>
                  </a:cxn>
                  <a:cxn ang="0">
                    <a:pos x="9" y="7"/>
                  </a:cxn>
                  <a:cxn ang="0">
                    <a:pos x="10" y="2"/>
                  </a:cxn>
                  <a:cxn ang="0">
                    <a:pos x="11" y="3"/>
                  </a:cxn>
                  <a:cxn ang="0">
                    <a:pos x="13" y="4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4" y="16"/>
                  </a:cxn>
                  <a:cxn ang="0">
                    <a:pos x="13" y="17"/>
                  </a:cxn>
                  <a:cxn ang="0">
                    <a:pos x="9" y="14"/>
                  </a:cxn>
                  <a:cxn ang="0">
                    <a:pos x="7" y="21"/>
                  </a:cxn>
                  <a:cxn ang="0">
                    <a:pos x="9" y="25"/>
                  </a:cxn>
                  <a:cxn ang="0">
                    <a:pos x="7" y="27"/>
                  </a:cxn>
                  <a:cxn ang="0">
                    <a:pos x="10" y="30"/>
                  </a:cxn>
                  <a:cxn ang="0">
                    <a:pos x="9" y="39"/>
                  </a:cxn>
                  <a:cxn ang="0">
                    <a:pos x="5" y="49"/>
                  </a:cxn>
                  <a:cxn ang="0">
                    <a:pos x="4" y="49"/>
                  </a:cxn>
                  <a:cxn ang="0">
                    <a:pos x="2" y="40"/>
                  </a:cxn>
                  <a:cxn ang="0">
                    <a:pos x="0" y="34"/>
                  </a:cxn>
                  <a:cxn ang="0">
                    <a:pos x="3" y="30"/>
                  </a:cxn>
                  <a:cxn ang="0">
                    <a:pos x="2" y="27"/>
                  </a:cxn>
                </a:cxnLst>
                <a:rect l="0" t="0" r="r" b="b"/>
                <a:pathLst>
                  <a:path w="17" h="49">
                    <a:moveTo>
                      <a:pt x="2" y="27"/>
                    </a:moveTo>
                    <a:lnTo>
                      <a:pt x="4" y="22"/>
                    </a:lnTo>
                    <a:lnTo>
                      <a:pt x="5" y="18"/>
                    </a:lnTo>
                    <a:lnTo>
                      <a:pt x="8" y="11"/>
                    </a:lnTo>
                    <a:lnTo>
                      <a:pt x="9" y="7"/>
                    </a:lnTo>
                    <a:lnTo>
                      <a:pt x="10" y="2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4" y="16"/>
                    </a:lnTo>
                    <a:lnTo>
                      <a:pt x="13" y="17"/>
                    </a:lnTo>
                    <a:lnTo>
                      <a:pt x="9" y="14"/>
                    </a:lnTo>
                    <a:lnTo>
                      <a:pt x="7" y="21"/>
                    </a:lnTo>
                    <a:lnTo>
                      <a:pt x="9" y="25"/>
                    </a:lnTo>
                    <a:lnTo>
                      <a:pt x="7" y="27"/>
                    </a:lnTo>
                    <a:lnTo>
                      <a:pt x="10" y="30"/>
                    </a:lnTo>
                    <a:lnTo>
                      <a:pt x="9" y="39"/>
                    </a:lnTo>
                    <a:lnTo>
                      <a:pt x="5" y="49"/>
                    </a:lnTo>
                    <a:lnTo>
                      <a:pt x="4" y="49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3" y="30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3" name="Freeform 1627"/>
              <p:cNvSpPr>
                <a:spLocks noChangeAspect="1"/>
              </p:cNvSpPr>
              <p:nvPr/>
            </p:nvSpPr>
            <p:spPr bwMode="gray">
              <a:xfrm>
                <a:off x="3352" y="2173"/>
                <a:ext cx="9" cy="25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3" y="16"/>
                  </a:cxn>
                  <a:cxn ang="0">
                    <a:pos x="0" y="13"/>
                  </a:cxn>
                  <a:cxn ang="0">
                    <a:pos x="2" y="11"/>
                  </a:cxn>
                  <a:cxn ang="0">
                    <a:pos x="0" y="7"/>
                  </a:cxn>
                  <a:cxn ang="0">
                    <a:pos x="2" y="0"/>
                  </a:cxn>
                  <a:cxn ang="0">
                    <a:pos x="6" y="3"/>
                  </a:cxn>
                </a:cxnLst>
                <a:rect l="0" t="0" r="r" b="b"/>
                <a:pathLst>
                  <a:path w="6" h="16">
                    <a:moveTo>
                      <a:pt x="6" y="3"/>
                    </a:moveTo>
                    <a:lnTo>
                      <a:pt x="3" y="16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4" name="Freeform 1628"/>
              <p:cNvSpPr>
                <a:spLocks noChangeAspect="1"/>
              </p:cNvSpPr>
              <p:nvPr/>
            </p:nvSpPr>
            <p:spPr bwMode="gray">
              <a:xfrm>
                <a:off x="3348" y="2159"/>
                <a:ext cx="66" cy="76"/>
              </a:xfrm>
              <a:custGeom>
                <a:avLst/>
                <a:gdLst/>
                <a:ahLst/>
                <a:cxnLst>
                  <a:cxn ang="0">
                    <a:pos x="5" y="25"/>
                  </a:cxn>
                  <a:cxn ang="0">
                    <a:pos x="8" y="12"/>
                  </a:cxn>
                  <a:cxn ang="0">
                    <a:pos x="9" y="11"/>
                  </a:cxn>
                  <a:cxn ang="0">
                    <a:pos x="16" y="11"/>
                  </a:cxn>
                  <a:cxn ang="0">
                    <a:pos x="27" y="2"/>
                  </a:cxn>
                  <a:cxn ang="0">
                    <a:pos x="36" y="0"/>
                  </a:cxn>
                  <a:cxn ang="0">
                    <a:pos x="42" y="11"/>
                  </a:cxn>
                  <a:cxn ang="0">
                    <a:pos x="37" y="16"/>
                  </a:cxn>
                  <a:cxn ang="0">
                    <a:pos x="21" y="16"/>
                  </a:cxn>
                  <a:cxn ang="0">
                    <a:pos x="27" y="36"/>
                  </a:cxn>
                  <a:cxn ang="0">
                    <a:pos x="25" y="38"/>
                  </a:cxn>
                  <a:cxn ang="0">
                    <a:pos x="17" y="39"/>
                  </a:cxn>
                  <a:cxn ang="0">
                    <a:pos x="11" y="47"/>
                  </a:cxn>
                  <a:cxn ang="0">
                    <a:pos x="0" y="49"/>
                  </a:cxn>
                  <a:cxn ang="0">
                    <a:pos x="0" y="44"/>
                  </a:cxn>
                  <a:cxn ang="0">
                    <a:pos x="4" y="34"/>
                  </a:cxn>
                  <a:cxn ang="0">
                    <a:pos x="5" y="25"/>
                  </a:cxn>
                </a:cxnLst>
                <a:rect l="0" t="0" r="r" b="b"/>
                <a:pathLst>
                  <a:path w="42" h="49">
                    <a:moveTo>
                      <a:pt x="5" y="25"/>
                    </a:moveTo>
                    <a:lnTo>
                      <a:pt x="8" y="12"/>
                    </a:lnTo>
                    <a:lnTo>
                      <a:pt x="9" y="11"/>
                    </a:lnTo>
                    <a:lnTo>
                      <a:pt x="16" y="11"/>
                    </a:lnTo>
                    <a:lnTo>
                      <a:pt x="27" y="2"/>
                    </a:lnTo>
                    <a:lnTo>
                      <a:pt x="36" y="0"/>
                    </a:lnTo>
                    <a:lnTo>
                      <a:pt x="42" y="11"/>
                    </a:lnTo>
                    <a:lnTo>
                      <a:pt x="37" y="16"/>
                    </a:lnTo>
                    <a:lnTo>
                      <a:pt x="21" y="16"/>
                    </a:lnTo>
                    <a:lnTo>
                      <a:pt x="27" y="36"/>
                    </a:lnTo>
                    <a:lnTo>
                      <a:pt x="25" y="38"/>
                    </a:lnTo>
                    <a:lnTo>
                      <a:pt x="17" y="39"/>
                    </a:lnTo>
                    <a:lnTo>
                      <a:pt x="11" y="47"/>
                    </a:lnTo>
                    <a:lnTo>
                      <a:pt x="0" y="49"/>
                    </a:lnTo>
                    <a:lnTo>
                      <a:pt x="0" y="44"/>
                    </a:lnTo>
                    <a:lnTo>
                      <a:pt x="4" y="34"/>
                    </a:lnTo>
                    <a:lnTo>
                      <a:pt x="5" y="2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5" name="Freeform 1629"/>
              <p:cNvSpPr>
                <a:spLocks noChangeAspect="1"/>
              </p:cNvSpPr>
              <p:nvPr/>
            </p:nvSpPr>
            <p:spPr bwMode="gray">
              <a:xfrm>
                <a:off x="3314" y="2115"/>
                <a:ext cx="27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5"/>
                  </a:cxn>
                  <a:cxn ang="0">
                    <a:pos x="13" y="3"/>
                  </a:cxn>
                  <a:cxn ang="0">
                    <a:pos x="15" y="0"/>
                  </a:cxn>
                  <a:cxn ang="0">
                    <a:pos x="17" y="0"/>
                  </a:cxn>
                  <a:cxn ang="0">
                    <a:pos x="15" y="4"/>
                  </a:cxn>
                  <a:cxn ang="0">
                    <a:pos x="13" y="9"/>
                  </a:cxn>
                  <a:cxn ang="0">
                    <a:pos x="7" y="11"/>
                  </a:cxn>
                  <a:cxn ang="0">
                    <a:pos x="0" y="11"/>
                  </a:cxn>
                  <a:cxn ang="0">
                    <a:pos x="0" y="8"/>
                  </a:cxn>
                </a:cxnLst>
                <a:rect l="0" t="0" r="r" b="b"/>
                <a:pathLst>
                  <a:path w="17" h="11">
                    <a:moveTo>
                      <a:pt x="0" y="8"/>
                    </a:moveTo>
                    <a:lnTo>
                      <a:pt x="4" y="5"/>
                    </a:lnTo>
                    <a:lnTo>
                      <a:pt x="13" y="3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5" y="4"/>
                    </a:lnTo>
                    <a:lnTo>
                      <a:pt x="13" y="9"/>
                    </a:lnTo>
                    <a:lnTo>
                      <a:pt x="7" y="11"/>
                    </a:lnTo>
                    <a:lnTo>
                      <a:pt x="0" y="1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6" name="Freeform 1630"/>
              <p:cNvSpPr>
                <a:spLocks noChangeAspect="1"/>
              </p:cNvSpPr>
              <p:nvPr/>
            </p:nvSpPr>
            <p:spPr bwMode="gray">
              <a:xfrm>
                <a:off x="3339" y="2199"/>
                <a:ext cx="2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7" name="Freeform 1631"/>
              <p:cNvSpPr>
                <a:spLocks noChangeAspect="1"/>
              </p:cNvSpPr>
              <p:nvPr/>
            </p:nvSpPr>
            <p:spPr bwMode="gray">
              <a:xfrm>
                <a:off x="3649" y="2288"/>
                <a:ext cx="11" cy="12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6" y="8"/>
                  </a:cxn>
                </a:cxnLst>
                <a:rect l="0" t="0" r="r" b="b"/>
                <a:pathLst>
                  <a:path w="7" h="8">
                    <a:moveTo>
                      <a:pt x="6" y="8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8" name="Freeform 1632"/>
              <p:cNvSpPr>
                <a:spLocks noChangeAspect="1"/>
              </p:cNvSpPr>
              <p:nvPr/>
            </p:nvSpPr>
            <p:spPr bwMode="gray">
              <a:xfrm>
                <a:off x="3590" y="2294"/>
                <a:ext cx="69" cy="53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3" y="7"/>
                  </a:cxn>
                  <a:cxn ang="0">
                    <a:pos x="38" y="8"/>
                  </a:cxn>
                  <a:cxn ang="0">
                    <a:pos x="40" y="16"/>
                  </a:cxn>
                  <a:cxn ang="0">
                    <a:pos x="32" y="26"/>
                  </a:cxn>
                  <a:cxn ang="0">
                    <a:pos x="31" y="34"/>
                  </a:cxn>
                  <a:cxn ang="0">
                    <a:pos x="7" y="31"/>
                  </a:cxn>
                  <a:cxn ang="0">
                    <a:pos x="0" y="23"/>
                  </a:cxn>
                  <a:cxn ang="0">
                    <a:pos x="2" y="19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20" y="19"/>
                  </a:cxn>
                  <a:cxn ang="0">
                    <a:pos x="25" y="13"/>
                  </a:cxn>
                  <a:cxn ang="0">
                    <a:pos x="34" y="5"/>
                  </a:cxn>
                  <a:cxn ang="0">
                    <a:pos x="38" y="0"/>
                  </a:cxn>
                  <a:cxn ang="0">
                    <a:pos x="44" y="4"/>
                  </a:cxn>
                </a:cxnLst>
                <a:rect l="0" t="0" r="r" b="b"/>
                <a:pathLst>
                  <a:path w="44" h="34">
                    <a:moveTo>
                      <a:pt x="44" y="4"/>
                    </a:moveTo>
                    <a:lnTo>
                      <a:pt x="43" y="7"/>
                    </a:lnTo>
                    <a:lnTo>
                      <a:pt x="38" y="8"/>
                    </a:lnTo>
                    <a:lnTo>
                      <a:pt x="40" y="16"/>
                    </a:lnTo>
                    <a:lnTo>
                      <a:pt x="32" y="26"/>
                    </a:lnTo>
                    <a:lnTo>
                      <a:pt x="31" y="34"/>
                    </a:lnTo>
                    <a:lnTo>
                      <a:pt x="7" y="31"/>
                    </a:lnTo>
                    <a:lnTo>
                      <a:pt x="0" y="23"/>
                    </a:lnTo>
                    <a:lnTo>
                      <a:pt x="2" y="19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20" y="19"/>
                    </a:lnTo>
                    <a:lnTo>
                      <a:pt x="25" y="13"/>
                    </a:lnTo>
                    <a:lnTo>
                      <a:pt x="34" y="5"/>
                    </a:lnTo>
                    <a:lnTo>
                      <a:pt x="38" y="0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59" name="Freeform 1633"/>
              <p:cNvSpPr>
                <a:spLocks noChangeAspect="1"/>
              </p:cNvSpPr>
              <p:nvPr/>
            </p:nvSpPr>
            <p:spPr bwMode="gray">
              <a:xfrm>
                <a:off x="3578" y="2286"/>
                <a:ext cx="12" cy="3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9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7" y="1"/>
                  </a:cxn>
                  <a:cxn ang="0">
                    <a:pos x="8" y="12"/>
                  </a:cxn>
                  <a:cxn ang="0">
                    <a:pos x="6" y="20"/>
                  </a:cxn>
                  <a:cxn ang="0">
                    <a:pos x="2" y="19"/>
                  </a:cxn>
                  <a:cxn ang="0">
                    <a:pos x="0" y="14"/>
                  </a:cxn>
                </a:cxnLst>
                <a:rect l="0" t="0" r="r" b="b"/>
                <a:pathLst>
                  <a:path w="8" h="20">
                    <a:moveTo>
                      <a:pt x="0" y="14"/>
                    </a:move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7" y="1"/>
                    </a:lnTo>
                    <a:lnTo>
                      <a:pt x="8" y="12"/>
                    </a:lnTo>
                    <a:lnTo>
                      <a:pt x="6" y="20"/>
                    </a:lnTo>
                    <a:lnTo>
                      <a:pt x="2" y="19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0" name="Freeform 1634"/>
              <p:cNvSpPr>
                <a:spLocks noChangeAspect="1"/>
              </p:cNvSpPr>
              <p:nvPr/>
            </p:nvSpPr>
            <p:spPr bwMode="gray">
              <a:xfrm>
                <a:off x="3521" y="2219"/>
                <a:ext cx="18" cy="21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12" y="2"/>
                  </a:cxn>
                  <a:cxn ang="0">
                    <a:pos x="9" y="6"/>
                  </a:cxn>
                  <a:cxn ang="0">
                    <a:pos x="9" y="8"/>
                  </a:cxn>
                  <a:cxn ang="0">
                    <a:pos x="12" y="13"/>
                  </a:cxn>
                  <a:cxn ang="0">
                    <a:pos x="5" y="13"/>
                  </a:cxn>
                  <a:cxn ang="0">
                    <a:pos x="1" y="9"/>
                  </a:cxn>
                </a:cxnLst>
                <a:rect l="0" t="0" r="r" b="b"/>
                <a:pathLst>
                  <a:path w="12" h="13">
                    <a:moveTo>
                      <a:pt x="1" y="9"/>
                    </a:moveTo>
                    <a:lnTo>
                      <a:pt x="0" y="4"/>
                    </a:lnTo>
                    <a:lnTo>
                      <a:pt x="3" y="0"/>
                    </a:lnTo>
                    <a:lnTo>
                      <a:pt x="12" y="2"/>
                    </a:lnTo>
                    <a:lnTo>
                      <a:pt x="9" y="6"/>
                    </a:lnTo>
                    <a:lnTo>
                      <a:pt x="9" y="8"/>
                    </a:lnTo>
                    <a:lnTo>
                      <a:pt x="12" y="13"/>
                    </a:lnTo>
                    <a:lnTo>
                      <a:pt x="5" y="13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1" name="Freeform 1635"/>
              <p:cNvSpPr>
                <a:spLocks noChangeAspect="1"/>
              </p:cNvSpPr>
              <p:nvPr/>
            </p:nvSpPr>
            <p:spPr bwMode="gray">
              <a:xfrm>
                <a:off x="3651" y="2274"/>
                <a:ext cx="11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lnTo>
                      <a:pt x="0" y="5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2" name="Freeform 1636"/>
              <p:cNvSpPr>
                <a:spLocks noChangeAspect="1"/>
              </p:cNvSpPr>
              <p:nvPr/>
            </p:nvSpPr>
            <p:spPr bwMode="gray">
              <a:xfrm>
                <a:off x="3572" y="2277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3" name="Freeform 1637"/>
              <p:cNvSpPr>
                <a:spLocks noChangeAspect="1"/>
              </p:cNvSpPr>
              <p:nvPr/>
            </p:nvSpPr>
            <p:spPr bwMode="gray">
              <a:xfrm>
                <a:off x="3497" y="1987"/>
                <a:ext cx="70" cy="77"/>
              </a:xfrm>
              <a:custGeom>
                <a:avLst/>
                <a:gdLst/>
                <a:ahLst/>
                <a:cxnLst>
                  <a:cxn ang="0">
                    <a:pos x="16" y="36"/>
                  </a:cxn>
                  <a:cxn ang="0">
                    <a:pos x="7" y="26"/>
                  </a:cxn>
                  <a:cxn ang="0">
                    <a:pos x="3" y="19"/>
                  </a:cxn>
                  <a:cxn ang="0">
                    <a:pos x="0" y="14"/>
                  </a:cxn>
                  <a:cxn ang="0">
                    <a:pos x="14" y="14"/>
                  </a:cxn>
                  <a:cxn ang="0">
                    <a:pos x="15" y="12"/>
                  </a:cxn>
                  <a:cxn ang="0">
                    <a:pos x="11" y="4"/>
                  </a:cxn>
                  <a:cxn ang="0">
                    <a:pos x="24" y="10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3" y="3"/>
                  </a:cxn>
                  <a:cxn ang="0">
                    <a:pos x="37" y="6"/>
                  </a:cxn>
                  <a:cxn ang="0">
                    <a:pos x="39" y="9"/>
                  </a:cxn>
                  <a:cxn ang="0">
                    <a:pos x="40" y="11"/>
                  </a:cxn>
                  <a:cxn ang="0">
                    <a:pos x="40" y="13"/>
                  </a:cxn>
                  <a:cxn ang="0">
                    <a:pos x="43" y="16"/>
                  </a:cxn>
                  <a:cxn ang="0">
                    <a:pos x="44" y="19"/>
                  </a:cxn>
                  <a:cxn ang="0">
                    <a:pos x="45" y="20"/>
                  </a:cxn>
                  <a:cxn ang="0">
                    <a:pos x="45" y="21"/>
                  </a:cxn>
                  <a:cxn ang="0">
                    <a:pos x="44" y="25"/>
                  </a:cxn>
                  <a:cxn ang="0">
                    <a:pos x="43" y="27"/>
                  </a:cxn>
                  <a:cxn ang="0">
                    <a:pos x="40" y="30"/>
                  </a:cxn>
                  <a:cxn ang="0">
                    <a:pos x="34" y="35"/>
                  </a:cxn>
                  <a:cxn ang="0">
                    <a:pos x="33" y="37"/>
                  </a:cxn>
                  <a:cxn ang="0">
                    <a:pos x="33" y="38"/>
                  </a:cxn>
                  <a:cxn ang="0">
                    <a:pos x="32" y="42"/>
                  </a:cxn>
                  <a:cxn ang="0">
                    <a:pos x="33" y="46"/>
                  </a:cxn>
                  <a:cxn ang="0">
                    <a:pos x="33" y="50"/>
                  </a:cxn>
                  <a:cxn ang="0">
                    <a:pos x="27" y="45"/>
                  </a:cxn>
                  <a:cxn ang="0">
                    <a:pos x="28" y="35"/>
                  </a:cxn>
                  <a:cxn ang="0">
                    <a:pos x="27" y="32"/>
                  </a:cxn>
                  <a:cxn ang="0">
                    <a:pos x="16" y="36"/>
                  </a:cxn>
                </a:cxnLst>
                <a:rect l="0" t="0" r="r" b="b"/>
                <a:pathLst>
                  <a:path w="45" h="50">
                    <a:moveTo>
                      <a:pt x="16" y="36"/>
                    </a:moveTo>
                    <a:lnTo>
                      <a:pt x="7" y="26"/>
                    </a:lnTo>
                    <a:lnTo>
                      <a:pt x="3" y="19"/>
                    </a:lnTo>
                    <a:lnTo>
                      <a:pt x="0" y="14"/>
                    </a:lnTo>
                    <a:lnTo>
                      <a:pt x="14" y="14"/>
                    </a:lnTo>
                    <a:lnTo>
                      <a:pt x="15" y="12"/>
                    </a:lnTo>
                    <a:lnTo>
                      <a:pt x="11" y="4"/>
                    </a:lnTo>
                    <a:lnTo>
                      <a:pt x="24" y="10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3" y="3"/>
                    </a:lnTo>
                    <a:lnTo>
                      <a:pt x="37" y="6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0" y="13"/>
                    </a:lnTo>
                    <a:lnTo>
                      <a:pt x="43" y="16"/>
                    </a:lnTo>
                    <a:lnTo>
                      <a:pt x="44" y="19"/>
                    </a:lnTo>
                    <a:lnTo>
                      <a:pt x="45" y="20"/>
                    </a:lnTo>
                    <a:lnTo>
                      <a:pt x="45" y="21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0" y="30"/>
                    </a:lnTo>
                    <a:lnTo>
                      <a:pt x="34" y="35"/>
                    </a:lnTo>
                    <a:lnTo>
                      <a:pt x="33" y="37"/>
                    </a:lnTo>
                    <a:lnTo>
                      <a:pt x="33" y="38"/>
                    </a:lnTo>
                    <a:lnTo>
                      <a:pt x="32" y="42"/>
                    </a:lnTo>
                    <a:lnTo>
                      <a:pt x="33" y="46"/>
                    </a:lnTo>
                    <a:lnTo>
                      <a:pt x="33" y="50"/>
                    </a:lnTo>
                    <a:lnTo>
                      <a:pt x="27" y="45"/>
                    </a:lnTo>
                    <a:lnTo>
                      <a:pt x="28" y="35"/>
                    </a:lnTo>
                    <a:lnTo>
                      <a:pt x="27" y="32"/>
                    </a:lnTo>
                    <a:lnTo>
                      <a:pt x="16" y="3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4" name="Freeform 1638"/>
              <p:cNvSpPr>
                <a:spLocks noChangeAspect="1"/>
              </p:cNvSpPr>
              <p:nvPr/>
            </p:nvSpPr>
            <p:spPr bwMode="gray">
              <a:xfrm>
                <a:off x="3488" y="2033"/>
                <a:ext cx="25" cy="1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5" y="0"/>
                  </a:cxn>
                  <a:cxn ang="0">
                    <a:pos x="16" y="7"/>
                  </a:cxn>
                  <a:cxn ang="0">
                    <a:pos x="11" y="9"/>
                  </a:cxn>
                  <a:cxn ang="0">
                    <a:pos x="0" y="1"/>
                  </a:cxn>
                </a:cxnLst>
                <a:rect l="0" t="0" r="r" b="b"/>
                <a:pathLst>
                  <a:path w="16" h="9">
                    <a:moveTo>
                      <a:pt x="0" y="1"/>
                    </a:moveTo>
                    <a:lnTo>
                      <a:pt x="5" y="0"/>
                    </a:lnTo>
                    <a:lnTo>
                      <a:pt x="16" y="7"/>
                    </a:lnTo>
                    <a:lnTo>
                      <a:pt x="11" y="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5" name="Freeform 1639"/>
              <p:cNvSpPr>
                <a:spLocks noChangeAspect="1"/>
              </p:cNvSpPr>
              <p:nvPr/>
            </p:nvSpPr>
            <p:spPr bwMode="gray">
              <a:xfrm>
                <a:off x="3465" y="1996"/>
                <a:ext cx="57" cy="48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1" y="31"/>
                  </a:cxn>
                  <a:cxn ang="0">
                    <a:pos x="20" y="24"/>
                  </a:cxn>
                  <a:cxn ang="0">
                    <a:pos x="15" y="25"/>
                  </a:cxn>
                  <a:cxn ang="0">
                    <a:pos x="13" y="21"/>
                  </a:cxn>
                  <a:cxn ang="0">
                    <a:pos x="8" y="18"/>
                  </a:cxn>
                  <a:cxn ang="0">
                    <a:pos x="7" y="10"/>
                  </a:cxn>
                  <a:cxn ang="0">
                    <a:pos x="0" y="0"/>
                  </a:cxn>
                  <a:cxn ang="0">
                    <a:pos x="11" y="4"/>
                  </a:cxn>
                  <a:cxn ang="0">
                    <a:pos x="21" y="8"/>
                  </a:cxn>
                  <a:cxn ang="0">
                    <a:pos x="24" y="13"/>
                  </a:cxn>
                  <a:cxn ang="0">
                    <a:pos x="28" y="20"/>
                  </a:cxn>
                  <a:cxn ang="0">
                    <a:pos x="37" y="30"/>
                  </a:cxn>
                </a:cxnLst>
                <a:rect l="0" t="0" r="r" b="b"/>
                <a:pathLst>
                  <a:path w="37" h="31">
                    <a:moveTo>
                      <a:pt x="37" y="30"/>
                    </a:moveTo>
                    <a:lnTo>
                      <a:pt x="31" y="31"/>
                    </a:lnTo>
                    <a:lnTo>
                      <a:pt x="20" y="24"/>
                    </a:lnTo>
                    <a:lnTo>
                      <a:pt x="15" y="25"/>
                    </a:lnTo>
                    <a:lnTo>
                      <a:pt x="13" y="21"/>
                    </a:lnTo>
                    <a:lnTo>
                      <a:pt x="8" y="18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11" y="4"/>
                    </a:lnTo>
                    <a:lnTo>
                      <a:pt x="21" y="8"/>
                    </a:lnTo>
                    <a:lnTo>
                      <a:pt x="24" y="13"/>
                    </a:lnTo>
                    <a:lnTo>
                      <a:pt x="28" y="20"/>
                    </a:lnTo>
                    <a:lnTo>
                      <a:pt x="37" y="3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6" name="Freeform 1640"/>
              <p:cNvSpPr>
                <a:spLocks noChangeAspect="1"/>
              </p:cNvSpPr>
              <p:nvPr/>
            </p:nvSpPr>
            <p:spPr bwMode="gray">
              <a:xfrm>
                <a:off x="3417" y="1954"/>
                <a:ext cx="104" cy="54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25" y="27"/>
                  </a:cxn>
                  <a:cxn ang="0">
                    <a:pos x="18" y="25"/>
                  </a:cxn>
                  <a:cxn ang="0">
                    <a:pos x="18" y="21"/>
                  </a:cxn>
                  <a:cxn ang="0">
                    <a:pos x="16" y="15"/>
                  </a:cxn>
                  <a:cxn ang="0">
                    <a:pos x="15" y="11"/>
                  </a:cxn>
                  <a:cxn ang="0">
                    <a:pos x="12" y="7"/>
                  </a:cxn>
                  <a:cxn ang="0">
                    <a:pos x="7" y="6"/>
                  </a:cxn>
                  <a:cxn ang="0">
                    <a:pos x="0" y="0"/>
                  </a:cxn>
                  <a:cxn ang="0">
                    <a:pos x="13" y="3"/>
                  </a:cxn>
                  <a:cxn ang="0">
                    <a:pos x="26" y="5"/>
                  </a:cxn>
                  <a:cxn ang="0">
                    <a:pos x="31" y="4"/>
                  </a:cxn>
                  <a:cxn ang="0">
                    <a:pos x="44" y="10"/>
                  </a:cxn>
                  <a:cxn ang="0">
                    <a:pos x="56" y="19"/>
                  </a:cxn>
                  <a:cxn ang="0">
                    <a:pos x="59" y="19"/>
                  </a:cxn>
                  <a:cxn ang="0">
                    <a:pos x="63" y="25"/>
                  </a:cxn>
                  <a:cxn ang="0">
                    <a:pos x="67" y="32"/>
                  </a:cxn>
                  <a:cxn ang="0">
                    <a:pos x="66" y="35"/>
                  </a:cxn>
                  <a:cxn ang="0">
                    <a:pos x="52" y="35"/>
                  </a:cxn>
                  <a:cxn ang="0">
                    <a:pos x="42" y="31"/>
                  </a:cxn>
                  <a:cxn ang="0">
                    <a:pos x="31" y="27"/>
                  </a:cxn>
                </a:cxnLst>
                <a:rect l="0" t="0" r="r" b="b"/>
                <a:pathLst>
                  <a:path w="67" h="35">
                    <a:moveTo>
                      <a:pt x="31" y="27"/>
                    </a:moveTo>
                    <a:lnTo>
                      <a:pt x="25" y="27"/>
                    </a:lnTo>
                    <a:lnTo>
                      <a:pt x="18" y="25"/>
                    </a:lnTo>
                    <a:lnTo>
                      <a:pt x="18" y="21"/>
                    </a:lnTo>
                    <a:lnTo>
                      <a:pt x="16" y="15"/>
                    </a:lnTo>
                    <a:lnTo>
                      <a:pt x="15" y="11"/>
                    </a:lnTo>
                    <a:lnTo>
                      <a:pt x="12" y="7"/>
                    </a:lnTo>
                    <a:lnTo>
                      <a:pt x="7" y="6"/>
                    </a:lnTo>
                    <a:lnTo>
                      <a:pt x="0" y="0"/>
                    </a:lnTo>
                    <a:lnTo>
                      <a:pt x="13" y="3"/>
                    </a:lnTo>
                    <a:lnTo>
                      <a:pt x="26" y="5"/>
                    </a:lnTo>
                    <a:lnTo>
                      <a:pt x="31" y="4"/>
                    </a:lnTo>
                    <a:lnTo>
                      <a:pt x="44" y="10"/>
                    </a:lnTo>
                    <a:lnTo>
                      <a:pt x="56" y="19"/>
                    </a:lnTo>
                    <a:lnTo>
                      <a:pt x="59" y="19"/>
                    </a:lnTo>
                    <a:lnTo>
                      <a:pt x="63" y="25"/>
                    </a:lnTo>
                    <a:lnTo>
                      <a:pt x="67" y="32"/>
                    </a:lnTo>
                    <a:lnTo>
                      <a:pt x="66" y="35"/>
                    </a:lnTo>
                    <a:lnTo>
                      <a:pt x="52" y="35"/>
                    </a:lnTo>
                    <a:lnTo>
                      <a:pt x="42" y="31"/>
                    </a:lnTo>
                    <a:lnTo>
                      <a:pt x="31" y="2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7" name="Freeform 1641"/>
              <p:cNvSpPr>
                <a:spLocks noChangeAspect="1"/>
              </p:cNvSpPr>
              <p:nvPr/>
            </p:nvSpPr>
            <p:spPr bwMode="gray">
              <a:xfrm>
                <a:off x="3348" y="2176"/>
                <a:ext cx="301" cy="282"/>
              </a:xfrm>
              <a:custGeom>
                <a:avLst/>
                <a:gdLst/>
                <a:ahLst/>
                <a:cxnLst>
                  <a:cxn ang="0">
                    <a:pos x="187" y="110"/>
                  </a:cxn>
                  <a:cxn ang="0">
                    <a:pos x="194" y="115"/>
                  </a:cxn>
                  <a:cxn ang="0">
                    <a:pos x="189" y="139"/>
                  </a:cxn>
                  <a:cxn ang="0">
                    <a:pos x="183" y="139"/>
                  </a:cxn>
                  <a:cxn ang="0">
                    <a:pos x="161" y="150"/>
                  </a:cxn>
                  <a:cxn ang="0">
                    <a:pos x="128" y="157"/>
                  </a:cxn>
                  <a:cxn ang="0">
                    <a:pos x="107" y="182"/>
                  </a:cxn>
                  <a:cxn ang="0">
                    <a:pos x="99" y="172"/>
                  </a:cxn>
                  <a:cxn ang="0">
                    <a:pos x="79" y="166"/>
                  </a:cxn>
                  <a:cxn ang="0">
                    <a:pos x="71" y="172"/>
                  </a:cxn>
                  <a:cxn ang="0">
                    <a:pos x="65" y="162"/>
                  </a:cxn>
                  <a:cxn ang="0">
                    <a:pos x="59" y="158"/>
                  </a:cxn>
                  <a:cxn ang="0">
                    <a:pos x="55" y="145"/>
                  </a:cxn>
                  <a:cxn ang="0">
                    <a:pos x="53" y="141"/>
                  </a:cxn>
                  <a:cxn ang="0">
                    <a:pos x="47" y="137"/>
                  </a:cxn>
                  <a:cxn ang="0">
                    <a:pos x="42" y="130"/>
                  </a:cxn>
                  <a:cxn ang="0">
                    <a:pos x="38" y="121"/>
                  </a:cxn>
                  <a:cxn ang="0">
                    <a:pos x="38" y="109"/>
                  </a:cxn>
                  <a:cxn ang="0">
                    <a:pos x="34" y="103"/>
                  </a:cxn>
                  <a:cxn ang="0">
                    <a:pos x="30" y="98"/>
                  </a:cxn>
                  <a:cxn ang="0">
                    <a:pos x="25" y="95"/>
                  </a:cxn>
                  <a:cxn ang="0">
                    <a:pos x="20" y="88"/>
                  </a:cxn>
                  <a:cxn ang="0">
                    <a:pos x="20" y="79"/>
                  </a:cxn>
                  <a:cxn ang="0">
                    <a:pos x="13" y="73"/>
                  </a:cxn>
                  <a:cxn ang="0">
                    <a:pos x="12" y="67"/>
                  </a:cxn>
                  <a:cxn ang="0">
                    <a:pos x="6" y="56"/>
                  </a:cxn>
                  <a:cxn ang="0">
                    <a:pos x="5" y="53"/>
                  </a:cxn>
                  <a:cxn ang="0">
                    <a:pos x="0" y="52"/>
                  </a:cxn>
                  <a:cxn ang="0">
                    <a:pos x="0" y="38"/>
                  </a:cxn>
                  <a:cxn ang="0">
                    <a:pos x="11" y="36"/>
                  </a:cxn>
                  <a:cxn ang="0">
                    <a:pos x="17" y="28"/>
                  </a:cxn>
                  <a:cxn ang="0">
                    <a:pos x="25" y="27"/>
                  </a:cxn>
                  <a:cxn ang="0">
                    <a:pos x="27" y="25"/>
                  </a:cxn>
                  <a:cxn ang="0">
                    <a:pos x="21" y="5"/>
                  </a:cxn>
                  <a:cxn ang="0">
                    <a:pos x="37" y="5"/>
                  </a:cxn>
                  <a:cxn ang="0">
                    <a:pos x="42" y="0"/>
                  </a:cxn>
                  <a:cxn ang="0">
                    <a:pos x="54" y="4"/>
                  </a:cxn>
                  <a:cxn ang="0">
                    <a:pos x="69" y="14"/>
                  </a:cxn>
                  <a:cxn ang="0">
                    <a:pos x="79" y="21"/>
                  </a:cxn>
                  <a:cxn ang="0">
                    <a:pos x="79" y="31"/>
                  </a:cxn>
                  <a:cxn ang="0">
                    <a:pos x="95" y="39"/>
                  </a:cxn>
                  <a:cxn ang="0">
                    <a:pos x="112" y="37"/>
                  </a:cxn>
                  <a:cxn ang="0">
                    <a:pos x="116" y="41"/>
                  </a:cxn>
                  <a:cxn ang="0">
                    <a:pos x="123" y="41"/>
                  </a:cxn>
                  <a:cxn ang="0">
                    <a:pos x="127" y="45"/>
                  </a:cxn>
                  <a:cxn ang="0">
                    <a:pos x="128" y="49"/>
                  </a:cxn>
                  <a:cxn ang="0">
                    <a:pos x="133" y="52"/>
                  </a:cxn>
                  <a:cxn ang="0">
                    <a:pos x="138" y="64"/>
                  </a:cxn>
                  <a:cxn ang="0">
                    <a:pos x="141" y="66"/>
                  </a:cxn>
                  <a:cxn ang="0">
                    <a:pos x="140" y="75"/>
                  </a:cxn>
                  <a:cxn ang="0">
                    <a:pos x="148" y="85"/>
                  </a:cxn>
                  <a:cxn ang="0">
                    <a:pos x="150" y="90"/>
                  </a:cxn>
                  <a:cxn ang="0">
                    <a:pos x="154" y="91"/>
                  </a:cxn>
                  <a:cxn ang="0">
                    <a:pos x="158" y="95"/>
                  </a:cxn>
                  <a:cxn ang="0">
                    <a:pos x="156" y="99"/>
                  </a:cxn>
                  <a:cxn ang="0">
                    <a:pos x="163" y="107"/>
                  </a:cxn>
                  <a:cxn ang="0">
                    <a:pos x="187" y="110"/>
                  </a:cxn>
                </a:cxnLst>
                <a:rect l="0" t="0" r="r" b="b"/>
                <a:pathLst>
                  <a:path w="194" h="182">
                    <a:moveTo>
                      <a:pt x="187" y="110"/>
                    </a:moveTo>
                    <a:lnTo>
                      <a:pt x="194" y="115"/>
                    </a:lnTo>
                    <a:lnTo>
                      <a:pt x="189" y="139"/>
                    </a:lnTo>
                    <a:lnTo>
                      <a:pt x="183" y="139"/>
                    </a:lnTo>
                    <a:lnTo>
                      <a:pt x="161" y="150"/>
                    </a:lnTo>
                    <a:lnTo>
                      <a:pt x="128" y="157"/>
                    </a:lnTo>
                    <a:lnTo>
                      <a:pt x="107" y="182"/>
                    </a:lnTo>
                    <a:lnTo>
                      <a:pt x="99" y="172"/>
                    </a:lnTo>
                    <a:lnTo>
                      <a:pt x="79" y="166"/>
                    </a:lnTo>
                    <a:lnTo>
                      <a:pt x="71" y="172"/>
                    </a:lnTo>
                    <a:lnTo>
                      <a:pt x="65" y="162"/>
                    </a:lnTo>
                    <a:lnTo>
                      <a:pt x="59" y="158"/>
                    </a:lnTo>
                    <a:lnTo>
                      <a:pt x="55" y="145"/>
                    </a:lnTo>
                    <a:lnTo>
                      <a:pt x="53" y="141"/>
                    </a:lnTo>
                    <a:lnTo>
                      <a:pt x="47" y="137"/>
                    </a:lnTo>
                    <a:lnTo>
                      <a:pt x="42" y="130"/>
                    </a:lnTo>
                    <a:lnTo>
                      <a:pt x="38" y="121"/>
                    </a:lnTo>
                    <a:lnTo>
                      <a:pt x="38" y="109"/>
                    </a:lnTo>
                    <a:lnTo>
                      <a:pt x="34" y="103"/>
                    </a:lnTo>
                    <a:lnTo>
                      <a:pt x="30" y="98"/>
                    </a:lnTo>
                    <a:lnTo>
                      <a:pt x="25" y="95"/>
                    </a:lnTo>
                    <a:lnTo>
                      <a:pt x="20" y="88"/>
                    </a:lnTo>
                    <a:lnTo>
                      <a:pt x="20" y="79"/>
                    </a:lnTo>
                    <a:lnTo>
                      <a:pt x="13" y="73"/>
                    </a:lnTo>
                    <a:lnTo>
                      <a:pt x="12" y="67"/>
                    </a:lnTo>
                    <a:lnTo>
                      <a:pt x="6" y="56"/>
                    </a:lnTo>
                    <a:lnTo>
                      <a:pt x="5" y="53"/>
                    </a:lnTo>
                    <a:lnTo>
                      <a:pt x="0" y="52"/>
                    </a:lnTo>
                    <a:lnTo>
                      <a:pt x="0" y="38"/>
                    </a:lnTo>
                    <a:lnTo>
                      <a:pt x="11" y="36"/>
                    </a:lnTo>
                    <a:lnTo>
                      <a:pt x="17" y="28"/>
                    </a:lnTo>
                    <a:lnTo>
                      <a:pt x="25" y="27"/>
                    </a:lnTo>
                    <a:lnTo>
                      <a:pt x="27" y="25"/>
                    </a:lnTo>
                    <a:lnTo>
                      <a:pt x="21" y="5"/>
                    </a:lnTo>
                    <a:lnTo>
                      <a:pt x="37" y="5"/>
                    </a:lnTo>
                    <a:lnTo>
                      <a:pt x="42" y="0"/>
                    </a:lnTo>
                    <a:lnTo>
                      <a:pt x="54" y="4"/>
                    </a:lnTo>
                    <a:lnTo>
                      <a:pt x="69" y="14"/>
                    </a:lnTo>
                    <a:lnTo>
                      <a:pt x="79" y="21"/>
                    </a:lnTo>
                    <a:lnTo>
                      <a:pt x="79" y="31"/>
                    </a:lnTo>
                    <a:lnTo>
                      <a:pt x="95" y="39"/>
                    </a:lnTo>
                    <a:lnTo>
                      <a:pt x="112" y="37"/>
                    </a:lnTo>
                    <a:lnTo>
                      <a:pt x="116" y="41"/>
                    </a:lnTo>
                    <a:lnTo>
                      <a:pt x="123" y="41"/>
                    </a:lnTo>
                    <a:lnTo>
                      <a:pt x="127" y="45"/>
                    </a:lnTo>
                    <a:lnTo>
                      <a:pt x="128" y="49"/>
                    </a:lnTo>
                    <a:lnTo>
                      <a:pt x="133" y="52"/>
                    </a:lnTo>
                    <a:lnTo>
                      <a:pt x="138" y="64"/>
                    </a:lnTo>
                    <a:lnTo>
                      <a:pt x="141" y="66"/>
                    </a:lnTo>
                    <a:lnTo>
                      <a:pt x="140" y="75"/>
                    </a:lnTo>
                    <a:lnTo>
                      <a:pt x="148" y="85"/>
                    </a:lnTo>
                    <a:lnTo>
                      <a:pt x="150" y="90"/>
                    </a:lnTo>
                    <a:lnTo>
                      <a:pt x="154" y="91"/>
                    </a:lnTo>
                    <a:lnTo>
                      <a:pt x="158" y="95"/>
                    </a:lnTo>
                    <a:lnTo>
                      <a:pt x="156" y="99"/>
                    </a:lnTo>
                    <a:lnTo>
                      <a:pt x="163" y="107"/>
                    </a:lnTo>
                    <a:lnTo>
                      <a:pt x="187" y="11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8" name="Freeform 1642"/>
              <p:cNvSpPr>
                <a:spLocks noChangeAspect="1"/>
              </p:cNvSpPr>
              <p:nvPr/>
            </p:nvSpPr>
            <p:spPr bwMode="gray">
              <a:xfrm>
                <a:off x="3459" y="2409"/>
                <a:ext cx="161" cy="102"/>
              </a:xfrm>
              <a:custGeom>
                <a:avLst/>
                <a:gdLst/>
                <a:ahLst/>
                <a:cxnLst>
                  <a:cxn ang="0">
                    <a:pos x="104" y="21"/>
                  </a:cxn>
                  <a:cxn ang="0">
                    <a:pos x="96" y="24"/>
                  </a:cxn>
                  <a:cxn ang="0">
                    <a:pos x="91" y="31"/>
                  </a:cxn>
                  <a:cxn ang="0">
                    <a:pos x="91" y="33"/>
                  </a:cxn>
                  <a:cxn ang="0">
                    <a:pos x="87" y="37"/>
                  </a:cxn>
                  <a:cxn ang="0">
                    <a:pos x="80" y="39"/>
                  </a:cxn>
                  <a:cxn ang="0">
                    <a:pos x="75" y="42"/>
                  </a:cxn>
                  <a:cxn ang="0">
                    <a:pos x="67" y="43"/>
                  </a:cxn>
                  <a:cxn ang="0">
                    <a:pos x="64" y="45"/>
                  </a:cxn>
                  <a:cxn ang="0">
                    <a:pos x="59" y="47"/>
                  </a:cxn>
                  <a:cxn ang="0">
                    <a:pos x="58" y="51"/>
                  </a:cxn>
                  <a:cxn ang="0">
                    <a:pos x="40" y="56"/>
                  </a:cxn>
                  <a:cxn ang="0">
                    <a:pos x="35" y="59"/>
                  </a:cxn>
                  <a:cxn ang="0">
                    <a:pos x="28" y="59"/>
                  </a:cxn>
                  <a:cxn ang="0">
                    <a:pos x="25" y="64"/>
                  </a:cxn>
                  <a:cxn ang="0">
                    <a:pos x="12" y="66"/>
                  </a:cxn>
                  <a:cxn ang="0">
                    <a:pos x="10" y="64"/>
                  </a:cxn>
                  <a:cxn ang="0">
                    <a:pos x="6" y="61"/>
                  </a:cxn>
                  <a:cxn ang="0">
                    <a:pos x="5" y="52"/>
                  </a:cxn>
                  <a:cxn ang="0">
                    <a:pos x="1" y="41"/>
                  </a:cxn>
                  <a:cxn ang="0">
                    <a:pos x="1" y="37"/>
                  </a:cxn>
                  <a:cxn ang="0">
                    <a:pos x="0" y="27"/>
                  </a:cxn>
                  <a:cxn ang="0">
                    <a:pos x="0" y="22"/>
                  </a:cxn>
                  <a:cxn ang="0">
                    <a:pos x="8" y="16"/>
                  </a:cxn>
                  <a:cxn ang="0">
                    <a:pos x="28" y="22"/>
                  </a:cxn>
                  <a:cxn ang="0">
                    <a:pos x="36" y="32"/>
                  </a:cxn>
                  <a:cxn ang="0">
                    <a:pos x="57" y="7"/>
                  </a:cxn>
                  <a:cxn ang="0">
                    <a:pos x="90" y="0"/>
                  </a:cxn>
                  <a:cxn ang="0">
                    <a:pos x="95" y="10"/>
                  </a:cxn>
                  <a:cxn ang="0">
                    <a:pos x="93" y="12"/>
                  </a:cxn>
                  <a:cxn ang="0">
                    <a:pos x="96" y="14"/>
                  </a:cxn>
                  <a:cxn ang="0">
                    <a:pos x="100" y="17"/>
                  </a:cxn>
                  <a:cxn ang="0">
                    <a:pos x="104" y="21"/>
                  </a:cxn>
                </a:cxnLst>
                <a:rect l="0" t="0" r="r" b="b"/>
                <a:pathLst>
                  <a:path w="104" h="66">
                    <a:moveTo>
                      <a:pt x="104" y="21"/>
                    </a:moveTo>
                    <a:lnTo>
                      <a:pt x="96" y="24"/>
                    </a:lnTo>
                    <a:lnTo>
                      <a:pt x="91" y="31"/>
                    </a:lnTo>
                    <a:lnTo>
                      <a:pt x="91" y="33"/>
                    </a:lnTo>
                    <a:lnTo>
                      <a:pt x="87" y="37"/>
                    </a:lnTo>
                    <a:lnTo>
                      <a:pt x="80" y="39"/>
                    </a:lnTo>
                    <a:lnTo>
                      <a:pt x="75" y="42"/>
                    </a:lnTo>
                    <a:lnTo>
                      <a:pt x="67" y="43"/>
                    </a:lnTo>
                    <a:lnTo>
                      <a:pt x="64" y="45"/>
                    </a:lnTo>
                    <a:lnTo>
                      <a:pt x="59" y="47"/>
                    </a:lnTo>
                    <a:lnTo>
                      <a:pt x="58" y="51"/>
                    </a:lnTo>
                    <a:lnTo>
                      <a:pt x="40" y="56"/>
                    </a:lnTo>
                    <a:lnTo>
                      <a:pt x="35" y="59"/>
                    </a:lnTo>
                    <a:lnTo>
                      <a:pt x="28" y="59"/>
                    </a:lnTo>
                    <a:lnTo>
                      <a:pt x="25" y="64"/>
                    </a:lnTo>
                    <a:lnTo>
                      <a:pt x="12" y="66"/>
                    </a:lnTo>
                    <a:lnTo>
                      <a:pt x="10" y="64"/>
                    </a:lnTo>
                    <a:lnTo>
                      <a:pt x="6" y="61"/>
                    </a:lnTo>
                    <a:lnTo>
                      <a:pt x="5" y="52"/>
                    </a:lnTo>
                    <a:lnTo>
                      <a:pt x="1" y="41"/>
                    </a:lnTo>
                    <a:lnTo>
                      <a:pt x="1" y="37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8" y="16"/>
                    </a:lnTo>
                    <a:lnTo>
                      <a:pt x="28" y="22"/>
                    </a:lnTo>
                    <a:lnTo>
                      <a:pt x="36" y="32"/>
                    </a:lnTo>
                    <a:lnTo>
                      <a:pt x="57" y="7"/>
                    </a:lnTo>
                    <a:lnTo>
                      <a:pt x="90" y="0"/>
                    </a:lnTo>
                    <a:lnTo>
                      <a:pt x="95" y="10"/>
                    </a:lnTo>
                    <a:lnTo>
                      <a:pt x="93" y="12"/>
                    </a:lnTo>
                    <a:lnTo>
                      <a:pt x="96" y="14"/>
                    </a:lnTo>
                    <a:lnTo>
                      <a:pt x="100" y="17"/>
                    </a:lnTo>
                    <a:lnTo>
                      <a:pt x="104" y="2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69" name="Freeform 1643"/>
              <p:cNvSpPr>
                <a:spLocks noChangeAspect="1"/>
              </p:cNvSpPr>
              <p:nvPr/>
            </p:nvSpPr>
            <p:spPr bwMode="gray">
              <a:xfrm>
                <a:off x="3229" y="1987"/>
                <a:ext cx="261" cy="127"/>
              </a:xfrm>
              <a:custGeom>
                <a:avLst/>
                <a:gdLst/>
                <a:ahLst/>
                <a:cxnLst>
                  <a:cxn ang="0">
                    <a:pos x="163" y="35"/>
                  </a:cxn>
                  <a:cxn ang="0">
                    <a:pos x="167" y="63"/>
                  </a:cxn>
                  <a:cxn ang="0">
                    <a:pos x="158" y="60"/>
                  </a:cxn>
                  <a:cxn ang="0">
                    <a:pos x="144" y="63"/>
                  </a:cxn>
                  <a:cxn ang="0">
                    <a:pos x="134" y="62"/>
                  </a:cxn>
                  <a:cxn ang="0">
                    <a:pos x="111" y="68"/>
                  </a:cxn>
                  <a:cxn ang="0">
                    <a:pos x="93" y="70"/>
                  </a:cxn>
                  <a:cxn ang="0">
                    <a:pos x="86" y="82"/>
                  </a:cxn>
                  <a:cxn ang="0">
                    <a:pos x="87" y="69"/>
                  </a:cxn>
                  <a:cxn ang="0">
                    <a:pos x="75" y="71"/>
                  </a:cxn>
                  <a:cxn ang="0">
                    <a:pos x="68" y="74"/>
                  </a:cxn>
                  <a:cxn ang="0">
                    <a:pos x="55" y="76"/>
                  </a:cxn>
                  <a:cxn ang="0">
                    <a:pos x="42" y="66"/>
                  </a:cxn>
                  <a:cxn ang="0">
                    <a:pos x="38" y="72"/>
                  </a:cxn>
                  <a:cxn ang="0">
                    <a:pos x="27" y="75"/>
                  </a:cxn>
                  <a:cxn ang="0">
                    <a:pos x="21" y="70"/>
                  </a:cxn>
                  <a:cxn ang="0">
                    <a:pos x="17" y="76"/>
                  </a:cxn>
                  <a:cxn ang="0">
                    <a:pos x="12" y="76"/>
                  </a:cxn>
                  <a:cxn ang="0">
                    <a:pos x="15" y="68"/>
                  </a:cxn>
                  <a:cxn ang="0">
                    <a:pos x="10" y="68"/>
                  </a:cxn>
                  <a:cxn ang="0">
                    <a:pos x="7" y="66"/>
                  </a:cxn>
                  <a:cxn ang="0">
                    <a:pos x="12" y="63"/>
                  </a:cxn>
                  <a:cxn ang="0">
                    <a:pos x="8" y="55"/>
                  </a:cxn>
                  <a:cxn ang="0">
                    <a:pos x="3" y="52"/>
                  </a:cxn>
                  <a:cxn ang="0">
                    <a:pos x="0" y="47"/>
                  </a:cxn>
                  <a:cxn ang="0">
                    <a:pos x="6" y="45"/>
                  </a:cxn>
                  <a:cxn ang="0">
                    <a:pos x="4" y="37"/>
                  </a:cxn>
                  <a:cxn ang="0">
                    <a:pos x="1" y="34"/>
                  </a:cxn>
                  <a:cxn ang="0">
                    <a:pos x="4" y="25"/>
                  </a:cxn>
                  <a:cxn ang="0">
                    <a:pos x="13" y="22"/>
                  </a:cxn>
                  <a:cxn ang="0">
                    <a:pos x="24" y="22"/>
                  </a:cxn>
                  <a:cxn ang="0">
                    <a:pos x="31" y="17"/>
                  </a:cxn>
                  <a:cxn ang="0">
                    <a:pos x="26" y="11"/>
                  </a:cxn>
                  <a:cxn ang="0">
                    <a:pos x="38" y="10"/>
                  </a:cxn>
                  <a:cxn ang="0">
                    <a:pos x="51" y="5"/>
                  </a:cxn>
                  <a:cxn ang="0">
                    <a:pos x="72" y="1"/>
                  </a:cxn>
                  <a:cxn ang="0">
                    <a:pos x="81" y="6"/>
                  </a:cxn>
                  <a:cxn ang="0">
                    <a:pos x="96" y="12"/>
                  </a:cxn>
                  <a:cxn ang="0">
                    <a:pos x="108" y="15"/>
                  </a:cxn>
                  <a:cxn ang="0">
                    <a:pos x="121" y="14"/>
                  </a:cxn>
                  <a:cxn ang="0">
                    <a:pos x="138" y="8"/>
                  </a:cxn>
                  <a:cxn ang="0">
                    <a:pos x="146" y="6"/>
                  </a:cxn>
                  <a:cxn ang="0">
                    <a:pos x="159" y="16"/>
                  </a:cxn>
                  <a:cxn ang="0">
                    <a:pos x="165" y="27"/>
                  </a:cxn>
                </a:cxnLst>
                <a:rect l="0" t="0" r="r" b="b"/>
                <a:pathLst>
                  <a:path w="168" h="82">
                    <a:moveTo>
                      <a:pt x="167" y="31"/>
                    </a:moveTo>
                    <a:lnTo>
                      <a:pt x="163" y="35"/>
                    </a:lnTo>
                    <a:lnTo>
                      <a:pt x="168" y="55"/>
                    </a:lnTo>
                    <a:lnTo>
                      <a:pt x="167" y="63"/>
                    </a:lnTo>
                    <a:lnTo>
                      <a:pt x="161" y="64"/>
                    </a:lnTo>
                    <a:lnTo>
                      <a:pt x="158" y="60"/>
                    </a:lnTo>
                    <a:lnTo>
                      <a:pt x="151" y="58"/>
                    </a:lnTo>
                    <a:lnTo>
                      <a:pt x="144" y="63"/>
                    </a:lnTo>
                    <a:lnTo>
                      <a:pt x="142" y="60"/>
                    </a:lnTo>
                    <a:lnTo>
                      <a:pt x="134" y="62"/>
                    </a:lnTo>
                    <a:lnTo>
                      <a:pt x="122" y="66"/>
                    </a:lnTo>
                    <a:lnTo>
                      <a:pt x="111" y="68"/>
                    </a:lnTo>
                    <a:lnTo>
                      <a:pt x="107" y="66"/>
                    </a:lnTo>
                    <a:lnTo>
                      <a:pt x="93" y="70"/>
                    </a:lnTo>
                    <a:lnTo>
                      <a:pt x="93" y="76"/>
                    </a:lnTo>
                    <a:lnTo>
                      <a:pt x="86" y="82"/>
                    </a:lnTo>
                    <a:lnTo>
                      <a:pt x="87" y="78"/>
                    </a:lnTo>
                    <a:lnTo>
                      <a:pt x="87" y="69"/>
                    </a:lnTo>
                    <a:lnTo>
                      <a:pt x="77" y="69"/>
                    </a:lnTo>
                    <a:lnTo>
                      <a:pt x="75" y="71"/>
                    </a:lnTo>
                    <a:lnTo>
                      <a:pt x="71" y="73"/>
                    </a:lnTo>
                    <a:lnTo>
                      <a:pt x="68" y="74"/>
                    </a:lnTo>
                    <a:lnTo>
                      <a:pt x="60" y="76"/>
                    </a:lnTo>
                    <a:lnTo>
                      <a:pt x="55" y="76"/>
                    </a:lnTo>
                    <a:lnTo>
                      <a:pt x="45" y="68"/>
                    </a:lnTo>
                    <a:lnTo>
                      <a:pt x="42" y="66"/>
                    </a:lnTo>
                    <a:lnTo>
                      <a:pt x="38" y="69"/>
                    </a:lnTo>
                    <a:lnTo>
                      <a:pt x="38" y="72"/>
                    </a:lnTo>
                    <a:lnTo>
                      <a:pt x="34" y="73"/>
                    </a:lnTo>
                    <a:lnTo>
                      <a:pt x="27" y="75"/>
                    </a:lnTo>
                    <a:lnTo>
                      <a:pt x="24" y="71"/>
                    </a:lnTo>
                    <a:lnTo>
                      <a:pt x="21" y="70"/>
                    </a:lnTo>
                    <a:lnTo>
                      <a:pt x="18" y="73"/>
                    </a:lnTo>
                    <a:lnTo>
                      <a:pt x="17" y="76"/>
                    </a:lnTo>
                    <a:lnTo>
                      <a:pt x="12" y="78"/>
                    </a:lnTo>
                    <a:lnTo>
                      <a:pt x="12" y="76"/>
                    </a:lnTo>
                    <a:lnTo>
                      <a:pt x="15" y="72"/>
                    </a:lnTo>
                    <a:lnTo>
                      <a:pt x="15" y="68"/>
                    </a:lnTo>
                    <a:lnTo>
                      <a:pt x="13" y="66"/>
                    </a:lnTo>
                    <a:lnTo>
                      <a:pt x="10" y="68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10" y="64"/>
                    </a:lnTo>
                    <a:lnTo>
                      <a:pt x="12" y="63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6" y="52"/>
                    </a:lnTo>
                    <a:lnTo>
                      <a:pt x="3" y="52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5" y="47"/>
                    </a:lnTo>
                    <a:lnTo>
                      <a:pt x="6" y="45"/>
                    </a:lnTo>
                    <a:lnTo>
                      <a:pt x="5" y="42"/>
                    </a:lnTo>
                    <a:lnTo>
                      <a:pt x="4" y="37"/>
                    </a:lnTo>
                    <a:lnTo>
                      <a:pt x="6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22"/>
                    </a:lnTo>
                    <a:lnTo>
                      <a:pt x="13" y="22"/>
                    </a:lnTo>
                    <a:lnTo>
                      <a:pt x="19" y="20"/>
                    </a:lnTo>
                    <a:lnTo>
                      <a:pt x="24" y="22"/>
                    </a:lnTo>
                    <a:lnTo>
                      <a:pt x="30" y="19"/>
                    </a:lnTo>
                    <a:lnTo>
                      <a:pt x="31" y="17"/>
                    </a:lnTo>
                    <a:lnTo>
                      <a:pt x="26" y="15"/>
                    </a:lnTo>
                    <a:lnTo>
                      <a:pt x="26" y="11"/>
                    </a:lnTo>
                    <a:lnTo>
                      <a:pt x="30" y="10"/>
                    </a:lnTo>
                    <a:lnTo>
                      <a:pt x="38" y="10"/>
                    </a:lnTo>
                    <a:lnTo>
                      <a:pt x="42" y="11"/>
                    </a:lnTo>
                    <a:lnTo>
                      <a:pt x="51" y="5"/>
                    </a:lnTo>
                    <a:lnTo>
                      <a:pt x="62" y="1"/>
                    </a:lnTo>
                    <a:lnTo>
                      <a:pt x="72" y="1"/>
                    </a:lnTo>
                    <a:lnTo>
                      <a:pt x="77" y="0"/>
                    </a:lnTo>
                    <a:lnTo>
                      <a:pt x="81" y="6"/>
                    </a:lnTo>
                    <a:lnTo>
                      <a:pt x="88" y="5"/>
                    </a:lnTo>
                    <a:lnTo>
                      <a:pt x="96" y="12"/>
                    </a:lnTo>
                    <a:lnTo>
                      <a:pt x="100" y="11"/>
                    </a:lnTo>
                    <a:lnTo>
                      <a:pt x="108" y="15"/>
                    </a:lnTo>
                    <a:lnTo>
                      <a:pt x="114" y="12"/>
                    </a:lnTo>
                    <a:lnTo>
                      <a:pt x="121" y="14"/>
                    </a:lnTo>
                    <a:lnTo>
                      <a:pt x="127" y="14"/>
                    </a:lnTo>
                    <a:lnTo>
                      <a:pt x="138" y="8"/>
                    </a:lnTo>
                    <a:lnTo>
                      <a:pt x="139" y="4"/>
                    </a:lnTo>
                    <a:lnTo>
                      <a:pt x="146" y="6"/>
                    </a:lnTo>
                    <a:lnTo>
                      <a:pt x="152" y="6"/>
                    </a:lnTo>
                    <a:lnTo>
                      <a:pt x="159" y="16"/>
                    </a:lnTo>
                    <a:lnTo>
                      <a:pt x="160" y="24"/>
                    </a:lnTo>
                    <a:lnTo>
                      <a:pt x="165" y="27"/>
                    </a:lnTo>
                    <a:lnTo>
                      <a:pt x="167" y="3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0" name="Freeform 1644"/>
              <p:cNvSpPr>
                <a:spLocks noChangeAspect="1"/>
              </p:cNvSpPr>
              <p:nvPr/>
            </p:nvSpPr>
            <p:spPr bwMode="gray">
              <a:xfrm>
                <a:off x="3521" y="1666"/>
                <a:ext cx="583" cy="341"/>
              </a:xfrm>
              <a:custGeom>
                <a:avLst/>
                <a:gdLst/>
                <a:ahLst/>
                <a:cxnLst>
                  <a:cxn ang="0">
                    <a:pos x="195" y="220"/>
                  </a:cxn>
                  <a:cxn ang="0">
                    <a:pos x="183" y="213"/>
                  </a:cxn>
                  <a:cxn ang="0">
                    <a:pos x="167" y="187"/>
                  </a:cxn>
                  <a:cxn ang="0">
                    <a:pos x="146" y="181"/>
                  </a:cxn>
                  <a:cxn ang="0">
                    <a:pos x="107" y="154"/>
                  </a:cxn>
                  <a:cxn ang="0">
                    <a:pos x="74" y="209"/>
                  </a:cxn>
                  <a:cxn ang="0">
                    <a:pos x="58" y="199"/>
                  </a:cxn>
                  <a:cxn ang="0">
                    <a:pos x="55" y="196"/>
                  </a:cxn>
                  <a:cxn ang="0">
                    <a:pos x="52" y="193"/>
                  </a:cxn>
                  <a:cxn ang="0">
                    <a:pos x="47" y="190"/>
                  </a:cxn>
                  <a:cxn ang="0">
                    <a:pos x="42" y="186"/>
                  </a:cxn>
                  <a:cxn ang="0">
                    <a:pos x="36" y="174"/>
                  </a:cxn>
                  <a:cxn ang="0">
                    <a:pos x="34" y="168"/>
                  </a:cxn>
                  <a:cxn ang="0">
                    <a:pos x="38" y="170"/>
                  </a:cxn>
                  <a:cxn ang="0">
                    <a:pos x="42" y="170"/>
                  </a:cxn>
                  <a:cxn ang="0">
                    <a:pos x="41" y="165"/>
                  </a:cxn>
                  <a:cxn ang="0">
                    <a:pos x="49" y="159"/>
                  </a:cxn>
                  <a:cxn ang="0">
                    <a:pos x="59" y="157"/>
                  </a:cxn>
                  <a:cxn ang="0">
                    <a:pos x="59" y="148"/>
                  </a:cxn>
                  <a:cxn ang="0">
                    <a:pos x="60" y="143"/>
                  </a:cxn>
                  <a:cxn ang="0">
                    <a:pos x="59" y="138"/>
                  </a:cxn>
                  <a:cxn ang="0">
                    <a:pos x="54" y="137"/>
                  </a:cxn>
                  <a:cxn ang="0">
                    <a:pos x="49" y="136"/>
                  </a:cxn>
                  <a:cxn ang="0">
                    <a:pos x="44" y="134"/>
                  </a:cxn>
                  <a:cxn ang="0">
                    <a:pos x="38" y="137"/>
                  </a:cxn>
                  <a:cxn ang="0">
                    <a:pos x="34" y="140"/>
                  </a:cxn>
                  <a:cxn ang="0">
                    <a:pos x="22" y="145"/>
                  </a:cxn>
                  <a:cxn ang="0">
                    <a:pos x="14" y="124"/>
                  </a:cxn>
                  <a:cxn ang="0">
                    <a:pos x="9" y="79"/>
                  </a:cxn>
                  <a:cxn ang="0">
                    <a:pos x="18" y="71"/>
                  </a:cxn>
                  <a:cxn ang="0">
                    <a:pos x="52" y="63"/>
                  </a:cxn>
                  <a:cxn ang="0">
                    <a:pos x="70" y="74"/>
                  </a:cxn>
                  <a:cxn ang="0">
                    <a:pos x="82" y="77"/>
                  </a:cxn>
                  <a:cxn ang="0">
                    <a:pos x="108" y="76"/>
                  </a:cxn>
                  <a:cxn ang="0">
                    <a:pos x="124" y="72"/>
                  </a:cxn>
                  <a:cxn ang="0">
                    <a:pos x="132" y="67"/>
                  </a:cxn>
                  <a:cxn ang="0">
                    <a:pos x="131" y="53"/>
                  </a:cxn>
                  <a:cxn ang="0">
                    <a:pos x="130" y="41"/>
                  </a:cxn>
                  <a:cxn ang="0">
                    <a:pos x="129" y="36"/>
                  </a:cxn>
                  <a:cxn ang="0">
                    <a:pos x="155" y="22"/>
                  </a:cxn>
                  <a:cxn ang="0">
                    <a:pos x="203" y="0"/>
                  </a:cxn>
                  <a:cxn ang="0">
                    <a:pos x="227" y="17"/>
                  </a:cxn>
                  <a:cxn ang="0">
                    <a:pos x="248" y="29"/>
                  </a:cxn>
                  <a:cxn ang="0">
                    <a:pos x="266" y="15"/>
                  </a:cxn>
                  <a:cxn ang="0">
                    <a:pos x="281" y="34"/>
                  </a:cxn>
                  <a:cxn ang="0">
                    <a:pos x="308" y="72"/>
                  </a:cxn>
                  <a:cxn ang="0">
                    <a:pos x="375" y="97"/>
                  </a:cxn>
                  <a:cxn ang="0">
                    <a:pos x="362" y="131"/>
                  </a:cxn>
                  <a:cxn ang="0">
                    <a:pos x="339" y="134"/>
                  </a:cxn>
                  <a:cxn ang="0">
                    <a:pos x="328" y="163"/>
                  </a:cxn>
                  <a:cxn ang="0">
                    <a:pos x="311" y="171"/>
                  </a:cxn>
                  <a:cxn ang="0">
                    <a:pos x="311" y="198"/>
                  </a:cxn>
                  <a:cxn ang="0">
                    <a:pos x="278" y="188"/>
                  </a:cxn>
                  <a:cxn ang="0">
                    <a:pos x="257" y="184"/>
                  </a:cxn>
                  <a:cxn ang="0">
                    <a:pos x="239" y="198"/>
                  </a:cxn>
                  <a:cxn ang="0">
                    <a:pos x="223" y="198"/>
                  </a:cxn>
                  <a:cxn ang="0">
                    <a:pos x="204" y="214"/>
                  </a:cxn>
                </a:cxnLst>
                <a:rect l="0" t="0" r="r" b="b"/>
                <a:pathLst>
                  <a:path w="376" h="220">
                    <a:moveTo>
                      <a:pt x="204" y="214"/>
                    </a:moveTo>
                    <a:lnTo>
                      <a:pt x="200" y="216"/>
                    </a:lnTo>
                    <a:lnTo>
                      <a:pt x="195" y="220"/>
                    </a:lnTo>
                    <a:lnTo>
                      <a:pt x="192" y="220"/>
                    </a:lnTo>
                    <a:lnTo>
                      <a:pt x="187" y="214"/>
                    </a:lnTo>
                    <a:lnTo>
                      <a:pt x="183" y="213"/>
                    </a:lnTo>
                    <a:lnTo>
                      <a:pt x="177" y="195"/>
                    </a:lnTo>
                    <a:lnTo>
                      <a:pt x="171" y="197"/>
                    </a:lnTo>
                    <a:lnTo>
                      <a:pt x="167" y="187"/>
                    </a:lnTo>
                    <a:lnTo>
                      <a:pt x="159" y="181"/>
                    </a:lnTo>
                    <a:lnTo>
                      <a:pt x="155" y="182"/>
                    </a:lnTo>
                    <a:lnTo>
                      <a:pt x="146" y="181"/>
                    </a:lnTo>
                    <a:lnTo>
                      <a:pt x="140" y="182"/>
                    </a:lnTo>
                    <a:lnTo>
                      <a:pt x="133" y="173"/>
                    </a:lnTo>
                    <a:lnTo>
                      <a:pt x="107" y="154"/>
                    </a:lnTo>
                    <a:lnTo>
                      <a:pt x="81" y="169"/>
                    </a:lnTo>
                    <a:lnTo>
                      <a:pt x="82" y="208"/>
                    </a:lnTo>
                    <a:lnTo>
                      <a:pt x="74" y="209"/>
                    </a:lnTo>
                    <a:lnTo>
                      <a:pt x="68" y="201"/>
                    </a:lnTo>
                    <a:lnTo>
                      <a:pt x="62" y="199"/>
                    </a:lnTo>
                    <a:lnTo>
                      <a:pt x="58" y="199"/>
                    </a:lnTo>
                    <a:lnTo>
                      <a:pt x="55" y="204"/>
                    </a:lnTo>
                    <a:lnTo>
                      <a:pt x="55" y="198"/>
                    </a:lnTo>
                    <a:lnTo>
                      <a:pt x="55" y="196"/>
                    </a:lnTo>
                    <a:lnTo>
                      <a:pt x="55" y="194"/>
                    </a:lnTo>
                    <a:lnTo>
                      <a:pt x="53" y="194"/>
                    </a:lnTo>
                    <a:lnTo>
                      <a:pt x="52" y="193"/>
                    </a:lnTo>
                    <a:lnTo>
                      <a:pt x="50" y="192"/>
                    </a:lnTo>
                    <a:lnTo>
                      <a:pt x="48" y="191"/>
                    </a:lnTo>
                    <a:lnTo>
                      <a:pt x="47" y="190"/>
                    </a:lnTo>
                    <a:lnTo>
                      <a:pt x="45" y="191"/>
                    </a:lnTo>
                    <a:lnTo>
                      <a:pt x="43" y="189"/>
                    </a:lnTo>
                    <a:lnTo>
                      <a:pt x="42" y="186"/>
                    </a:lnTo>
                    <a:lnTo>
                      <a:pt x="41" y="180"/>
                    </a:lnTo>
                    <a:lnTo>
                      <a:pt x="38" y="177"/>
                    </a:lnTo>
                    <a:lnTo>
                      <a:pt x="36" y="174"/>
                    </a:lnTo>
                    <a:lnTo>
                      <a:pt x="34" y="171"/>
                    </a:lnTo>
                    <a:lnTo>
                      <a:pt x="34" y="169"/>
                    </a:lnTo>
                    <a:lnTo>
                      <a:pt x="34" y="168"/>
                    </a:lnTo>
                    <a:lnTo>
                      <a:pt x="35" y="168"/>
                    </a:lnTo>
                    <a:lnTo>
                      <a:pt x="36" y="168"/>
                    </a:lnTo>
                    <a:lnTo>
                      <a:pt x="38" y="170"/>
                    </a:lnTo>
                    <a:lnTo>
                      <a:pt x="40" y="171"/>
                    </a:lnTo>
                    <a:lnTo>
                      <a:pt x="41" y="171"/>
                    </a:lnTo>
                    <a:lnTo>
                      <a:pt x="42" y="170"/>
                    </a:lnTo>
                    <a:lnTo>
                      <a:pt x="42" y="169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42" y="162"/>
                    </a:lnTo>
                    <a:lnTo>
                      <a:pt x="45" y="160"/>
                    </a:lnTo>
                    <a:lnTo>
                      <a:pt x="49" y="159"/>
                    </a:lnTo>
                    <a:lnTo>
                      <a:pt x="57" y="159"/>
                    </a:lnTo>
                    <a:lnTo>
                      <a:pt x="58" y="158"/>
                    </a:lnTo>
                    <a:lnTo>
                      <a:pt x="59" y="157"/>
                    </a:lnTo>
                    <a:lnTo>
                      <a:pt x="59" y="154"/>
                    </a:lnTo>
                    <a:lnTo>
                      <a:pt x="59" y="149"/>
                    </a:lnTo>
                    <a:lnTo>
                      <a:pt x="59" y="148"/>
                    </a:lnTo>
                    <a:lnTo>
                      <a:pt x="59" y="147"/>
                    </a:lnTo>
                    <a:lnTo>
                      <a:pt x="60" y="145"/>
                    </a:lnTo>
                    <a:lnTo>
                      <a:pt x="60" y="143"/>
                    </a:lnTo>
                    <a:lnTo>
                      <a:pt x="59" y="140"/>
                    </a:lnTo>
                    <a:lnTo>
                      <a:pt x="59" y="139"/>
                    </a:lnTo>
                    <a:lnTo>
                      <a:pt x="59" y="138"/>
                    </a:lnTo>
                    <a:lnTo>
                      <a:pt x="58" y="137"/>
                    </a:lnTo>
                    <a:lnTo>
                      <a:pt x="56" y="137"/>
                    </a:lnTo>
                    <a:lnTo>
                      <a:pt x="54" y="137"/>
                    </a:lnTo>
                    <a:lnTo>
                      <a:pt x="53" y="137"/>
                    </a:lnTo>
                    <a:lnTo>
                      <a:pt x="51" y="136"/>
                    </a:lnTo>
                    <a:lnTo>
                      <a:pt x="49" y="136"/>
                    </a:lnTo>
                    <a:lnTo>
                      <a:pt x="48" y="134"/>
                    </a:lnTo>
                    <a:lnTo>
                      <a:pt x="46" y="134"/>
                    </a:lnTo>
                    <a:lnTo>
                      <a:pt x="44" y="134"/>
                    </a:lnTo>
                    <a:lnTo>
                      <a:pt x="41" y="134"/>
                    </a:lnTo>
                    <a:lnTo>
                      <a:pt x="39" y="135"/>
                    </a:lnTo>
                    <a:lnTo>
                      <a:pt x="38" y="137"/>
                    </a:lnTo>
                    <a:lnTo>
                      <a:pt x="36" y="140"/>
                    </a:lnTo>
                    <a:lnTo>
                      <a:pt x="35" y="140"/>
                    </a:lnTo>
                    <a:lnTo>
                      <a:pt x="34" y="140"/>
                    </a:lnTo>
                    <a:lnTo>
                      <a:pt x="28" y="143"/>
                    </a:lnTo>
                    <a:lnTo>
                      <a:pt x="25" y="144"/>
                    </a:lnTo>
                    <a:lnTo>
                      <a:pt x="22" y="145"/>
                    </a:lnTo>
                    <a:lnTo>
                      <a:pt x="18" y="142"/>
                    </a:lnTo>
                    <a:lnTo>
                      <a:pt x="20" y="132"/>
                    </a:lnTo>
                    <a:lnTo>
                      <a:pt x="14" y="124"/>
                    </a:lnTo>
                    <a:lnTo>
                      <a:pt x="0" y="121"/>
                    </a:lnTo>
                    <a:lnTo>
                      <a:pt x="3" y="80"/>
                    </a:lnTo>
                    <a:lnTo>
                      <a:pt x="9" y="79"/>
                    </a:lnTo>
                    <a:lnTo>
                      <a:pt x="12" y="84"/>
                    </a:lnTo>
                    <a:lnTo>
                      <a:pt x="18" y="83"/>
                    </a:lnTo>
                    <a:lnTo>
                      <a:pt x="18" y="71"/>
                    </a:lnTo>
                    <a:lnTo>
                      <a:pt x="38" y="57"/>
                    </a:lnTo>
                    <a:lnTo>
                      <a:pt x="43" y="63"/>
                    </a:lnTo>
                    <a:lnTo>
                      <a:pt x="52" y="63"/>
                    </a:lnTo>
                    <a:lnTo>
                      <a:pt x="56" y="66"/>
                    </a:lnTo>
                    <a:lnTo>
                      <a:pt x="64" y="66"/>
                    </a:lnTo>
                    <a:lnTo>
                      <a:pt x="70" y="74"/>
                    </a:lnTo>
                    <a:lnTo>
                      <a:pt x="75" y="73"/>
                    </a:lnTo>
                    <a:lnTo>
                      <a:pt x="79" y="77"/>
                    </a:lnTo>
                    <a:lnTo>
                      <a:pt x="82" y="77"/>
                    </a:lnTo>
                    <a:lnTo>
                      <a:pt x="87" y="71"/>
                    </a:lnTo>
                    <a:lnTo>
                      <a:pt x="104" y="71"/>
                    </a:lnTo>
                    <a:lnTo>
                      <a:pt x="108" y="76"/>
                    </a:lnTo>
                    <a:lnTo>
                      <a:pt x="121" y="80"/>
                    </a:lnTo>
                    <a:lnTo>
                      <a:pt x="121" y="73"/>
                    </a:lnTo>
                    <a:lnTo>
                      <a:pt x="124" y="72"/>
                    </a:lnTo>
                    <a:lnTo>
                      <a:pt x="128" y="80"/>
                    </a:lnTo>
                    <a:lnTo>
                      <a:pt x="132" y="75"/>
                    </a:lnTo>
                    <a:lnTo>
                      <a:pt x="132" y="67"/>
                    </a:lnTo>
                    <a:lnTo>
                      <a:pt x="125" y="62"/>
                    </a:lnTo>
                    <a:lnTo>
                      <a:pt x="126" y="55"/>
                    </a:lnTo>
                    <a:lnTo>
                      <a:pt x="131" y="53"/>
                    </a:lnTo>
                    <a:lnTo>
                      <a:pt x="132" y="49"/>
                    </a:lnTo>
                    <a:lnTo>
                      <a:pt x="129" y="46"/>
                    </a:lnTo>
                    <a:lnTo>
                      <a:pt x="130" y="41"/>
                    </a:lnTo>
                    <a:lnTo>
                      <a:pt x="138" y="38"/>
                    </a:lnTo>
                    <a:lnTo>
                      <a:pt x="138" y="36"/>
                    </a:lnTo>
                    <a:lnTo>
                      <a:pt x="129" y="36"/>
                    </a:lnTo>
                    <a:lnTo>
                      <a:pt x="129" y="28"/>
                    </a:lnTo>
                    <a:lnTo>
                      <a:pt x="141" y="26"/>
                    </a:lnTo>
                    <a:lnTo>
                      <a:pt x="155" y="22"/>
                    </a:lnTo>
                    <a:lnTo>
                      <a:pt x="180" y="11"/>
                    </a:lnTo>
                    <a:lnTo>
                      <a:pt x="191" y="1"/>
                    </a:lnTo>
                    <a:lnTo>
                      <a:pt x="203" y="0"/>
                    </a:lnTo>
                    <a:lnTo>
                      <a:pt x="215" y="1"/>
                    </a:lnTo>
                    <a:lnTo>
                      <a:pt x="222" y="4"/>
                    </a:lnTo>
                    <a:lnTo>
                      <a:pt x="227" y="17"/>
                    </a:lnTo>
                    <a:lnTo>
                      <a:pt x="234" y="15"/>
                    </a:lnTo>
                    <a:lnTo>
                      <a:pt x="246" y="21"/>
                    </a:lnTo>
                    <a:lnTo>
                      <a:pt x="248" y="29"/>
                    </a:lnTo>
                    <a:lnTo>
                      <a:pt x="259" y="27"/>
                    </a:lnTo>
                    <a:lnTo>
                      <a:pt x="261" y="21"/>
                    </a:lnTo>
                    <a:lnTo>
                      <a:pt x="266" y="15"/>
                    </a:lnTo>
                    <a:lnTo>
                      <a:pt x="278" y="16"/>
                    </a:lnTo>
                    <a:lnTo>
                      <a:pt x="278" y="23"/>
                    </a:lnTo>
                    <a:lnTo>
                      <a:pt x="281" y="34"/>
                    </a:lnTo>
                    <a:lnTo>
                      <a:pt x="295" y="43"/>
                    </a:lnTo>
                    <a:lnTo>
                      <a:pt x="299" y="56"/>
                    </a:lnTo>
                    <a:lnTo>
                      <a:pt x="308" y="72"/>
                    </a:lnTo>
                    <a:lnTo>
                      <a:pt x="342" y="72"/>
                    </a:lnTo>
                    <a:lnTo>
                      <a:pt x="357" y="92"/>
                    </a:lnTo>
                    <a:lnTo>
                      <a:pt x="375" y="97"/>
                    </a:lnTo>
                    <a:lnTo>
                      <a:pt x="376" y="102"/>
                    </a:lnTo>
                    <a:lnTo>
                      <a:pt x="359" y="117"/>
                    </a:lnTo>
                    <a:lnTo>
                      <a:pt x="362" y="131"/>
                    </a:lnTo>
                    <a:lnTo>
                      <a:pt x="357" y="137"/>
                    </a:lnTo>
                    <a:lnTo>
                      <a:pt x="350" y="133"/>
                    </a:lnTo>
                    <a:lnTo>
                      <a:pt x="339" y="134"/>
                    </a:lnTo>
                    <a:lnTo>
                      <a:pt x="332" y="153"/>
                    </a:lnTo>
                    <a:lnTo>
                      <a:pt x="332" y="158"/>
                    </a:lnTo>
                    <a:lnTo>
                      <a:pt x="328" y="163"/>
                    </a:lnTo>
                    <a:lnTo>
                      <a:pt x="324" y="157"/>
                    </a:lnTo>
                    <a:lnTo>
                      <a:pt x="305" y="164"/>
                    </a:lnTo>
                    <a:lnTo>
                      <a:pt x="311" y="171"/>
                    </a:lnTo>
                    <a:lnTo>
                      <a:pt x="312" y="182"/>
                    </a:lnTo>
                    <a:lnTo>
                      <a:pt x="314" y="188"/>
                    </a:lnTo>
                    <a:lnTo>
                      <a:pt x="311" y="198"/>
                    </a:lnTo>
                    <a:lnTo>
                      <a:pt x="306" y="194"/>
                    </a:lnTo>
                    <a:lnTo>
                      <a:pt x="294" y="190"/>
                    </a:lnTo>
                    <a:lnTo>
                      <a:pt x="278" y="188"/>
                    </a:lnTo>
                    <a:lnTo>
                      <a:pt x="265" y="192"/>
                    </a:lnTo>
                    <a:lnTo>
                      <a:pt x="261" y="186"/>
                    </a:lnTo>
                    <a:lnTo>
                      <a:pt x="257" y="184"/>
                    </a:lnTo>
                    <a:lnTo>
                      <a:pt x="247" y="190"/>
                    </a:lnTo>
                    <a:lnTo>
                      <a:pt x="249" y="196"/>
                    </a:lnTo>
                    <a:lnTo>
                      <a:pt x="239" y="198"/>
                    </a:lnTo>
                    <a:lnTo>
                      <a:pt x="234" y="193"/>
                    </a:lnTo>
                    <a:lnTo>
                      <a:pt x="228" y="193"/>
                    </a:lnTo>
                    <a:lnTo>
                      <a:pt x="223" y="198"/>
                    </a:lnTo>
                    <a:lnTo>
                      <a:pt x="211" y="201"/>
                    </a:lnTo>
                    <a:lnTo>
                      <a:pt x="205" y="209"/>
                    </a:lnTo>
                    <a:lnTo>
                      <a:pt x="204" y="2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1" name="Freeform 1645"/>
              <p:cNvSpPr>
                <a:spLocks noChangeAspect="1"/>
              </p:cNvSpPr>
              <p:nvPr/>
            </p:nvSpPr>
            <p:spPr bwMode="gray">
              <a:xfrm>
                <a:off x="3598" y="2305"/>
                <a:ext cx="112" cy="136"/>
              </a:xfrm>
              <a:custGeom>
                <a:avLst/>
                <a:gdLst/>
                <a:ahLst/>
                <a:cxnLst>
                  <a:cxn ang="0">
                    <a:pos x="14" y="88"/>
                  </a:cxn>
                  <a:cxn ang="0">
                    <a:pos x="10" y="84"/>
                  </a:cxn>
                  <a:cxn ang="0">
                    <a:pos x="6" y="81"/>
                  </a:cxn>
                  <a:cxn ang="0">
                    <a:pos x="3" y="79"/>
                  </a:cxn>
                  <a:cxn ang="0">
                    <a:pos x="5" y="77"/>
                  </a:cxn>
                  <a:cxn ang="0">
                    <a:pos x="0" y="67"/>
                  </a:cxn>
                  <a:cxn ang="0">
                    <a:pos x="22" y="56"/>
                  </a:cxn>
                  <a:cxn ang="0">
                    <a:pos x="28" y="56"/>
                  </a:cxn>
                  <a:cxn ang="0">
                    <a:pos x="33" y="32"/>
                  </a:cxn>
                  <a:cxn ang="0">
                    <a:pos x="26" y="27"/>
                  </a:cxn>
                  <a:cxn ang="0">
                    <a:pos x="27" y="19"/>
                  </a:cxn>
                  <a:cxn ang="0">
                    <a:pos x="35" y="9"/>
                  </a:cxn>
                  <a:cxn ang="0">
                    <a:pos x="33" y="1"/>
                  </a:cxn>
                  <a:cxn ang="0">
                    <a:pos x="38" y="0"/>
                  </a:cxn>
                  <a:cxn ang="0">
                    <a:pos x="40" y="5"/>
                  </a:cxn>
                  <a:cxn ang="0">
                    <a:pos x="43" y="10"/>
                  </a:cxn>
                  <a:cxn ang="0">
                    <a:pos x="51" y="14"/>
                  </a:cxn>
                  <a:cxn ang="0">
                    <a:pos x="58" y="15"/>
                  </a:cxn>
                  <a:cxn ang="0">
                    <a:pos x="59" y="19"/>
                  </a:cxn>
                  <a:cxn ang="0">
                    <a:pos x="66" y="26"/>
                  </a:cxn>
                  <a:cxn ang="0">
                    <a:pos x="69" y="27"/>
                  </a:cxn>
                  <a:cxn ang="0">
                    <a:pos x="72" y="32"/>
                  </a:cxn>
                  <a:cxn ang="0">
                    <a:pos x="67" y="39"/>
                  </a:cxn>
                  <a:cxn ang="0">
                    <a:pos x="59" y="50"/>
                  </a:cxn>
                  <a:cxn ang="0">
                    <a:pos x="55" y="52"/>
                  </a:cxn>
                  <a:cxn ang="0">
                    <a:pos x="51" y="58"/>
                  </a:cxn>
                  <a:cxn ang="0">
                    <a:pos x="49" y="64"/>
                  </a:cxn>
                  <a:cxn ang="0">
                    <a:pos x="41" y="72"/>
                  </a:cxn>
                  <a:cxn ang="0">
                    <a:pos x="41" y="76"/>
                  </a:cxn>
                  <a:cxn ang="0">
                    <a:pos x="37" y="79"/>
                  </a:cxn>
                  <a:cxn ang="0">
                    <a:pos x="30" y="80"/>
                  </a:cxn>
                  <a:cxn ang="0">
                    <a:pos x="27" y="87"/>
                  </a:cxn>
                  <a:cxn ang="0">
                    <a:pos x="14" y="88"/>
                  </a:cxn>
                </a:cxnLst>
                <a:rect l="0" t="0" r="r" b="b"/>
                <a:pathLst>
                  <a:path w="72" h="88">
                    <a:moveTo>
                      <a:pt x="14" y="88"/>
                    </a:moveTo>
                    <a:lnTo>
                      <a:pt x="10" y="84"/>
                    </a:lnTo>
                    <a:lnTo>
                      <a:pt x="6" y="81"/>
                    </a:lnTo>
                    <a:lnTo>
                      <a:pt x="3" y="79"/>
                    </a:lnTo>
                    <a:lnTo>
                      <a:pt x="5" y="77"/>
                    </a:lnTo>
                    <a:lnTo>
                      <a:pt x="0" y="67"/>
                    </a:lnTo>
                    <a:lnTo>
                      <a:pt x="22" y="56"/>
                    </a:lnTo>
                    <a:lnTo>
                      <a:pt x="28" y="56"/>
                    </a:lnTo>
                    <a:lnTo>
                      <a:pt x="33" y="32"/>
                    </a:lnTo>
                    <a:lnTo>
                      <a:pt x="26" y="27"/>
                    </a:lnTo>
                    <a:lnTo>
                      <a:pt x="27" y="19"/>
                    </a:lnTo>
                    <a:lnTo>
                      <a:pt x="35" y="9"/>
                    </a:lnTo>
                    <a:lnTo>
                      <a:pt x="33" y="1"/>
                    </a:lnTo>
                    <a:lnTo>
                      <a:pt x="38" y="0"/>
                    </a:lnTo>
                    <a:lnTo>
                      <a:pt x="40" y="5"/>
                    </a:lnTo>
                    <a:lnTo>
                      <a:pt x="43" y="10"/>
                    </a:lnTo>
                    <a:lnTo>
                      <a:pt x="51" y="14"/>
                    </a:lnTo>
                    <a:lnTo>
                      <a:pt x="58" y="15"/>
                    </a:lnTo>
                    <a:lnTo>
                      <a:pt x="59" y="19"/>
                    </a:lnTo>
                    <a:lnTo>
                      <a:pt x="66" y="26"/>
                    </a:lnTo>
                    <a:lnTo>
                      <a:pt x="69" y="27"/>
                    </a:lnTo>
                    <a:lnTo>
                      <a:pt x="72" y="32"/>
                    </a:lnTo>
                    <a:lnTo>
                      <a:pt x="67" y="39"/>
                    </a:lnTo>
                    <a:lnTo>
                      <a:pt x="59" y="50"/>
                    </a:lnTo>
                    <a:lnTo>
                      <a:pt x="55" y="52"/>
                    </a:lnTo>
                    <a:lnTo>
                      <a:pt x="51" y="58"/>
                    </a:lnTo>
                    <a:lnTo>
                      <a:pt x="49" y="64"/>
                    </a:lnTo>
                    <a:lnTo>
                      <a:pt x="41" y="72"/>
                    </a:lnTo>
                    <a:lnTo>
                      <a:pt x="41" y="76"/>
                    </a:lnTo>
                    <a:lnTo>
                      <a:pt x="37" y="79"/>
                    </a:lnTo>
                    <a:lnTo>
                      <a:pt x="30" y="80"/>
                    </a:lnTo>
                    <a:lnTo>
                      <a:pt x="27" y="87"/>
                    </a:lnTo>
                    <a:lnTo>
                      <a:pt x="14" y="8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2" name="Freeform 1646"/>
              <p:cNvSpPr>
                <a:spLocks noChangeAspect="1"/>
              </p:cNvSpPr>
              <p:nvPr/>
            </p:nvSpPr>
            <p:spPr bwMode="gray">
              <a:xfrm>
                <a:off x="3614" y="2512"/>
                <a:ext cx="17" cy="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5" y="2"/>
                  </a:cxn>
                  <a:cxn ang="0">
                    <a:pos x="9" y="0"/>
                  </a:cxn>
                  <a:cxn ang="0">
                    <a:pos x="11" y="0"/>
                  </a:cxn>
                  <a:cxn ang="0">
                    <a:pos x="11" y="4"/>
                  </a:cxn>
                  <a:cxn ang="0">
                    <a:pos x="6" y="5"/>
                  </a:cxn>
                  <a:cxn ang="0">
                    <a:pos x="0" y="3"/>
                  </a:cxn>
                  <a:cxn ang="0">
                    <a:pos x="2" y="1"/>
                  </a:cxn>
                </a:cxnLst>
                <a:rect l="0" t="0" r="r" b="b"/>
                <a:pathLst>
                  <a:path w="11" h="5">
                    <a:moveTo>
                      <a:pt x="2" y="1"/>
                    </a:moveTo>
                    <a:lnTo>
                      <a:pt x="5" y="2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4"/>
                    </a:lnTo>
                    <a:lnTo>
                      <a:pt x="6" y="5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3" name="Freeform 1647"/>
              <p:cNvSpPr>
                <a:spLocks noChangeAspect="1"/>
              </p:cNvSpPr>
              <p:nvPr/>
            </p:nvSpPr>
            <p:spPr bwMode="gray">
              <a:xfrm>
                <a:off x="3482" y="2035"/>
                <a:ext cx="274" cy="268"/>
              </a:xfrm>
              <a:custGeom>
                <a:avLst/>
                <a:gdLst/>
                <a:ahLst/>
                <a:cxnLst>
                  <a:cxn ang="0">
                    <a:pos x="159" y="171"/>
                  </a:cxn>
                  <a:cxn ang="0">
                    <a:pos x="147" y="170"/>
                  </a:cxn>
                  <a:cxn ang="0">
                    <a:pos x="135" y="169"/>
                  </a:cxn>
                  <a:cxn ang="0">
                    <a:pos x="122" y="164"/>
                  </a:cxn>
                  <a:cxn ang="0">
                    <a:pos x="120" y="153"/>
                  </a:cxn>
                  <a:cxn ang="0">
                    <a:pos x="114" y="150"/>
                  </a:cxn>
                  <a:cxn ang="0">
                    <a:pos x="90" y="155"/>
                  </a:cxn>
                  <a:cxn ang="0">
                    <a:pos x="83" y="152"/>
                  </a:cxn>
                  <a:cxn ang="0">
                    <a:pos x="73" y="144"/>
                  </a:cxn>
                  <a:cxn ang="0">
                    <a:pos x="65" y="134"/>
                  </a:cxn>
                  <a:cxn ang="0">
                    <a:pos x="57" y="122"/>
                  </a:cxn>
                  <a:cxn ang="0">
                    <a:pos x="45" y="116"/>
                  </a:cxn>
                  <a:cxn ang="0">
                    <a:pos x="35" y="110"/>
                  </a:cxn>
                  <a:cxn ang="0">
                    <a:pos x="28" y="87"/>
                  </a:cxn>
                  <a:cxn ang="0">
                    <a:pos x="11" y="71"/>
                  </a:cxn>
                  <a:cxn ang="0">
                    <a:pos x="17" y="47"/>
                  </a:cxn>
                  <a:cxn ang="0">
                    <a:pos x="4" y="32"/>
                  </a:cxn>
                  <a:cxn ang="0">
                    <a:pos x="0" y="4"/>
                  </a:cxn>
                  <a:cxn ang="0">
                    <a:pos x="15" y="8"/>
                  </a:cxn>
                  <a:cxn ang="0">
                    <a:pos x="37" y="1"/>
                  </a:cxn>
                  <a:cxn ang="0">
                    <a:pos x="37" y="14"/>
                  </a:cxn>
                  <a:cxn ang="0">
                    <a:pos x="45" y="22"/>
                  </a:cxn>
                  <a:cxn ang="0">
                    <a:pos x="48" y="25"/>
                  </a:cxn>
                  <a:cxn ang="0">
                    <a:pos x="55" y="28"/>
                  </a:cxn>
                  <a:cxn ang="0">
                    <a:pos x="56" y="31"/>
                  </a:cxn>
                  <a:cxn ang="0">
                    <a:pos x="62" y="37"/>
                  </a:cxn>
                  <a:cxn ang="0">
                    <a:pos x="69" y="39"/>
                  </a:cxn>
                  <a:cxn ang="0">
                    <a:pos x="77" y="38"/>
                  </a:cxn>
                  <a:cxn ang="0">
                    <a:pos x="84" y="37"/>
                  </a:cxn>
                  <a:cxn ang="0">
                    <a:pos x="89" y="37"/>
                  </a:cxn>
                  <a:cxn ang="0">
                    <a:pos x="92" y="35"/>
                  </a:cxn>
                  <a:cxn ang="0">
                    <a:pos x="93" y="27"/>
                  </a:cxn>
                  <a:cxn ang="0">
                    <a:pos x="108" y="19"/>
                  </a:cxn>
                  <a:cxn ang="0">
                    <a:pos x="133" y="25"/>
                  </a:cxn>
                  <a:cxn ang="0">
                    <a:pos x="157" y="39"/>
                  </a:cxn>
                  <a:cxn ang="0">
                    <a:pos x="159" y="59"/>
                  </a:cxn>
                  <a:cxn ang="0">
                    <a:pos x="154" y="86"/>
                  </a:cxn>
                  <a:cxn ang="0">
                    <a:pos x="156" y="101"/>
                  </a:cxn>
                  <a:cxn ang="0">
                    <a:pos x="164" y="104"/>
                  </a:cxn>
                  <a:cxn ang="0">
                    <a:pos x="156" y="120"/>
                  </a:cxn>
                  <a:cxn ang="0">
                    <a:pos x="172" y="142"/>
                  </a:cxn>
                  <a:cxn ang="0">
                    <a:pos x="177" y="150"/>
                  </a:cxn>
                  <a:cxn ang="0">
                    <a:pos x="165" y="163"/>
                  </a:cxn>
                  <a:cxn ang="0">
                    <a:pos x="161" y="173"/>
                  </a:cxn>
                </a:cxnLst>
                <a:rect l="0" t="0" r="r" b="b"/>
                <a:pathLst>
                  <a:path w="177" h="173">
                    <a:moveTo>
                      <a:pt x="161" y="173"/>
                    </a:moveTo>
                    <a:lnTo>
                      <a:pt x="159" y="171"/>
                    </a:lnTo>
                    <a:lnTo>
                      <a:pt x="153" y="171"/>
                    </a:lnTo>
                    <a:lnTo>
                      <a:pt x="147" y="170"/>
                    </a:lnTo>
                    <a:lnTo>
                      <a:pt x="141" y="171"/>
                    </a:lnTo>
                    <a:lnTo>
                      <a:pt x="135" y="169"/>
                    </a:lnTo>
                    <a:lnTo>
                      <a:pt x="126" y="167"/>
                    </a:lnTo>
                    <a:lnTo>
                      <a:pt x="122" y="164"/>
                    </a:lnTo>
                    <a:lnTo>
                      <a:pt x="121" y="160"/>
                    </a:lnTo>
                    <a:lnTo>
                      <a:pt x="120" y="153"/>
                    </a:lnTo>
                    <a:lnTo>
                      <a:pt x="116" y="150"/>
                    </a:lnTo>
                    <a:lnTo>
                      <a:pt x="114" y="150"/>
                    </a:lnTo>
                    <a:lnTo>
                      <a:pt x="108" y="156"/>
                    </a:lnTo>
                    <a:lnTo>
                      <a:pt x="90" y="155"/>
                    </a:lnTo>
                    <a:lnTo>
                      <a:pt x="87" y="153"/>
                    </a:lnTo>
                    <a:lnTo>
                      <a:pt x="83" y="152"/>
                    </a:lnTo>
                    <a:lnTo>
                      <a:pt x="77" y="145"/>
                    </a:lnTo>
                    <a:lnTo>
                      <a:pt x="73" y="144"/>
                    </a:lnTo>
                    <a:lnTo>
                      <a:pt x="66" y="139"/>
                    </a:lnTo>
                    <a:lnTo>
                      <a:pt x="65" y="134"/>
                    </a:lnTo>
                    <a:lnTo>
                      <a:pt x="63" y="129"/>
                    </a:lnTo>
                    <a:lnTo>
                      <a:pt x="57" y="122"/>
                    </a:lnTo>
                    <a:lnTo>
                      <a:pt x="56" y="117"/>
                    </a:lnTo>
                    <a:lnTo>
                      <a:pt x="45" y="116"/>
                    </a:lnTo>
                    <a:lnTo>
                      <a:pt x="40" y="118"/>
                    </a:lnTo>
                    <a:lnTo>
                      <a:pt x="35" y="110"/>
                    </a:lnTo>
                    <a:lnTo>
                      <a:pt x="35" y="98"/>
                    </a:lnTo>
                    <a:lnTo>
                      <a:pt x="28" y="87"/>
                    </a:lnTo>
                    <a:lnTo>
                      <a:pt x="21" y="85"/>
                    </a:lnTo>
                    <a:lnTo>
                      <a:pt x="11" y="71"/>
                    </a:lnTo>
                    <a:lnTo>
                      <a:pt x="20" y="51"/>
                    </a:lnTo>
                    <a:lnTo>
                      <a:pt x="17" y="47"/>
                    </a:lnTo>
                    <a:lnTo>
                      <a:pt x="12" y="47"/>
                    </a:lnTo>
                    <a:lnTo>
                      <a:pt x="4" y="32"/>
                    </a:lnTo>
                    <a:lnTo>
                      <a:pt x="5" y="2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5" y="8"/>
                    </a:lnTo>
                    <a:lnTo>
                      <a:pt x="26" y="5"/>
                    </a:lnTo>
                    <a:lnTo>
                      <a:pt x="37" y="1"/>
                    </a:lnTo>
                    <a:lnTo>
                      <a:pt x="38" y="4"/>
                    </a:lnTo>
                    <a:lnTo>
                      <a:pt x="37" y="14"/>
                    </a:lnTo>
                    <a:lnTo>
                      <a:pt x="43" y="19"/>
                    </a:lnTo>
                    <a:lnTo>
                      <a:pt x="45" y="22"/>
                    </a:lnTo>
                    <a:lnTo>
                      <a:pt x="47" y="24"/>
                    </a:lnTo>
                    <a:lnTo>
                      <a:pt x="48" y="25"/>
                    </a:lnTo>
                    <a:lnTo>
                      <a:pt x="52" y="27"/>
                    </a:lnTo>
                    <a:lnTo>
                      <a:pt x="55" y="28"/>
                    </a:lnTo>
                    <a:lnTo>
                      <a:pt x="56" y="30"/>
                    </a:lnTo>
                    <a:lnTo>
                      <a:pt x="56" y="31"/>
                    </a:lnTo>
                    <a:lnTo>
                      <a:pt x="59" y="34"/>
                    </a:lnTo>
                    <a:lnTo>
                      <a:pt x="62" y="37"/>
                    </a:lnTo>
                    <a:lnTo>
                      <a:pt x="65" y="39"/>
                    </a:lnTo>
                    <a:lnTo>
                      <a:pt x="69" y="39"/>
                    </a:lnTo>
                    <a:lnTo>
                      <a:pt x="73" y="39"/>
                    </a:lnTo>
                    <a:lnTo>
                      <a:pt x="77" y="38"/>
                    </a:lnTo>
                    <a:lnTo>
                      <a:pt x="81" y="37"/>
                    </a:lnTo>
                    <a:lnTo>
                      <a:pt x="84" y="37"/>
                    </a:lnTo>
                    <a:lnTo>
                      <a:pt x="87" y="37"/>
                    </a:lnTo>
                    <a:lnTo>
                      <a:pt x="89" y="37"/>
                    </a:lnTo>
                    <a:lnTo>
                      <a:pt x="91" y="36"/>
                    </a:lnTo>
                    <a:lnTo>
                      <a:pt x="92" y="35"/>
                    </a:lnTo>
                    <a:lnTo>
                      <a:pt x="93" y="34"/>
                    </a:lnTo>
                    <a:lnTo>
                      <a:pt x="93" y="27"/>
                    </a:lnTo>
                    <a:lnTo>
                      <a:pt x="103" y="29"/>
                    </a:lnTo>
                    <a:lnTo>
                      <a:pt x="108" y="19"/>
                    </a:lnTo>
                    <a:lnTo>
                      <a:pt x="130" y="21"/>
                    </a:lnTo>
                    <a:lnTo>
                      <a:pt x="133" y="25"/>
                    </a:lnTo>
                    <a:lnTo>
                      <a:pt x="140" y="26"/>
                    </a:lnTo>
                    <a:lnTo>
                      <a:pt x="157" y="39"/>
                    </a:lnTo>
                    <a:lnTo>
                      <a:pt x="159" y="49"/>
                    </a:lnTo>
                    <a:lnTo>
                      <a:pt x="159" y="59"/>
                    </a:lnTo>
                    <a:lnTo>
                      <a:pt x="152" y="69"/>
                    </a:lnTo>
                    <a:lnTo>
                      <a:pt x="154" y="86"/>
                    </a:lnTo>
                    <a:lnTo>
                      <a:pt x="154" y="95"/>
                    </a:lnTo>
                    <a:lnTo>
                      <a:pt x="156" y="101"/>
                    </a:lnTo>
                    <a:lnTo>
                      <a:pt x="160" y="98"/>
                    </a:lnTo>
                    <a:lnTo>
                      <a:pt x="164" y="104"/>
                    </a:lnTo>
                    <a:lnTo>
                      <a:pt x="159" y="113"/>
                    </a:lnTo>
                    <a:lnTo>
                      <a:pt x="156" y="120"/>
                    </a:lnTo>
                    <a:lnTo>
                      <a:pt x="156" y="127"/>
                    </a:lnTo>
                    <a:lnTo>
                      <a:pt x="172" y="142"/>
                    </a:lnTo>
                    <a:lnTo>
                      <a:pt x="171" y="149"/>
                    </a:lnTo>
                    <a:lnTo>
                      <a:pt x="177" y="150"/>
                    </a:lnTo>
                    <a:lnTo>
                      <a:pt x="177" y="157"/>
                    </a:lnTo>
                    <a:lnTo>
                      <a:pt x="165" y="163"/>
                    </a:lnTo>
                    <a:lnTo>
                      <a:pt x="164" y="172"/>
                    </a:lnTo>
                    <a:lnTo>
                      <a:pt x="161" y="17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4" name="Freeform 1648"/>
              <p:cNvSpPr>
                <a:spLocks noChangeAspect="1"/>
              </p:cNvSpPr>
              <p:nvPr/>
            </p:nvSpPr>
            <p:spPr bwMode="gray">
              <a:xfrm>
                <a:off x="3646" y="1905"/>
                <a:ext cx="244" cy="176"/>
              </a:xfrm>
              <a:custGeom>
                <a:avLst/>
                <a:gdLst/>
                <a:ahLst/>
                <a:cxnLst>
                  <a:cxn ang="0">
                    <a:pos x="114" y="114"/>
                  </a:cxn>
                  <a:cxn ang="0">
                    <a:pos x="101" y="111"/>
                  </a:cxn>
                  <a:cxn ang="0">
                    <a:pos x="97" y="105"/>
                  </a:cxn>
                  <a:cxn ang="0">
                    <a:pos x="91" y="104"/>
                  </a:cxn>
                  <a:cxn ang="0">
                    <a:pos x="83" y="99"/>
                  </a:cxn>
                  <a:cxn ang="0">
                    <a:pos x="74" y="95"/>
                  </a:cxn>
                  <a:cxn ang="0">
                    <a:pos x="67" y="85"/>
                  </a:cxn>
                  <a:cxn ang="0">
                    <a:pos x="63" y="72"/>
                  </a:cxn>
                  <a:cxn ang="0">
                    <a:pos x="58" y="65"/>
                  </a:cxn>
                  <a:cxn ang="0">
                    <a:pos x="52" y="63"/>
                  </a:cxn>
                  <a:cxn ang="0">
                    <a:pos x="39" y="57"/>
                  </a:cxn>
                  <a:cxn ang="0">
                    <a:pos x="40" y="53"/>
                  </a:cxn>
                  <a:cxn ang="0">
                    <a:pos x="39" y="47"/>
                  </a:cxn>
                  <a:cxn ang="0">
                    <a:pos x="37" y="43"/>
                  </a:cxn>
                  <a:cxn ang="0">
                    <a:pos x="31" y="41"/>
                  </a:cxn>
                  <a:cxn ang="0">
                    <a:pos x="28" y="41"/>
                  </a:cxn>
                  <a:cxn ang="0">
                    <a:pos x="27" y="43"/>
                  </a:cxn>
                  <a:cxn ang="0">
                    <a:pos x="25" y="43"/>
                  </a:cxn>
                  <a:cxn ang="0">
                    <a:pos x="19" y="46"/>
                  </a:cxn>
                  <a:cxn ang="0">
                    <a:pos x="16" y="57"/>
                  </a:cxn>
                  <a:cxn ang="0">
                    <a:pos x="1" y="54"/>
                  </a:cxn>
                  <a:cxn ang="0">
                    <a:pos x="0" y="15"/>
                  </a:cxn>
                  <a:cxn ang="0">
                    <a:pos x="26" y="0"/>
                  </a:cxn>
                  <a:cxn ang="0">
                    <a:pos x="52" y="19"/>
                  </a:cxn>
                  <a:cxn ang="0">
                    <a:pos x="59" y="28"/>
                  </a:cxn>
                  <a:cxn ang="0">
                    <a:pos x="65" y="27"/>
                  </a:cxn>
                  <a:cxn ang="0">
                    <a:pos x="74" y="28"/>
                  </a:cxn>
                  <a:cxn ang="0">
                    <a:pos x="78" y="27"/>
                  </a:cxn>
                  <a:cxn ang="0">
                    <a:pos x="86" y="32"/>
                  </a:cxn>
                  <a:cxn ang="0">
                    <a:pos x="90" y="43"/>
                  </a:cxn>
                  <a:cxn ang="0">
                    <a:pos x="96" y="41"/>
                  </a:cxn>
                  <a:cxn ang="0">
                    <a:pos x="102" y="59"/>
                  </a:cxn>
                  <a:cxn ang="0">
                    <a:pos x="105" y="60"/>
                  </a:cxn>
                  <a:cxn ang="0">
                    <a:pos x="111" y="66"/>
                  </a:cxn>
                  <a:cxn ang="0">
                    <a:pos x="114" y="65"/>
                  </a:cxn>
                  <a:cxn ang="0">
                    <a:pos x="118" y="62"/>
                  </a:cxn>
                  <a:cxn ang="0">
                    <a:pos x="123" y="60"/>
                  </a:cxn>
                  <a:cxn ang="0">
                    <a:pos x="124" y="54"/>
                  </a:cxn>
                  <a:cxn ang="0">
                    <a:pos x="130" y="47"/>
                  </a:cxn>
                  <a:cxn ang="0">
                    <a:pos x="142" y="44"/>
                  </a:cxn>
                  <a:cxn ang="0">
                    <a:pos x="140" y="51"/>
                  </a:cxn>
                  <a:cxn ang="0">
                    <a:pos x="134" y="51"/>
                  </a:cxn>
                  <a:cxn ang="0">
                    <a:pos x="130" y="55"/>
                  </a:cxn>
                  <a:cxn ang="0">
                    <a:pos x="137" y="56"/>
                  </a:cxn>
                  <a:cxn ang="0">
                    <a:pos x="147" y="57"/>
                  </a:cxn>
                  <a:cxn ang="0">
                    <a:pos x="150" y="63"/>
                  </a:cxn>
                  <a:cxn ang="0">
                    <a:pos x="157" y="64"/>
                  </a:cxn>
                  <a:cxn ang="0">
                    <a:pos x="157" y="69"/>
                  </a:cxn>
                  <a:cxn ang="0">
                    <a:pos x="148" y="75"/>
                  </a:cxn>
                  <a:cxn ang="0">
                    <a:pos x="138" y="77"/>
                  </a:cxn>
                  <a:cxn ang="0">
                    <a:pos x="139" y="71"/>
                  </a:cxn>
                  <a:cxn ang="0">
                    <a:pos x="144" y="67"/>
                  </a:cxn>
                  <a:cxn ang="0">
                    <a:pos x="136" y="64"/>
                  </a:cxn>
                  <a:cxn ang="0">
                    <a:pos x="126" y="68"/>
                  </a:cxn>
                  <a:cxn ang="0">
                    <a:pos x="125" y="77"/>
                  </a:cxn>
                  <a:cxn ang="0">
                    <a:pos x="118" y="79"/>
                  </a:cxn>
                  <a:cxn ang="0">
                    <a:pos x="111" y="81"/>
                  </a:cxn>
                  <a:cxn ang="0">
                    <a:pos x="114" y="93"/>
                  </a:cxn>
                  <a:cxn ang="0">
                    <a:pos x="117" y="97"/>
                  </a:cxn>
                  <a:cxn ang="0">
                    <a:pos x="115" y="105"/>
                  </a:cxn>
                  <a:cxn ang="0">
                    <a:pos x="114" y="114"/>
                  </a:cxn>
                </a:cxnLst>
                <a:rect l="0" t="0" r="r" b="b"/>
                <a:pathLst>
                  <a:path w="157" h="114">
                    <a:moveTo>
                      <a:pt x="114" y="114"/>
                    </a:moveTo>
                    <a:lnTo>
                      <a:pt x="101" y="111"/>
                    </a:lnTo>
                    <a:lnTo>
                      <a:pt x="97" y="105"/>
                    </a:lnTo>
                    <a:lnTo>
                      <a:pt x="91" y="104"/>
                    </a:lnTo>
                    <a:lnTo>
                      <a:pt x="83" y="99"/>
                    </a:lnTo>
                    <a:lnTo>
                      <a:pt x="74" y="95"/>
                    </a:lnTo>
                    <a:lnTo>
                      <a:pt x="67" y="85"/>
                    </a:lnTo>
                    <a:lnTo>
                      <a:pt x="63" y="72"/>
                    </a:lnTo>
                    <a:lnTo>
                      <a:pt x="58" y="65"/>
                    </a:lnTo>
                    <a:lnTo>
                      <a:pt x="52" y="63"/>
                    </a:lnTo>
                    <a:lnTo>
                      <a:pt x="39" y="57"/>
                    </a:lnTo>
                    <a:lnTo>
                      <a:pt x="40" y="53"/>
                    </a:lnTo>
                    <a:lnTo>
                      <a:pt x="39" y="47"/>
                    </a:lnTo>
                    <a:lnTo>
                      <a:pt x="37" y="43"/>
                    </a:lnTo>
                    <a:lnTo>
                      <a:pt x="31" y="41"/>
                    </a:lnTo>
                    <a:lnTo>
                      <a:pt x="28" y="41"/>
                    </a:lnTo>
                    <a:lnTo>
                      <a:pt x="27" y="43"/>
                    </a:lnTo>
                    <a:lnTo>
                      <a:pt x="25" y="43"/>
                    </a:lnTo>
                    <a:lnTo>
                      <a:pt x="19" y="46"/>
                    </a:lnTo>
                    <a:lnTo>
                      <a:pt x="16" y="57"/>
                    </a:lnTo>
                    <a:lnTo>
                      <a:pt x="1" y="54"/>
                    </a:lnTo>
                    <a:lnTo>
                      <a:pt x="0" y="15"/>
                    </a:lnTo>
                    <a:lnTo>
                      <a:pt x="26" y="0"/>
                    </a:lnTo>
                    <a:lnTo>
                      <a:pt x="52" y="19"/>
                    </a:lnTo>
                    <a:lnTo>
                      <a:pt x="59" y="28"/>
                    </a:lnTo>
                    <a:lnTo>
                      <a:pt x="65" y="27"/>
                    </a:lnTo>
                    <a:lnTo>
                      <a:pt x="74" y="28"/>
                    </a:lnTo>
                    <a:lnTo>
                      <a:pt x="78" y="27"/>
                    </a:lnTo>
                    <a:lnTo>
                      <a:pt x="86" y="32"/>
                    </a:lnTo>
                    <a:lnTo>
                      <a:pt x="90" y="43"/>
                    </a:lnTo>
                    <a:lnTo>
                      <a:pt x="96" y="41"/>
                    </a:lnTo>
                    <a:lnTo>
                      <a:pt x="102" y="59"/>
                    </a:lnTo>
                    <a:lnTo>
                      <a:pt x="105" y="60"/>
                    </a:lnTo>
                    <a:lnTo>
                      <a:pt x="111" y="66"/>
                    </a:lnTo>
                    <a:lnTo>
                      <a:pt x="114" y="65"/>
                    </a:lnTo>
                    <a:lnTo>
                      <a:pt x="118" y="62"/>
                    </a:lnTo>
                    <a:lnTo>
                      <a:pt x="123" y="60"/>
                    </a:lnTo>
                    <a:lnTo>
                      <a:pt x="124" y="54"/>
                    </a:lnTo>
                    <a:lnTo>
                      <a:pt x="130" y="47"/>
                    </a:lnTo>
                    <a:lnTo>
                      <a:pt x="142" y="44"/>
                    </a:lnTo>
                    <a:lnTo>
                      <a:pt x="140" y="51"/>
                    </a:lnTo>
                    <a:lnTo>
                      <a:pt x="134" y="51"/>
                    </a:lnTo>
                    <a:lnTo>
                      <a:pt x="130" y="55"/>
                    </a:lnTo>
                    <a:lnTo>
                      <a:pt x="137" y="56"/>
                    </a:lnTo>
                    <a:lnTo>
                      <a:pt x="147" y="57"/>
                    </a:lnTo>
                    <a:lnTo>
                      <a:pt x="150" y="63"/>
                    </a:lnTo>
                    <a:lnTo>
                      <a:pt x="157" y="64"/>
                    </a:lnTo>
                    <a:lnTo>
                      <a:pt x="157" y="69"/>
                    </a:lnTo>
                    <a:lnTo>
                      <a:pt x="148" y="75"/>
                    </a:lnTo>
                    <a:lnTo>
                      <a:pt x="138" y="77"/>
                    </a:lnTo>
                    <a:lnTo>
                      <a:pt x="139" y="71"/>
                    </a:lnTo>
                    <a:lnTo>
                      <a:pt x="144" y="67"/>
                    </a:lnTo>
                    <a:lnTo>
                      <a:pt x="136" y="64"/>
                    </a:lnTo>
                    <a:lnTo>
                      <a:pt x="126" y="68"/>
                    </a:lnTo>
                    <a:lnTo>
                      <a:pt x="125" y="77"/>
                    </a:lnTo>
                    <a:lnTo>
                      <a:pt x="118" y="79"/>
                    </a:lnTo>
                    <a:lnTo>
                      <a:pt x="111" y="81"/>
                    </a:lnTo>
                    <a:lnTo>
                      <a:pt x="114" y="93"/>
                    </a:lnTo>
                    <a:lnTo>
                      <a:pt x="117" y="97"/>
                    </a:lnTo>
                    <a:lnTo>
                      <a:pt x="115" y="105"/>
                    </a:lnTo>
                    <a:lnTo>
                      <a:pt x="114" y="11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5" name="Freeform 1649"/>
              <p:cNvSpPr>
                <a:spLocks noChangeAspect="1"/>
              </p:cNvSpPr>
              <p:nvPr/>
            </p:nvSpPr>
            <p:spPr bwMode="gray">
              <a:xfrm>
                <a:off x="3604" y="1968"/>
                <a:ext cx="199" cy="154"/>
              </a:xfrm>
              <a:custGeom>
                <a:avLst/>
                <a:gdLst/>
                <a:ahLst/>
                <a:cxnLst>
                  <a:cxn ang="0">
                    <a:pos x="44" y="16"/>
                  </a:cxn>
                  <a:cxn ang="0">
                    <a:pos x="52" y="2"/>
                  </a:cxn>
                  <a:cxn ang="0">
                    <a:pos x="55" y="0"/>
                  </a:cxn>
                  <a:cxn ang="0">
                    <a:pos x="64" y="3"/>
                  </a:cxn>
                  <a:cxn ang="0">
                    <a:pos x="67" y="12"/>
                  </a:cxn>
                  <a:cxn ang="0">
                    <a:pos x="79" y="22"/>
                  </a:cxn>
                  <a:cxn ang="0">
                    <a:pos x="91" y="31"/>
                  </a:cxn>
                  <a:cxn ang="0">
                    <a:pos x="101" y="54"/>
                  </a:cxn>
                  <a:cxn ang="0">
                    <a:pos x="118" y="63"/>
                  </a:cxn>
                  <a:cxn ang="0">
                    <a:pos x="128" y="70"/>
                  </a:cxn>
                  <a:cxn ang="0">
                    <a:pos x="113" y="81"/>
                  </a:cxn>
                  <a:cxn ang="0">
                    <a:pos x="93" y="99"/>
                  </a:cxn>
                  <a:cxn ang="0">
                    <a:pos x="80" y="92"/>
                  </a:cxn>
                  <a:cxn ang="0">
                    <a:pos x="61" y="69"/>
                  </a:cxn>
                  <a:cxn ang="0">
                    <a:pos x="51" y="64"/>
                  </a:cxn>
                  <a:cxn ang="0">
                    <a:pos x="24" y="72"/>
                  </a:cxn>
                  <a:cxn ang="0">
                    <a:pos x="13" y="50"/>
                  </a:cxn>
                  <a:cxn ang="0">
                    <a:pos x="10" y="47"/>
                  </a:cxn>
                  <a:cxn ang="0">
                    <a:pos x="7" y="44"/>
                  </a:cxn>
                  <a:cxn ang="0">
                    <a:pos x="8" y="43"/>
                  </a:cxn>
                  <a:cxn ang="0">
                    <a:pos x="11" y="41"/>
                  </a:cxn>
                  <a:cxn ang="0">
                    <a:pos x="10" y="38"/>
                  </a:cxn>
                  <a:cxn ang="0">
                    <a:pos x="8" y="36"/>
                  </a:cxn>
                  <a:cxn ang="0">
                    <a:pos x="6" y="36"/>
                  </a:cxn>
                  <a:cxn ang="0">
                    <a:pos x="3" y="36"/>
                  </a:cxn>
                  <a:cxn ang="0">
                    <a:pos x="3" y="32"/>
                  </a:cxn>
                  <a:cxn ang="0">
                    <a:pos x="5" y="30"/>
                  </a:cxn>
                  <a:cxn ang="0">
                    <a:pos x="13" y="30"/>
                  </a:cxn>
                  <a:cxn ang="0">
                    <a:pos x="20" y="26"/>
                  </a:cxn>
                  <a:cxn ang="0">
                    <a:pos x="20" y="23"/>
                  </a:cxn>
                  <a:cxn ang="0">
                    <a:pos x="15" y="17"/>
                  </a:cxn>
                  <a:cxn ang="0">
                    <a:pos x="14" y="12"/>
                  </a:cxn>
                  <a:cxn ang="0">
                    <a:pos x="11" y="10"/>
                  </a:cxn>
                  <a:cxn ang="0">
                    <a:pos x="5" y="9"/>
                  </a:cxn>
                  <a:cxn ang="0">
                    <a:pos x="2" y="11"/>
                  </a:cxn>
                  <a:cxn ang="0">
                    <a:pos x="0" y="12"/>
                  </a:cxn>
                  <a:cxn ang="0">
                    <a:pos x="4" y="4"/>
                  </a:cxn>
                  <a:cxn ang="0">
                    <a:pos x="14" y="6"/>
                  </a:cxn>
                  <a:cxn ang="0">
                    <a:pos x="28" y="13"/>
                  </a:cxn>
                </a:cxnLst>
                <a:rect l="0" t="0" r="r" b="b"/>
                <a:pathLst>
                  <a:path w="128" h="99">
                    <a:moveTo>
                      <a:pt x="28" y="13"/>
                    </a:moveTo>
                    <a:lnTo>
                      <a:pt x="44" y="16"/>
                    </a:lnTo>
                    <a:lnTo>
                      <a:pt x="46" y="5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5" y="0"/>
                    </a:lnTo>
                    <a:lnTo>
                      <a:pt x="58" y="0"/>
                    </a:lnTo>
                    <a:lnTo>
                      <a:pt x="64" y="3"/>
                    </a:lnTo>
                    <a:lnTo>
                      <a:pt x="66" y="6"/>
                    </a:lnTo>
                    <a:lnTo>
                      <a:pt x="67" y="12"/>
                    </a:lnTo>
                    <a:lnTo>
                      <a:pt x="66" y="16"/>
                    </a:lnTo>
                    <a:lnTo>
                      <a:pt x="79" y="22"/>
                    </a:lnTo>
                    <a:lnTo>
                      <a:pt x="85" y="24"/>
                    </a:lnTo>
                    <a:lnTo>
                      <a:pt x="91" y="31"/>
                    </a:lnTo>
                    <a:lnTo>
                      <a:pt x="94" y="45"/>
                    </a:lnTo>
                    <a:lnTo>
                      <a:pt x="101" y="54"/>
                    </a:lnTo>
                    <a:lnTo>
                      <a:pt x="110" y="58"/>
                    </a:lnTo>
                    <a:lnTo>
                      <a:pt x="118" y="63"/>
                    </a:lnTo>
                    <a:lnTo>
                      <a:pt x="124" y="64"/>
                    </a:lnTo>
                    <a:lnTo>
                      <a:pt x="128" y="70"/>
                    </a:lnTo>
                    <a:lnTo>
                      <a:pt x="117" y="71"/>
                    </a:lnTo>
                    <a:lnTo>
                      <a:pt x="113" y="81"/>
                    </a:lnTo>
                    <a:lnTo>
                      <a:pt x="95" y="92"/>
                    </a:lnTo>
                    <a:lnTo>
                      <a:pt x="93" y="99"/>
                    </a:lnTo>
                    <a:lnTo>
                      <a:pt x="88" y="94"/>
                    </a:lnTo>
                    <a:lnTo>
                      <a:pt x="80" y="92"/>
                    </a:lnTo>
                    <a:lnTo>
                      <a:pt x="78" y="82"/>
                    </a:lnTo>
                    <a:lnTo>
                      <a:pt x="61" y="69"/>
                    </a:lnTo>
                    <a:lnTo>
                      <a:pt x="54" y="68"/>
                    </a:lnTo>
                    <a:lnTo>
                      <a:pt x="51" y="64"/>
                    </a:lnTo>
                    <a:lnTo>
                      <a:pt x="29" y="62"/>
                    </a:lnTo>
                    <a:lnTo>
                      <a:pt x="24" y="72"/>
                    </a:lnTo>
                    <a:lnTo>
                      <a:pt x="14" y="70"/>
                    </a:lnTo>
                    <a:lnTo>
                      <a:pt x="13" y="50"/>
                    </a:lnTo>
                    <a:lnTo>
                      <a:pt x="12" y="48"/>
                    </a:lnTo>
                    <a:lnTo>
                      <a:pt x="10" y="47"/>
                    </a:lnTo>
                    <a:lnTo>
                      <a:pt x="9" y="45"/>
                    </a:lnTo>
                    <a:lnTo>
                      <a:pt x="7" y="44"/>
                    </a:lnTo>
                    <a:lnTo>
                      <a:pt x="7" y="43"/>
                    </a:lnTo>
                    <a:lnTo>
                      <a:pt x="8" y="43"/>
                    </a:lnTo>
                    <a:lnTo>
                      <a:pt x="10" y="43"/>
                    </a:lnTo>
                    <a:lnTo>
                      <a:pt x="11" y="41"/>
                    </a:lnTo>
                    <a:lnTo>
                      <a:pt x="10" y="40"/>
                    </a:lnTo>
                    <a:lnTo>
                      <a:pt x="10" y="38"/>
                    </a:lnTo>
                    <a:lnTo>
                      <a:pt x="9" y="36"/>
                    </a:lnTo>
                    <a:lnTo>
                      <a:pt x="8" y="36"/>
                    </a:lnTo>
                    <a:lnTo>
                      <a:pt x="7" y="35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3" y="32"/>
                    </a:lnTo>
                    <a:lnTo>
                      <a:pt x="4" y="30"/>
                    </a:lnTo>
                    <a:lnTo>
                      <a:pt x="5" y="30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0" y="26"/>
                    </a:lnTo>
                    <a:lnTo>
                      <a:pt x="21" y="24"/>
                    </a:lnTo>
                    <a:lnTo>
                      <a:pt x="20" y="23"/>
                    </a:lnTo>
                    <a:lnTo>
                      <a:pt x="19" y="21"/>
                    </a:lnTo>
                    <a:lnTo>
                      <a:pt x="15" y="17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3" y="11"/>
                    </a:lnTo>
                    <a:lnTo>
                      <a:pt x="11" y="10"/>
                    </a:lnTo>
                    <a:lnTo>
                      <a:pt x="9" y="9"/>
                    </a:lnTo>
                    <a:lnTo>
                      <a:pt x="5" y="9"/>
                    </a:lnTo>
                    <a:lnTo>
                      <a:pt x="3" y="10"/>
                    </a:lnTo>
                    <a:lnTo>
                      <a:pt x="2" y="11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14" y="6"/>
                    </a:lnTo>
                    <a:lnTo>
                      <a:pt x="20" y="14"/>
                    </a:lnTo>
                    <a:lnTo>
                      <a:pt x="28" y="1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6" name="Freeform 1650"/>
              <p:cNvSpPr>
                <a:spLocks noChangeAspect="1"/>
              </p:cNvSpPr>
              <p:nvPr/>
            </p:nvSpPr>
            <p:spPr bwMode="gray">
              <a:xfrm>
                <a:off x="3997" y="2557"/>
                <a:ext cx="32" cy="59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1" y="9"/>
                  </a:cxn>
                  <a:cxn ang="0">
                    <a:pos x="18" y="15"/>
                  </a:cxn>
                  <a:cxn ang="0">
                    <a:pos x="19" y="22"/>
                  </a:cxn>
                  <a:cxn ang="0">
                    <a:pos x="20" y="24"/>
                  </a:cxn>
                  <a:cxn ang="0">
                    <a:pos x="21" y="28"/>
                  </a:cxn>
                  <a:cxn ang="0">
                    <a:pos x="12" y="38"/>
                  </a:cxn>
                  <a:cxn ang="0">
                    <a:pos x="6" y="38"/>
                  </a:cxn>
                  <a:cxn ang="0">
                    <a:pos x="3" y="34"/>
                  </a:cxn>
                  <a:cxn ang="0">
                    <a:pos x="0" y="15"/>
                  </a:cxn>
                  <a:cxn ang="0">
                    <a:pos x="1" y="10"/>
                  </a:cxn>
                  <a:cxn ang="0">
                    <a:pos x="2" y="5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0" y="5"/>
                  </a:cxn>
                </a:cxnLst>
                <a:rect l="0" t="0" r="r" b="b"/>
                <a:pathLst>
                  <a:path w="21" h="38">
                    <a:moveTo>
                      <a:pt x="10" y="5"/>
                    </a:moveTo>
                    <a:lnTo>
                      <a:pt x="11" y="9"/>
                    </a:lnTo>
                    <a:lnTo>
                      <a:pt x="18" y="15"/>
                    </a:lnTo>
                    <a:lnTo>
                      <a:pt x="19" y="22"/>
                    </a:lnTo>
                    <a:lnTo>
                      <a:pt x="20" y="24"/>
                    </a:lnTo>
                    <a:lnTo>
                      <a:pt x="21" y="28"/>
                    </a:lnTo>
                    <a:lnTo>
                      <a:pt x="12" y="38"/>
                    </a:lnTo>
                    <a:lnTo>
                      <a:pt x="6" y="38"/>
                    </a:lnTo>
                    <a:lnTo>
                      <a:pt x="3" y="34"/>
                    </a:lnTo>
                    <a:lnTo>
                      <a:pt x="0" y="15"/>
                    </a:lnTo>
                    <a:lnTo>
                      <a:pt x="1" y="10"/>
                    </a:lnTo>
                    <a:lnTo>
                      <a:pt x="2" y="5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7" name="Freeform 1651"/>
              <p:cNvSpPr>
                <a:spLocks noChangeAspect="1"/>
              </p:cNvSpPr>
              <p:nvPr/>
            </p:nvSpPr>
            <p:spPr bwMode="gray">
              <a:xfrm>
                <a:off x="3961" y="2117"/>
                <a:ext cx="28" cy="48"/>
              </a:xfrm>
              <a:custGeom>
                <a:avLst/>
                <a:gdLst/>
                <a:ahLst/>
                <a:cxnLst>
                  <a:cxn ang="0">
                    <a:pos x="16" y="31"/>
                  </a:cxn>
                  <a:cxn ang="0">
                    <a:pos x="16" y="30"/>
                  </a:cxn>
                  <a:cxn ang="0">
                    <a:pos x="17" y="29"/>
                  </a:cxn>
                  <a:cxn ang="0">
                    <a:pos x="15" y="23"/>
                  </a:cxn>
                  <a:cxn ang="0">
                    <a:pos x="11" y="13"/>
                  </a:cxn>
                  <a:cxn ang="0">
                    <a:pos x="4" y="6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12" y="0"/>
                  </a:cxn>
                  <a:cxn ang="0">
                    <a:pos x="16" y="4"/>
                  </a:cxn>
                  <a:cxn ang="0">
                    <a:pos x="17" y="9"/>
                  </a:cxn>
                  <a:cxn ang="0">
                    <a:pos x="15" y="16"/>
                  </a:cxn>
                  <a:cxn ang="0">
                    <a:pos x="15" y="20"/>
                  </a:cxn>
                  <a:cxn ang="0">
                    <a:pos x="17" y="26"/>
                  </a:cxn>
                  <a:cxn ang="0">
                    <a:pos x="18" y="30"/>
                  </a:cxn>
                  <a:cxn ang="0">
                    <a:pos x="16" y="31"/>
                  </a:cxn>
                </a:cxnLst>
                <a:rect l="0" t="0" r="r" b="b"/>
                <a:pathLst>
                  <a:path w="18" h="31">
                    <a:moveTo>
                      <a:pt x="16" y="31"/>
                    </a:moveTo>
                    <a:lnTo>
                      <a:pt x="16" y="30"/>
                    </a:lnTo>
                    <a:lnTo>
                      <a:pt x="17" y="29"/>
                    </a:lnTo>
                    <a:lnTo>
                      <a:pt x="15" y="23"/>
                    </a:lnTo>
                    <a:lnTo>
                      <a:pt x="11" y="13"/>
                    </a:lnTo>
                    <a:lnTo>
                      <a:pt x="4" y="6"/>
                    </a:lnTo>
                    <a:lnTo>
                      <a:pt x="0" y="5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9"/>
                    </a:lnTo>
                    <a:lnTo>
                      <a:pt x="15" y="16"/>
                    </a:lnTo>
                    <a:lnTo>
                      <a:pt x="15" y="20"/>
                    </a:lnTo>
                    <a:lnTo>
                      <a:pt x="17" y="26"/>
                    </a:lnTo>
                    <a:lnTo>
                      <a:pt x="18" y="30"/>
                    </a:lnTo>
                    <a:lnTo>
                      <a:pt x="16" y="3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8" name="Freeform 1652"/>
              <p:cNvSpPr>
                <a:spLocks noChangeAspect="1"/>
              </p:cNvSpPr>
              <p:nvPr/>
            </p:nvSpPr>
            <p:spPr bwMode="gray">
              <a:xfrm>
                <a:off x="4003" y="2209"/>
                <a:ext cx="115" cy="71"/>
              </a:xfrm>
              <a:custGeom>
                <a:avLst/>
                <a:gdLst/>
                <a:ahLst/>
                <a:cxnLst>
                  <a:cxn ang="0">
                    <a:pos x="72" y="28"/>
                  </a:cxn>
                  <a:cxn ang="0">
                    <a:pos x="74" y="36"/>
                  </a:cxn>
                  <a:cxn ang="0">
                    <a:pos x="71" y="44"/>
                  </a:cxn>
                  <a:cxn ang="0">
                    <a:pos x="60" y="46"/>
                  </a:cxn>
                  <a:cxn ang="0">
                    <a:pos x="50" y="42"/>
                  </a:cxn>
                  <a:cxn ang="0">
                    <a:pos x="39" y="33"/>
                  </a:cxn>
                  <a:cxn ang="0">
                    <a:pos x="29" y="32"/>
                  </a:cxn>
                  <a:cxn ang="0">
                    <a:pos x="12" y="28"/>
                  </a:cxn>
                  <a:cxn ang="0">
                    <a:pos x="8" y="25"/>
                  </a:cxn>
                  <a:cxn ang="0">
                    <a:pos x="2" y="23"/>
                  </a:cxn>
                  <a:cxn ang="0">
                    <a:pos x="0" y="15"/>
                  </a:cxn>
                  <a:cxn ang="0">
                    <a:pos x="2" y="8"/>
                  </a:cxn>
                  <a:cxn ang="0">
                    <a:pos x="5" y="1"/>
                  </a:cxn>
                  <a:cxn ang="0">
                    <a:pos x="16" y="0"/>
                  </a:cxn>
                  <a:cxn ang="0">
                    <a:pos x="28" y="10"/>
                  </a:cxn>
                  <a:cxn ang="0">
                    <a:pos x="39" y="15"/>
                  </a:cxn>
                  <a:cxn ang="0">
                    <a:pos x="50" y="23"/>
                  </a:cxn>
                  <a:cxn ang="0">
                    <a:pos x="72" y="28"/>
                  </a:cxn>
                </a:cxnLst>
                <a:rect l="0" t="0" r="r" b="b"/>
                <a:pathLst>
                  <a:path w="74" h="46">
                    <a:moveTo>
                      <a:pt x="72" y="28"/>
                    </a:moveTo>
                    <a:lnTo>
                      <a:pt x="74" y="36"/>
                    </a:lnTo>
                    <a:lnTo>
                      <a:pt x="71" y="44"/>
                    </a:lnTo>
                    <a:lnTo>
                      <a:pt x="60" y="46"/>
                    </a:lnTo>
                    <a:lnTo>
                      <a:pt x="50" y="42"/>
                    </a:lnTo>
                    <a:lnTo>
                      <a:pt x="39" y="33"/>
                    </a:lnTo>
                    <a:lnTo>
                      <a:pt x="29" y="32"/>
                    </a:lnTo>
                    <a:lnTo>
                      <a:pt x="12" y="28"/>
                    </a:lnTo>
                    <a:lnTo>
                      <a:pt x="8" y="25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2" y="8"/>
                    </a:lnTo>
                    <a:lnTo>
                      <a:pt x="5" y="1"/>
                    </a:lnTo>
                    <a:lnTo>
                      <a:pt x="16" y="0"/>
                    </a:lnTo>
                    <a:lnTo>
                      <a:pt x="28" y="10"/>
                    </a:lnTo>
                    <a:lnTo>
                      <a:pt x="39" y="15"/>
                    </a:lnTo>
                    <a:lnTo>
                      <a:pt x="50" y="23"/>
                    </a:lnTo>
                    <a:lnTo>
                      <a:pt x="72" y="2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79" name="Freeform 1653"/>
              <p:cNvSpPr>
                <a:spLocks noChangeAspect="1"/>
              </p:cNvSpPr>
              <p:nvPr/>
            </p:nvSpPr>
            <p:spPr bwMode="gray">
              <a:xfrm>
                <a:off x="3915" y="2126"/>
                <a:ext cx="71" cy="39"/>
              </a:xfrm>
              <a:custGeom>
                <a:avLst/>
                <a:gdLst/>
                <a:ahLst/>
                <a:cxnLst>
                  <a:cxn ang="0">
                    <a:pos x="46" y="24"/>
                  </a:cxn>
                  <a:cxn ang="0">
                    <a:pos x="44" y="25"/>
                  </a:cxn>
                  <a:cxn ang="0">
                    <a:pos x="18" y="7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9" y="0"/>
                  </a:cxn>
                  <a:cxn ang="0">
                    <a:pos x="18" y="2"/>
                  </a:cxn>
                  <a:cxn ang="0">
                    <a:pos x="30" y="0"/>
                  </a:cxn>
                  <a:cxn ang="0">
                    <a:pos x="32" y="1"/>
                  </a:cxn>
                  <a:cxn ang="0">
                    <a:pos x="35" y="5"/>
                  </a:cxn>
                  <a:cxn ang="0">
                    <a:pos x="39" y="8"/>
                  </a:cxn>
                  <a:cxn ang="0">
                    <a:pos x="41" y="15"/>
                  </a:cxn>
                  <a:cxn ang="0">
                    <a:pos x="45" y="22"/>
                  </a:cxn>
                  <a:cxn ang="0">
                    <a:pos x="46" y="24"/>
                  </a:cxn>
                </a:cxnLst>
                <a:rect l="0" t="0" r="r" b="b"/>
                <a:pathLst>
                  <a:path w="46" h="25">
                    <a:moveTo>
                      <a:pt x="46" y="24"/>
                    </a:moveTo>
                    <a:lnTo>
                      <a:pt x="44" y="25"/>
                    </a:lnTo>
                    <a:lnTo>
                      <a:pt x="18" y="7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2" y="1"/>
                    </a:lnTo>
                    <a:lnTo>
                      <a:pt x="35" y="5"/>
                    </a:lnTo>
                    <a:lnTo>
                      <a:pt x="39" y="8"/>
                    </a:lnTo>
                    <a:lnTo>
                      <a:pt x="41" y="15"/>
                    </a:lnTo>
                    <a:lnTo>
                      <a:pt x="45" y="22"/>
                    </a:lnTo>
                    <a:lnTo>
                      <a:pt x="46" y="2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0" name="Freeform 1654"/>
              <p:cNvSpPr>
                <a:spLocks noChangeAspect="1"/>
              </p:cNvSpPr>
              <p:nvPr/>
            </p:nvSpPr>
            <p:spPr bwMode="gray">
              <a:xfrm>
                <a:off x="3961" y="2125"/>
                <a:ext cx="26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11" y="8"/>
                  </a:cxn>
                  <a:cxn ang="0">
                    <a:pos x="15" y="18"/>
                  </a:cxn>
                  <a:cxn ang="0">
                    <a:pos x="17" y="24"/>
                  </a:cxn>
                  <a:cxn ang="0">
                    <a:pos x="16" y="25"/>
                  </a:cxn>
                  <a:cxn ang="0">
                    <a:pos x="15" y="23"/>
                  </a:cxn>
                  <a:cxn ang="0">
                    <a:pos x="11" y="16"/>
                  </a:cxn>
                  <a:cxn ang="0">
                    <a:pos x="9" y="9"/>
                  </a:cxn>
                  <a:cxn ang="0">
                    <a:pos x="5" y="6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25">
                    <a:moveTo>
                      <a:pt x="0" y="0"/>
                    </a:moveTo>
                    <a:lnTo>
                      <a:pt x="4" y="1"/>
                    </a:lnTo>
                    <a:lnTo>
                      <a:pt x="11" y="8"/>
                    </a:lnTo>
                    <a:lnTo>
                      <a:pt x="15" y="18"/>
                    </a:lnTo>
                    <a:lnTo>
                      <a:pt x="17" y="24"/>
                    </a:lnTo>
                    <a:lnTo>
                      <a:pt x="16" y="25"/>
                    </a:lnTo>
                    <a:lnTo>
                      <a:pt x="15" y="23"/>
                    </a:lnTo>
                    <a:lnTo>
                      <a:pt x="11" y="16"/>
                    </a:lnTo>
                    <a:lnTo>
                      <a:pt x="9" y="9"/>
                    </a:lnTo>
                    <a:lnTo>
                      <a:pt x="5" y="6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1" name="Freeform 1655"/>
              <p:cNvSpPr>
                <a:spLocks noChangeAspect="1"/>
              </p:cNvSpPr>
              <p:nvPr/>
            </p:nvSpPr>
            <p:spPr bwMode="gray">
              <a:xfrm>
                <a:off x="3818" y="2004"/>
                <a:ext cx="110" cy="84"/>
              </a:xfrm>
              <a:custGeom>
                <a:avLst/>
                <a:gdLst/>
                <a:ahLst/>
                <a:cxnLst>
                  <a:cxn ang="0">
                    <a:pos x="66" y="48"/>
                  </a:cxn>
                  <a:cxn ang="0">
                    <a:pos x="63" y="46"/>
                  </a:cxn>
                  <a:cxn ang="0">
                    <a:pos x="57" y="46"/>
                  </a:cxn>
                  <a:cxn ang="0">
                    <a:pos x="49" y="53"/>
                  </a:cxn>
                  <a:cxn ang="0">
                    <a:pos x="38" y="54"/>
                  </a:cxn>
                  <a:cxn ang="0">
                    <a:pos x="39" y="45"/>
                  </a:cxn>
                  <a:cxn ang="0">
                    <a:pos x="38" y="35"/>
                  </a:cxn>
                  <a:cxn ang="0">
                    <a:pos x="33" y="31"/>
                  </a:cxn>
                  <a:cxn ang="0">
                    <a:pos x="27" y="38"/>
                  </a:cxn>
                  <a:cxn ang="0">
                    <a:pos x="23" y="44"/>
                  </a:cxn>
                  <a:cxn ang="0">
                    <a:pos x="10" y="51"/>
                  </a:cxn>
                  <a:cxn ang="0">
                    <a:pos x="3" y="50"/>
                  </a:cxn>
                  <a:cxn ang="0">
                    <a:pos x="4" y="41"/>
                  </a:cxn>
                  <a:cxn ang="0">
                    <a:pos x="6" y="33"/>
                  </a:cxn>
                  <a:cxn ang="0">
                    <a:pos x="3" y="29"/>
                  </a:cxn>
                  <a:cxn ang="0">
                    <a:pos x="0" y="17"/>
                  </a:cxn>
                  <a:cxn ang="0">
                    <a:pos x="7" y="15"/>
                  </a:cxn>
                  <a:cxn ang="0">
                    <a:pos x="14" y="13"/>
                  </a:cxn>
                  <a:cxn ang="0">
                    <a:pos x="15" y="4"/>
                  </a:cxn>
                  <a:cxn ang="0">
                    <a:pos x="25" y="0"/>
                  </a:cxn>
                  <a:cxn ang="0">
                    <a:pos x="33" y="3"/>
                  </a:cxn>
                  <a:cxn ang="0">
                    <a:pos x="28" y="7"/>
                  </a:cxn>
                  <a:cxn ang="0">
                    <a:pos x="27" y="13"/>
                  </a:cxn>
                  <a:cxn ang="0">
                    <a:pos x="18" y="19"/>
                  </a:cxn>
                  <a:cxn ang="0">
                    <a:pos x="19" y="22"/>
                  </a:cxn>
                  <a:cxn ang="0">
                    <a:pos x="24" y="20"/>
                  </a:cxn>
                  <a:cxn ang="0">
                    <a:pos x="29" y="20"/>
                  </a:cxn>
                  <a:cxn ang="0">
                    <a:pos x="33" y="19"/>
                  </a:cxn>
                  <a:cxn ang="0">
                    <a:pos x="41" y="18"/>
                  </a:cxn>
                  <a:cxn ang="0">
                    <a:pos x="42" y="22"/>
                  </a:cxn>
                  <a:cxn ang="0">
                    <a:pos x="50" y="22"/>
                  </a:cxn>
                  <a:cxn ang="0">
                    <a:pos x="58" y="19"/>
                  </a:cxn>
                  <a:cxn ang="0">
                    <a:pos x="60" y="29"/>
                  </a:cxn>
                  <a:cxn ang="0">
                    <a:pos x="69" y="31"/>
                  </a:cxn>
                  <a:cxn ang="0">
                    <a:pos x="71" y="38"/>
                  </a:cxn>
                  <a:cxn ang="0">
                    <a:pos x="66" y="48"/>
                  </a:cxn>
                </a:cxnLst>
                <a:rect l="0" t="0" r="r" b="b"/>
                <a:pathLst>
                  <a:path w="71" h="54">
                    <a:moveTo>
                      <a:pt x="66" y="48"/>
                    </a:moveTo>
                    <a:lnTo>
                      <a:pt x="63" y="46"/>
                    </a:lnTo>
                    <a:lnTo>
                      <a:pt x="57" y="46"/>
                    </a:lnTo>
                    <a:lnTo>
                      <a:pt x="49" y="53"/>
                    </a:lnTo>
                    <a:lnTo>
                      <a:pt x="38" y="54"/>
                    </a:lnTo>
                    <a:lnTo>
                      <a:pt x="39" y="45"/>
                    </a:lnTo>
                    <a:lnTo>
                      <a:pt x="38" y="35"/>
                    </a:lnTo>
                    <a:lnTo>
                      <a:pt x="33" y="31"/>
                    </a:lnTo>
                    <a:lnTo>
                      <a:pt x="27" y="38"/>
                    </a:lnTo>
                    <a:lnTo>
                      <a:pt x="23" y="44"/>
                    </a:lnTo>
                    <a:lnTo>
                      <a:pt x="10" y="51"/>
                    </a:lnTo>
                    <a:lnTo>
                      <a:pt x="3" y="50"/>
                    </a:lnTo>
                    <a:lnTo>
                      <a:pt x="4" y="41"/>
                    </a:lnTo>
                    <a:lnTo>
                      <a:pt x="6" y="33"/>
                    </a:lnTo>
                    <a:lnTo>
                      <a:pt x="3" y="29"/>
                    </a:lnTo>
                    <a:lnTo>
                      <a:pt x="0" y="17"/>
                    </a:lnTo>
                    <a:lnTo>
                      <a:pt x="7" y="15"/>
                    </a:lnTo>
                    <a:lnTo>
                      <a:pt x="14" y="13"/>
                    </a:lnTo>
                    <a:lnTo>
                      <a:pt x="15" y="4"/>
                    </a:lnTo>
                    <a:lnTo>
                      <a:pt x="25" y="0"/>
                    </a:lnTo>
                    <a:lnTo>
                      <a:pt x="33" y="3"/>
                    </a:lnTo>
                    <a:lnTo>
                      <a:pt x="28" y="7"/>
                    </a:lnTo>
                    <a:lnTo>
                      <a:pt x="27" y="13"/>
                    </a:lnTo>
                    <a:lnTo>
                      <a:pt x="18" y="19"/>
                    </a:lnTo>
                    <a:lnTo>
                      <a:pt x="19" y="22"/>
                    </a:lnTo>
                    <a:lnTo>
                      <a:pt x="24" y="20"/>
                    </a:lnTo>
                    <a:lnTo>
                      <a:pt x="29" y="20"/>
                    </a:lnTo>
                    <a:lnTo>
                      <a:pt x="33" y="19"/>
                    </a:lnTo>
                    <a:lnTo>
                      <a:pt x="41" y="18"/>
                    </a:lnTo>
                    <a:lnTo>
                      <a:pt x="42" y="22"/>
                    </a:lnTo>
                    <a:lnTo>
                      <a:pt x="50" y="22"/>
                    </a:lnTo>
                    <a:lnTo>
                      <a:pt x="58" y="19"/>
                    </a:lnTo>
                    <a:lnTo>
                      <a:pt x="60" y="29"/>
                    </a:lnTo>
                    <a:lnTo>
                      <a:pt x="69" y="31"/>
                    </a:lnTo>
                    <a:lnTo>
                      <a:pt x="71" y="38"/>
                    </a:lnTo>
                    <a:lnTo>
                      <a:pt x="66" y="48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2" name="Freeform 1656"/>
              <p:cNvSpPr>
                <a:spLocks noChangeAspect="1"/>
              </p:cNvSpPr>
              <p:nvPr/>
            </p:nvSpPr>
            <p:spPr bwMode="gray">
              <a:xfrm>
                <a:off x="3846" y="1951"/>
                <a:ext cx="155" cy="87"/>
              </a:xfrm>
              <a:custGeom>
                <a:avLst/>
                <a:gdLst/>
                <a:ahLst/>
                <a:cxnLst>
                  <a:cxn ang="0">
                    <a:pos x="40" y="53"/>
                  </a:cxn>
                  <a:cxn ang="0">
                    <a:pos x="32" y="56"/>
                  </a:cxn>
                  <a:cxn ang="0">
                    <a:pos x="24" y="56"/>
                  </a:cxn>
                  <a:cxn ang="0">
                    <a:pos x="23" y="52"/>
                  </a:cxn>
                  <a:cxn ang="0">
                    <a:pos x="15" y="53"/>
                  </a:cxn>
                  <a:cxn ang="0">
                    <a:pos x="11" y="54"/>
                  </a:cxn>
                  <a:cxn ang="0">
                    <a:pos x="6" y="54"/>
                  </a:cxn>
                  <a:cxn ang="0">
                    <a:pos x="1" y="56"/>
                  </a:cxn>
                  <a:cxn ang="0">
                    <a:pos x="0" y="53"/>
                  </a:cxn>
                  <a:cxn ang="0">
                    <a:pos x="9" y="47"/>
                  </a:cxn>
                  <a:cxn ang="0">
                    <a:pos x="19" y="45"/>
                  </a:cxn>
                  <a:cxn ang="0">
                    <a:pos x="28" y="39"/>
                  </a:cxn>
                  <a:cxn ang="0">
                    <a:pos x="28" y="34"/>
                  </a:cxn>
                  <a:cxn ang="0">
                    <a:pos x="21" y="33"/>
                  </a:cxn>
                  <a:cxn ang="0">
                    <a:pos x="18" y="27"/>
                  </a:cxn>
                  <a:cxn ang="0">
                    <a:pos x="8" y="26"/>
                  </a:cxn>
                  <a:cxn ang="0">
                    <a:pos x="1" y="25"/>
                  </a:cxn>
                  <a:cxn ang="0">
                    <a:pos x="5" y="21"/>
                  </a:cxn>
                  <a:cxn ang="0">
                    <a:pos x="11" y="21"/>
                  </a:cxn>
                  <a:cxn ang="0">
                    <a:pos x="13" y="14"/>
                  </a:cxn>
                  <a:cxn ang="0">
                    <a:pos x="18" y="9"/>
                  </a:cxn>
                  <a:cxn ang="0">
                    <a:pos x="24" y="9"/>
                  </a:cxn>
                  <a:cxn ang="0">
                    <a:pos x="29" y="13"/>
                  </a:cxn>
                  <a:cxn ang="0">
                    <a:pos x="39" y="12"/>
                  </a:cxn>
                  <a:cxn ang="0">
                    <a:pos x="37" y="6"/>
                  </a:cxn>
                  <a:cxn ang="0">
                    <a:pos x="46" y="0"/>
                  </a:cxn>
                  <a:cxn ang="0">
                    <a:pos x="51" y="2"/>
                  </a:cxn>
                  <a:cxn ang="0">
                    <a:pos x="55" y="8"/>
                  </a:cxn>
                  <a:cxn ang="0">
                    <a:pos x="68" y="3"/>
                  </a:cxn>
                  <a:cxn ang="0">
                    <a:pos x="84" y="6"/>
                  </a:cxn>
                  <a:cxn ang="0">
                    <a:pos x="96" y="10"/>
                  </a:cxn>
                  <a:cxn ang="0">
                    <a:pos x="100" y="14"/>
                  </a:cxn>
                  <a:cxn ang="0">
                    <a:pos x="93" y="24"/>
                  </a:cxn>
                  <a:cxn ang="0">
                    <a:pos x="83" y="27"/>
                  </a:cxn>
                  <a:cxn ang="0">
                    <a:pos x="75" y="33"/>
                  </a:cxn>
                  <a:cxn ang="0">
                    <a:pos x="69" y="34"/>
                  </a:cxn>
                  <a:cxn ang="0">
                    <a:pos x="68" y="42"/>
                  </a:cxn>
                  <a:cxn ang="0">
                    <a:pos x="62" y="43"/>
                  </a:cxn>
                  <a:cxn ang="0">
                    <a:pos x="57" y="38"/>
                  </a:cxn>
                  <a:cxn ang="0">
                    <a:pos x="43" y="47"/>
                  </a:cxn>
                  <a:cxn ang="0">
                    <a:pos x="40" y="53"/>
                  </a:cxn>
                </a:cxnLst>
                <a:rect l="0" t="0" r="r" b="b"/>
                <a:pathLst>
                  <a:path w="100" h="56">
                    <a:moveTo>
                      <a:pt x="40" y="53"/>
                    </a:moveTo>
                    <a:lnTo>
                      <a:pt x="32" y="56"/>
                    </a:lnTo>
                    <a:lnTo>
                      <a:pt x="24" y="56"/>
                    </a:lnTo>
                    <a:lnTo>
                      <a:pt x="23" y="52"/>
                    </a:lnTo>
                    <a:lnTo>
                      <a:pt x="15" y="53"/>
                    </a:lnTo>
                    <a:lnTo>
                      <a:pt x="11" y="54"/>
                    </a:lnTo>
                    <a:lnTo>
                      <a:pt x="6" y="54"/>
                    </a:lnTo>
                    <a:lnTo>
                      <a:pt x="1" y="56"/>
                    </a:lnTo>
                    <a:lnTo>
                      <a:pt x="0" y="53"/>
                    </a:lnTo>
                    <a:lnTo>
                      <a:pt x="9" y="47"/>
                    </a:lnTo>
                    <a:lnTo>
                      <a:pt x="19" y="45"/>
                    </a:lnTo>
                    <a:lnTo>
                      <a:pt x="28" y="39"/>
                    </a:lnTo>
                    <a:lnTo>
                      <a:pt x="28" y="34"/>
                    </a:lnTo>
                    <a:lnTo>
                      <a:pt x="21" y="33"/>
                    </a:lnTo>
                    <a:lnTo>
                      <a:pt x="18" y="27"/>
                    </a:lnTo>
                    <a:lnTo>
                      <a:pt x="8" y="26"/>
                    </a:lnTo>
                    <a:lnTo>
                      <a:pt x="1" y="25"/>
                    </a:lnTo>
                    <a:lnTo>
                      <a:pt x="5" y="21"/>
                    </a:lnTo>
                    <a:lnTo>
                      <a:pt x="11" y="21"/>
                    </a:lnTo>
                    <a:lnTo>
                      <a:pt x="13" y="14"/>
                    </a:lnTo>
                    <a:lnTo>
                      <a:pt x="18" y="9"/>
                    </a:lnTo>
                    <a:lnTo>
                      <a:pt x="24" y="9"/>
                    </a:lnTo>
                    <a:lnTo>
                      <a:pt x="29" y="13"/>
                    </a:lnTo>
                    <a:lnTo>
                      <a:pt x="39" y="12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51" y="2"/>
                    </a:lnTo>
                    <a:lnTo>
                      <a:pt x="55" y="8"/>
                    </a:lnTo>
                    <a:lnTo>
                      <a:pt x="68" y="3"/>
                    </a:lnTo>
                    <a:lnTo>
                      <a:pt x="84" y="6"/>
                    </a:lnTo>
                    <a:lnTo>
                      <a:pt x="96" y="10"/>
                    </a:lnTo>
                    <a:lnTo>
                      <a:pt x="100" y="14"/>
                    </a:lnTo>
                    <a:lnTo>
                      <a:pt x="93" y="24"/>
                    </a:lnTo>
                    <a:lnTo>
                      <a:pt x="83" y="27"/>
                    </a:lnTo>
                    <a:lnTo>
                      <a:pt x="75" y="33"/>
                    </a:lnTo>
                    <a:lnTo>
                      <a:pt x="69" y="34"/>
                    </a:lnTo>
                    <a:lnTo>
                      <a:pt x="68" y="42"/>
                    </a:lnTo>
                    <a:lnTo>
                      <a:pt x="62" y="43"/>
                    </a:lnTo>
                    <a:lnTo>
                      <a:pt x="57" y="38"/>
                    </a:lnTo>
                    <a:lnTo>
                      <a:pt x="43" y="47"/>
                    </a:lnTo>
                    <a:lnTo>
                      <a:pt x="40" y="5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3" name="Freeform 1657"/>
              <p:cNvSpPr>
                <a:spLocks noChangeAspect="1"/>
              </p:cNvSpPr>
              <p:nvPr/>
            </p:nvSpPr>
            <p:spPr bwMode="gray">
              <a:xfrm>
                <a:off x="3952" y="2117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0" y="0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6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4" name="Freeform 1658"/>
              <p:cNvSpPr>
                <a:spLocks noChangeAspect="1"/>
              </p:cNvSpPr>
              <p:nvPr/>
            </p:nvSpPr>
            <p:spPr bwMode="gray">
              <a:xfrm>
                <a:off x="3911" y="2125"/>
                <a:ext cx="50" cy="8"/>
              </a:xfrm>
              <a:custGeom>
                <a:avLst/>
                <a:gdLst/>
                <a:ahLst/>
                <a:cxnLst>
                  <a:cxn ang="0">
                    <a:pos x="32" y="1"/>
                  </a:cxn>
                  <a:cxn ang="0">
                    <a:pos x="20" y="3"/>
                  </a:cxn>
                  <a:cxn ang="0">
                    <a:pos x="11" y="1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27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2" y="1"/>
                  </a:cxn>
                </a:cxnLst>
                <a:rect l="0" t="0" r="r" b="b"/>
                <a:pathLst>
                  <a:path w="32" h="5">
                    <a:moveTo>
                      <a:pt x="32" y="1"/>
                    </a:moveTo>
                    <a:lnTo>
                      <a:pt x="20" y="3"/>
                    </a:lnTo>
                    <a:lnTo>
                      <a:pt x="11" y="1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2" y="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5" name="Freeform 1659"/>
              <p:cNvSpPr>
                <a:spLocks noChangeAspect="1"/>
              </p:cNvSpPr>
              <p:nvPr/>
            </p:nvSpPr>
            <p:spPr bwMode="gray">
              <a:xfrm>
                <a:off x="3722" y="2083"/>
                <a:ext cx="237" cy="245"/>
              </a:xfrm>
              <a:custGeom>
                <a:avLst/>
                <a:gdLst/>
                <a:ahLst/>
                <a:cxnLst>
                  <a:cxn ang="0">
                    <a:pos x="124" y="32"/>
                  </a:cxn>
                  <a:cxn ang="0">
                    <a:pos x="123" y="48"/>
                  </a:cxn>
                  <a:cxn ang="0">
                    <a:pos x="130" y="51"/>
                  </a:cxn>
                  <a:cxn ang="0">
                    <a:pos x="136" y="58"/>
                  </a:cxn>
                  <a:cxn ang="0">
                    <a:pos x="134" y="64"/>
                  </a:cxn>
                  <a:cxn ang="0">
                    <a:pos x="128" y="70"/>
                  </a:cxn>
                  <a:cxn ang="0">
                    <a:pos x="126" y="80"/>
                  </a:cxn>
                  <a:cxn ang="0">
                    <a:pos x="120" y="84"/>
                  </a:cxn>
                  <a:cxn ang="0">
                    <a:pos x="118" y="93"/>
                  </a:cxn>
                  <a:cxn ang="0">
                    <a:pos x="100" y="112"/>
                  </a:cxn>
                  <a:cxn ang="0">
                    <a:pos x="92" y="113"/>
                  </a:cxn>
                  <a:cxn ang="0">
                    <a:pos x="88" y="109"/>
                  </a:cxn>
                  <a:cxn ang="0">
                    <a:pos x="83" y="122"/>
                  </a:cxn>
                  <a:cxn ang="0">
                    <a:pos x="95" y="142"/>
                  </a:cxn>
                  <a:cxn ang="0">
                    <a:pos x="93" y="150"/>
                  </a:cxn>
                  <a:cxn ang="0">
                    <a:pos x="80" y="148"/>
                  </a:cxn>
                  <a:cxn ang="0">
                    <a:pos x="72" y="153"/>
                  </a:cxn>
                  <a:cxn ang="0">
                    <a:pos x="67" y="158"/>
                  </a:cxn>
                  <a:cxn ang="0">
                    <a:pos x="62" y="156"/>
                  </a:cxn>
                  <a:cxn ang="0">
                    <a:pos x="62" y="153"/>
                  </a:cxn>
                  <a:cxn ang="0">
                    <a:pos x="58" y="151"/>
                  </a:cxn>
                  <a:cxn ang="0">
                    <a:pos x="57" y="144"/>
                  </a:cxn>
                  <a:cxn ang="0">
                    <a:pos x="55" y="142"/>
                  </a:cxn>
                  <a:cxn ang="0">
                    <a:pos x="48" y="141"/>
                  </a:cxn>
                  <a:cxn ang="0">
                    <a:pos x="44" y="143"/>
                  </a:cxn>
                  <a:cxn ang="0">
                    <a:pos x="31" y="142"/>
                  </a:cxn>
                  <a:cxn ang="0">
                    <a:pos x="28" y="143"/>
                  </a:cxn>
                  <a:cxn ang="0">
                    <a:pos x="14" y="144"/>
                  </a:cxn>
                  <a:cxn ang="0">
                    <a:pos x="10" y="142"/>
                  </a:cxn>
                  <a:cxn ang="0">
                    <a:pos x="9" y="141"/>
                  </a:cxn>
                  <a:cxn ang="0">
                    <a:pos x="10" y="132"/>
                  </a:cxn>
                  <a:cxn ang="0">
                    <a:pos x="22" y="126"/>
                  </a:cxn>
                  <a:cxn ang="0">
                    <a:pos x="22" y="119"/>
                  </a:cxn>
                  <a:cxn ang="0">
                    <a:pos x="16" y="118"/>
                  </a:cxn>
                  <a:cxn ang="0">
                    <a:pos x="17" y="111"/>
                  </a:cxn>
                  <a:cxn ang="0">
                    <a:pos x="0" y="96"/>
                  </a:cxn>
                  <a:cxn ang="0">
                    <a:pos x="0" y="89"/>
                  </a:cxn>
                  <a:cxn ang="0">
                    <a:pos x="12" y="90"/>
                  </a:cxn>
                  <a:cxn ang="0">
                    <a:pos x="17" y="91"/>
                  </a:cxn>
                  <a:cxn ang="0">
                    <a:pos x="36" y="93"/>
                  </a:cxn>
                  <a:cxn ang="0">
                    <a:pos x="50" y="89"/>
                  </a:cxn>
                  <a:cxn ang="0">
                    <a:pos x="50" y="79"/>
                  </a:cxn>
                  <a:cxn ang="0">
                    <a:pos x="51" y="72"/>
                  </a:cxn>
                  <a:cxn ang="0">
                    <a:pos x="59" y="71"/>
                  </a:cxn>
                  <a:cxn ang="0">
                    <a:pos x="65" y="65"/>
                  </a:cxn>
                  <a:cxn ang="0">
                    <a:pos x="76" y="67"/>
                  </a:cxn>
                  <a:cxn ang="0">
                    <a:pos x="76" y="55"/>
                  </a:cxn>
                  <a:cxn ang="0">
                    <a:pos x="85" y="39"/>
                  </a:cxn>
                  <a:cxn ang="0">
                    <a:pos x="93" y="40"/>
                  </a:cxn>
                  <a:cxn ang="0">
                    <a:pos x="102" y="25"/>
                  </a:cxn>
                  <a:cxn ang="0">
                    <a:pos x="98" y="12"/>
                  </a:cxn>
                  <a:cxn ang="0">
                    <a:pos x="120" y="2"/>
                  </a:cxn>
                  <a:cxn ang="0">
                    <a:pos x="126" y="2"/>
                  </a:cxn>
                  <a:cxn ang="0">
                    <a:pos x="130" y="0"/>
                  </a:cxn>
                  <a:cxn ang="0">
                    <a:pos x="135" y="3"/>
                  </a:cxn>
                  <a:cxn ang="0">
                    <a:pos x="139" y="8"/>
                  </a:cxn>
                  <a:cxn ang="0">
                    <a:pos x="141" y="16"/>
                  </a:cxn>
                  <a:cxn ang="0">
                    <a:pos x="148" y="22"/>
                  </a:cxn>
                  <a:cxn ang="0">
                    <a:pos x="153" y="27"/>
                  </a:cxn>
                  <a:cxn ang="0">
                    <a:pos x="149" y="27"/>
                  </a:cxn>
                  <a:cxn ang="0">
                    <a:pos x="124" y="27"/>
                  </a:cxn>
                  <a:cxn ang="0">
                    <a:pos x="122" y="31"/>
                  </a:cxn>
                  <a:cxn ang="0">
                    <a:pos x="124" y="32"/>
                  </a:cxn>
                </a:cxnLst>
                <a:rect l="0" t="0" r="r" b="b"/>
                <a:pathLst>
                  <a:path w="153" h="158">
                    <a:moveTo>
                      <a:pt x="124" y="32"/>
                    </a:moveTo>
                    <a:lnTo>
                      <a:pt x="123" y="48"/>
                    </a:lnTo>
                    <a:lnTo>
                      <a:pt x="130" y="51"/>
                    </a:lnTo>
                    <a:lnTo>
                      <a:pt x="136" y="58"/>
                    </a:lnTo>
                    <a:lnTo>
                      <a:pt x="134" y="64"/>
                    </a:lnTo>
                    <a:lnTo>
                      <a:pt x="128" y="70"/>
                    </a:lnTo>
                    <a:lnTo>
                      <a:pt x="126" y="80"/>
                    </a:lnTo>
                    <a:lnTo>
                      <a:pt x="120" y="84"/>
                    </a:lnTo>
                    <a:lnTo>
                      <a:pt x="118" y="93"/>
                    </a:lnTo>
                    <a:lnTo>
                      <a:pt x="100" y="112"/>
                    </a:lnTo>
                    <a:lnTo>
                      <a:pt x="92" y="113"/>
                    </a:lnTo>
                    <a:lnTo>
                      <a:pt x="88" y="109"/>
                    </a:lnTo>
                    <a:lnTo>
                      <a:pt x="83" y="122"/>
                    </a:lnTo>
                    <a:lnTo>
                      <a:pt x="95" y="142"/>
                    </a:lnTo>
                    <a:lnTo>
                      <a:pt x="93" y="150"/>
                    </a:lnTo>
                    <a:lnTo>
                      <a:pt x="80" y="148"/>
                    </a:lnTo>
                    <a:lnTo>
                      <a:pt x="72" y="153"/>
                    </a:lnTo>
                    <a:lnTo>
                      <a:pt x="67" y="158"/>
                    </a:lnTo>
                    <a:lnTo>
                      <a:pt x="62" y="156"/>
                    </a:lnTo>
                    <a:lnTo>
                      <a:pt x="62" y="153"/>
                    </a:lnTo>
                    <a:lnTo>
                      <a:pt x="58" y="151"/>
                    </a:lnTo>
                    <a:lnTo>
                      <a:pt x="57" y="144"/>
                    </a:lnTo>
                    <a:lnTo>
                      <a:pt x="55" y="142"/>
                    </a:lnTo>
                    <a:lnTo>
                      <a:pt x="48" y="141"/>
                    </a:lnTo>
                    <a:lnTo>
                      <a:pt x="44" y="143"/>
                    </a:lnTo>
                    <a:lnTo>
                      <a:pt x="31" y="142"/>
                    </a:lnTo>
                    <a:lnTo>
                      <a:pt x="28" y="143"/>
                    </a:lnTo>
                    <a:lnTo>
                      <a:pt x="14" y="144"/>
                    </a:lnTo>
                    <a:lnTo>
                      <a:pt x="10" y="142"/>
                    </a:lnTo>
                    <a:lnTo>
                      <a:pt x="9" y="141"/>
                    </a:lnTo>
                    <a:lnTo>
                      <a:pt x="10" y="132"/>
                    </a:lnTo>
                    <a:lnTo>
                      <a:pt x="22" y="126"/>
                    </a:lnTo>
                    <a:lnTo>
                      <a:pt x="22" y="119"/>
                    </a:lnTo>
                    <a:lnTo>
                      <a:pt x="16" y="118"/>
                    </a:lnTo>
                    <a:lnTo>
                      <a:pt x="17" y="111"/>
                    </a:lnTo>
                    <a:lnTo>
                      <a:pt x="0" y="96"/>
                    </a:lnTo>
                    <a:lnTo>
                      <a:pt x="0" y="89"/>
                    </a:lnTo>
                    <a:lnTo>
                      <a:pt x="12" y="90"/>
                    </a:lnTo>
                    <a:lnTo>
                      <a:pt x="17" y="91"/>
                    </a:lnTo>
                    <a:lnTo>
                      <a:pt x="36" y="93"/>
                    </a:lnTo>
                    <a:lnTo>
                      <a:pt x="50" y="89"/>
                    </a:lnTo>
                    <a:lnTo>
                      <a:pt x="50" y="79"/>
                    </a:lnTo>
                    <a:lnTo>
                      <a:pt x="51" y="72"/>
                    </a:lnTo>
                    <a:lnTo>
                      <a:pt x="59" y="71"/>
                    </a:lnTo>
                    <a:lnTo>
                      <a:pt x="65" y="65"/>
                    </a:lnTo>
                    <a:lnTo>
                      <a:pt x="76" y="67"/>
                    </a:lnTo>
                    <a:lnTo>
                      <a:pt x="76" y="55"/>
                    </a:lnTo>
                    <a:lnTo>
                      <a:pt x="85" y="39"/>
                    </a:lnTo>
                    <a:lnTo>
                      <a:pt x="93" y="40"/>
                    </a:lnTo>
                    <a:lnTo>
                      <a:pt x="102" y="25"/>
                    </a:lnTo>
                    <a:lnTo>
                      <a:pt x="98" y="12"/>
                    </a:lnTo>
                    <a:lnTo>
                      <a:pt x="120" y="2"/>
                    </a:lnTo>
                    <a:lnTo>
                      <a:pt x="126" y="2"/>
                    </a:lnTo>
                    <a:lnTo>
                      <a:pt x="130" y="0"/>
                    </a:lnTo>
                    <a:lnTo>
                      <a:pt x="135" y="3"/>
                    </a:lnTo>
                    <a:lnTo>
                      <a:pt x="139" y="8"/>
                    </a:lnTo>
                    <a:lnTo>
                      <a:pt x="141" y="16"/>
                    </a:lnTo>
                    <a:lnTo>
                      <a:pt x="148" y="22"/>
                    </a:lnTo>
                    <a:lnTo>
                      <a:pt x="153" y="27"/>
                    </a:lnTo>
                    <a:lnTo>
                      <a:pt x="149" y="27"/>
                    </a:lnTo>
                    <a:lnTo>
                      <a:pt x="124" y="27"/>
                    </a:lnTo>
                    <a:lnTo>
                      <a:pt x="122" y="31"/>
                    </a:lnTo>
                    <a:lnTo>
                      <a:pt x="124" y="3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6" name="Freeform 1660"/>
              <p:cNvSpPr>
                <a:spLocks noChangeAspect="1"/>
              </p:cNvSpPr>
              <p:nvPr/>
            </p:nvSpPr>
            <p:spPr bwMode="gray">
              <a:xfrm>
                <a:off x="3716" y="2052"/>
                <a:ext cx="208" cy="175"/>
              </a:xfrm>
              <a:custGeom>
                <a:avLst/>
                <a:gdLst/>
                <a:ahLst/>
                <a:cxnLst>
                  <a:cxn ang="0">
                    <a:pos x="4" y="109"/>
                  </a:cxn>
                  <a:cxn ang="0">
                    <a:pos x="8" y="101"/>
                  </a:cxn>
                  <a:cxn ang="0">
                    <a:pos x="13" y="93"/>
                  </a:cxn>
                  <a:cxn ang="0">
                    <a:pos x="9" y="86"/>
                  </a:cxn>
                  <a:cxn ang="0">
                    <a:pos x="5" y="90"/>
                  </a:cxn>
                  <a:cxn ang="0">
                    <a:pos x="2" y="84"/>
                  </a:cxn>
                  <a:cxn ang="0">
                    <a:pos x="3" y="75"/>
                  </a:cxn>
                  <a:cxn ang="0">
                    <a:pos x="0" y="58"/>
                  </a:cxn>
                  <a:cxn ang="0">
                    <a:pos x="8" y="47"/>
                  </a:cxn>
                  <a:cxn ang="0">
                    <a:pos x="8" y="38"/>
                  </a:cxn>
                  <a:cxn ang="0">
                    <a:pos x="16" y="40"/>
                  </a:cxn>
                  <a:cxn ang="0">
                    <a:pos x="21" y="45"/>
                  </a:cxn>
                  <a:cxn ang="0">
                    <a:pos x="23" y="38"/>
                  </a:cxn>
                  <a:cxn ang="0">
                    <a:pos x="40" y="27"/>
                  </a:cxn>
                  <a:cxn ang="0">
                    <a:pos x="44" y="17"/>
                  </a:cxn>
                  <a:cxn ang="0">
                    <a:pos x="56" y="16"/>
                  </a:cxn>
                  <a:cxn ang="0">
                    <a:pos x="69" y="19"/>
                  </a:cxn>
                  <a:cxn ang="0">
                    <a:pos x="76" y="20"/>
                  </a:cxn>
                  <a:cxn ang="0">
                    <a:pos x="89" y="13"/>
                  </a:cxn>
                  <a:cxn ang="0">
                    <a:pos x="93" y="7"/>
                  </a:cxn>
                  <a:cxn ang="0">
                    <a:pos x="99" y="0"/>
                  </a:cxn>
                  <a:cxn ang="0">
                    <a:pos x="104" y="4"/>
                  </a:cxn>
                  <a:cxn ang="0">
                    <a:pos x="105" y="14"/>
                  </a:cxn>
                  <a:cxn ang="0">
                    <a:pos x="104" y="23"/>
                  </a:cxn>
                  <a:cxn ang="0">
                    <a:pos x="115" y="22"/>
                  </a:cxn>
                  <a:cxn ang="0">
                    <a:pos x="123" y="15"/>
                  </a:cxn>
                  <a:cxn ang="0">
                    <a:pos x="129" y="15"/>
                  </a:cxn>
                  <a:cxn ang="0">
                    <a:pos x="132" y="17"/>
                  </a:cxn>
                  <a:cxn ang="0">
                    <a:pos x="134" y="20"/>
                  </a:cxn>
                  <a:cxn ang="0">
                    <a:pos x="130" y="22"/>
                  </a:cxn>
                  <a:cxn ang="0">
                    <a:pos x="124" y="22"/>
                  </a:cxn>
                  <a:cxn ang="0">
                    <a:pos x="102" y="32"/>
                  </a:cxn>
                  <a:cxn ang="0">
                    <a:pos x="106" y="45"/>
                  </a:cxn>
                  <a:cxn ang="0">
                    <a:pos x="97" y="60"/>
                  </a:cxn>
                  <a:cxn ang="0">
                    <a:pos x="89" y="59"/>
                  </a:cxn>
                  <a:cxn ang="0">
                    <a:pos x="80" y="75"/>
                  </a:cxn>
                  <a:cxn ang="0">
                    <a:pos x="80" y="87"/>
                  </a:cxn>
                  <a:cxn ang="0">
                    <a:pos x="69" y="85"/>
                  </a:cxn>
                  <a:cxn ang="0">
                    <a:pos x="63" y="91"/>
                  </a:cxn>
                  <a:cxn ang="0">
                    <a:pos x="55" y="92"/>
                  </a:cxn>
                  <a:cxn ang="0">
                    <a:pos x="54" y="99"/>
                  </a:cxn>
                  <a:cxn ang="0">
                    <a:pos x="54" y="109"/>
                  </a:cxn>
                  <a:cxn ang="0">
                    <a:pos x="40" y="113"/>
                  </a:cxn>
                  <a:cxn ang="0">
                    <a:pos x="21" y="111"/>
                  </a:cxn>
                  <a:cxn ang="0">
                    <a:pos x="16" y="110"/>
                  </a:cxn>
                  <a:cxn ang="0">
                    <a:pos x="4" y="109"/>
                  </a:cxn>
                </a:cxnLst>
                <a:rect l="0" t="0" r="r" b="b"/>
                <a:pathLst>
                  <a:path w="134" h="113">
                    <a:moveTo>
                      <a:pt x="4" y="109"/>
                    </a:moveTo>
                    <a:lnTo>
                      <a:pt x="8" y="101"/>
                    </a:lnTo>
                    <a:lnTo>
                      <a:pt x="13" y="93"/>
                    </a:lnTo>
                    <a:lnTo>
                      <a:pt x="9" y="86"/>
                    </a:lnTo>
                    <a:lnTo>
                      <a:pt x="5" y="90"/>
                    </a:lnTo>
                    <a:lnTo>
                      <a:pt x="2" y="84"/>
                    </a:lnTo>
                    <a:lnTo>
                      <a:pt x="3" y="75"/>
                    </a:lnTo>
                    <a:lnTo>
                      <a:pt x="0" y="58"/>
                    </a:lnTo>
                    <a:lnTo>
                      <a:pt x="8" y="47"/>
                    </a:lnTo>
                    <a:lnTo>
                      <a:pt x="8" y="38"/>
                    </a:lnTo>
                    <a:lnTo>
                      <a:pt x="16" y="40"/>
                    </a:lnTo>
                    <a:lnTo>
                      <a:pt x="21" y="45"/>
                    </a:lnTo>
                    <a:lnTo>
                      <a:pt x="23" y="38"/>
                    </a:lnTo>
                    <a:lnTo>
                      <a:pt x="40" y="27"/>
                    </a:lnTo>
                    <a:lnTo>
                      <a:pt x="44" y="17"/>
                    </a:lnTo>
                    <a:lnTo>
                      <a:pt x="56" y="16"/>
                    </a:lnTo>
                    <a:lnTo>
                      <a:pt x="69" y="19"/>
                    </a:lnTo>
                    <a:lnTo>
                      <a:pt x="76" y="20"/>
                    </a:lnTo>
                    <a:lnTo>
                      <a:pt x="89" y="13"/>
                    </a:lnTo>
                    <a:lnTo>
                      <a:pt x="93" y="7"/>
                    </a:lnTo>
                    <a:lnTo>
                      <a:pt x="99" y="0"/>
                    </a:lnTo>
                    <a:lnTo>
                      <a:pt x="104" y="4"/>
                    </a:lnTo>
                    <a:lnTo>
                      <a:pt x="105" y="14"/>
                    </a:lnTo>
                    <a:lnTo>
                      <a:pt x="104" y="23"/>
                    </a:lnTo>
                    <a:lnTo>
                      <a:pt x="115" y="22"/>
                    </a:lnTo>
                    <a:lnTo>
                      <a:pt x="123" y="15"/>
                    </a:lnTo>
                    <a:lnTo>
                      <a:pt x="129" y="15"/>
                    </a:lnTo>
                    <a:lnTo>
                      <a:pt x="132" y="17"/>
                    </a:lnTo>
                    <a:lnTo>
                      <a:pt x="134" y="20"/>
                    </a:lnTo>
                    <a:lnTo>
                      <a:pt x="130" y="22"/>
                    </a:lnTo>
                    <a:lnTo>
                      <a:pt x="124" y="22"/>
                    </a:lnTo>
                    <a:lnTo>
                      <a:pt x="102" y="32"/>
                    </a:lnTo>
                    <a:lnTo>
                      <a:pt x="106" y="45"/>
                    </a:lnTo>
                    <a:lnTo>
                      <a:pt x="97" y="60"/>
                    </a:lnTo>
                    <a:lnTo>
                      <a:pt x="89" y="59"/>
                    </a:lnTo>
                    <a:lnTo>
                      <a:pt x="80" y="75"/>
                    </a:lnTo>
                    <a:lnTo>
                      <a:pt x="80" y="87"/>
                    </a:lnTo>
                    <a:lnTo>
                      <a:pt x="69" y="85"/>
                    </a:lnTo>
                    <a:lnTo>
                      <a:pt x="63" y="91"/>
                    </a:lnTo>
                    <a:lnTo>
                      <a:pt x="55" y="92"/>
                    </a:lnTo>
                    <a:lnTo>
                      <a:pt x="54" y="99"/>
                    </a:lnTo>
                    <a:lnTo>
                      <a:pt x="54" y="109"/>
                    </a:lnTo>
                    <a:lnTo>
                      <a:pt x="40" y="113"/>
                    </a:lnTo>
                    <a:lnTo>
                      <a:pt x="21" y="111"/>
                    </a:lnTo>
                    <a:lnTo>
                      <a:pt x="16" y="110"/>
                    </a:lnTo>
                    <a:lnTo>
                      <a:pt x="4" y="109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7" name="Freeform 1661"/>
              <p:cNvSpPr>
                <a:spLocks noChangeAspect="1"/>
              </p:cNvSpPr>
              <p:nvPr/>
            </p:nvSpPr>
            <p:spPr bwMode="gray">
              <a:xfrm>
                <a:off x="4415" y="2385"/>
                <a:ext cx="35" cy="31"/>
              </a:xfrm>
              <a:custGeom>
                <a:avLst/>
                <a:gdLst/>
                <a:ahLst/>
                <a:cxnLst>
                  <a:cxn ang="0">
                    <a:pos x="22" y="2"/>
                  </a:cxn>
                  <a:cxn ang="0">
                    <a:pos x="19" y="6"/>
                  </a:cxn>
                  <a:cxn ang="0">
                    <a:pos x="17" y="14"/>
                  </a:cxn>
                  <a:cxn ang="0">
                    <a:pos x="12" y="19"/>
                  </a:cxn>
                  <a:cxn ang="0">
                    <a:pos x="6" y="20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6" y="2"/>
                  </a:cxn>
                  <a:cxn ang="0">
                    <a:pos x="8" y="3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22" y="2"/>
                  </a:cxn>
                </a:cxnLst>
                <a:rect l="0" t="0" r="r" b="b"/>
                <a:pathLst>
                  <a:path w="22" h="20">
                    <a:moveTo>
                      <a:pt x="22" y="2"/>
                    </a:moveTo>
                    <a:lnTo>
                      <a:pt x="19" y="6"/>
                    </a:lnTo>
                    <a:lnTo>
                      <a:pt x="17" y="14"/>
                    </a:lnTo>
                    <a:lnTo>
                      <a:pt x="12" y="19"/>
                    </a:lnTo>
                    <a:lnTo>
                      <a:pt x="6" y="20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6" y="2"/>
                    </a:lnTo>
                    <a:lnTo>
                      <a:pt x="8" y="3"/>
                    </a:lnTo>
                    <a:lnTo>
                      <a:pt x="14" y="0"/>
                    </a:lnTo>
                    <a:lnTo>
                      <a:pt x="17" y="0"/>
                    </a:lnTo>
                    <a:lnTo>
                      <a:pt x="22" y="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8" name="Freeform 1662"/>
              <p:cNvSpPr>
                <a:spLocks noChangeAspect="1"/>
              </p:cNvSpPr>
              <p:nvPr/>
            </p:nvSpPr>
            <p:spPr bwMode="gray">
              <a:xfrm>
                <a:off x="4291" y="2342"/>
                <a:ext cx="106" cy="141"/>
              </a:xfrm>
              <a:custGeom>
                <a:avLst/>
                <a:gdLst/>
                <a:ahLst/>
                <a:cxnLst>
                  <a:cxn ang="0">
                    <a:pos x="10" y="16"/>
                  </a:cxn>
                  <a:cxn ang="0">
                    <a:pos x="15" y="18"/>
                  </a:cxn>
                  <a:cxn ang="0">
                    <a:pos x="13" y="6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2" y="6"/>
                  </a:cxn>
                  <a:cxn ang="0">
                    <a:pos x="26" y="10"/>
                  </a:cxn>
                  <a:cxn ang="0">
                    <a:pos x="26" y="19"/>
                  </a:cxn>
                  <a:cxn ang="0">
                    <a:pos x="36" y="20"/>
                  </a:cxn>
                  <a:cxn ang="0">
                    <a:pos x="44" y="26"/>
                  </a:cxn>
                  <a:cxn ang="0">
                    <a:pos x="43" y="42"/>
                  </a:cxn>
                  <a:cxn ang="0">
                    <a:pos x="50" y="54"/>
                  </a:cxn>
                  <a:cxn ang="0">
                    <a:pos x="61" y="65"/>
                  </a:cxn>
                  <a:cxn ang="0">
                    <a:pos x="62" y="70"/>
                  </a:cxn>
                  <a:cxn ang="0">
                    <a:pos x="68" y="72"/>
                  </a:cxn>
                  <a:cxn ang="0">
                    <a:pos x="68" y="90"/>
                  </a:cxn>
                  <a:cxn ang="0">
                    <a:pos x="64" y="90"/>
                  </a:cxn>
                  <a:cxn ang="0">
                    <a:pos x="60" y="84"/>
                  </a:cxn>
                  <a:cxn ang="0">
                    <a:pos x="57" y="86"/>
                  </a:cxn>
                  <a:cxn ang="0">
                    <a:pos x="55" y="91"/>
                  </a:cxn>
                  <a:cxn ang="0">
                    <a:pos x="46" y="90"/>
                  </a:cxn>
                  <a:cxn ang="0">
                    <a:pos x="49" y="76"/>
                  </a:cxn>
                  <a:cxn ang="0">
                    <a:pos x="48" y="71"/>
                  </a:cxn>
                  <a:cxn ang="0">
                    <a:pos x="39" y="59"/>
                  </a:cxn>
                  <a:cxn ang="0">
                    <a:pos x="36" y="47"/>
                  </a:cxn>
                  <a:cxn ang="0">
                    <a:pos x="32" y="46"/>
                  </a:cxn>
                  <a:cxn ang="0">
                    <a:pos x="27" y="51"/>
                  </a:cxn>
                  <a:cxn ang="0">
                    <a:pos x="23" y="51"/>
                  </a:cxn>
                  <a:cxn ang="0">
                    <a:pos x="20" y="47"/>
                  </a:cxn>
                  <a:cxn ang="0">
                    <a:pos x="15" y="47"/>
                  </a:cxn>
                  <a:cxn ang="0">
                    <a:pos x="8" y="55"/>
                  </a:cxn>
                  <a:cxn ang="0">
                    <a:pos x="5" y="51"/>
                  </a:cxn>
                  <a:cxn ang="0">
                    <a:pos x="6" y="47"/>
                  </a:cxn>
                  <a:cxn ang="0">
                    <a:pos x="8" y="35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6" y="15"/>
                  </a:cxn>
                  <a:cxn ang="0">
                    <a:pos x="9" y="14"/>
                  </a:cxn>
                  <a:cxn ang="0">
                    <a:pos x="10" y="16"/>
                  </a:cxn>
                </a:cxnLst>
                <a:rect l="0" t="0" r="r" b="b"/>
                <a:pathLst>
                  <a:path w="68" h="91">
                    <a:moveTo>
                      <a:pt x="10" y="16"/>
                    </a:moveTo>
                    <a:lnTo>
                      <a:pt x="15" y="18"/>
                    </a:lnTo>
                    <a:lnTo>
                      <a:pt x="13" y="6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2" y="6"/>
                    </a:lnTo>
                    <a:lnTo>
                      <a:pt x="26" y="10"/>
                    </a:lnTo>
                    <a:lnTo>
                      <a:pt x="26" y="19"/>
                    </a:lnTo>
                    <a:lnTo>
                      <a:pt x="36" y="20"/>
                    </a:lnTo>
                    <a:lnTo>
                      <a:pt x="44" y="26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61" y="65"/>
                    </a:lnTo>
                    <a:lnTo>
                      <a:pt x="62" y="70"/>
                    </a:lnTo>
                    <a:lnTo>
                      <a:pt x="68" y="72"/>
                    </a:lnTo>
                    <a:lnTo>
                      <a:pt x="68" y="90"/>
                    </a:lnTo>
                    <a:lnTo>
                      <a:pt x="64" y="90"/>
                    </a:lnTo>
                    <a:lnTo>
                      <a:pt x="60" y="84"/>
                    </a:lnTo>
                    <a:lnTo>
                      <a:pt x="57" y="86"/>
                    </a:lnTo>
                    <a:lnTo>
                      <a:pt x="55" y="91"/>
                    </a:lnTo>
                    <a:lnTo>
                      <a:pt x="46" y="90"/>
                    </a:lnTo>
                    <a:lnTo>
                      <a:pt x="49" y="76"/>
                    </a:lnTo>
                    <a:lnTo>
                      <a:pt x="48" y="71"/>
                    </a:lnTo>
                    <a:lnTo>
                      <a:pt x="39" y="59"/>
                    </a:lnTo>
                    <a:lnTo>
                      <a:pt x="36" y="47"/>
                    </a:lnTo>
                    <a:lnTo>
                      <a:pt x="32" y="46"/>
                    </a:lnTo>
                    <a:lnTo>
                      <a:pt x="27" y="51"/>
                    </a:lnTo>
                    <a:lnTo>
                      <a:pt x="23" y="51"/>
                    </a:lnTo>
                    <a:lnTo>
                      <a:pt x="20" y="47"/>
                    </a:lnTo>
                    <a:lnTo>
                      <a:pt x="15" y="47"/>
                    </a:lnTo>
                    <a:lnTo>
                      <a:pt x="8" y="55"/>
                    </a:lnTo>
                    <a:lnTo>
                      <a:pt x="5" y="51"/>
                    </a:lnTo>
                    <a:lnTo>
                      <a:pt x="6" y="47"/>
                    </a:lnTo>
                    <a:lnTo>
                      <a:pt x="8" y="35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6" y="15"/>
                    </a:lnTo>
                    <a:lnTo>
                      <a:pt x="9" y="14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89" name="Freeform 1663"/>
              <p:cNvSpPr>
                <a:spLocks noChangeAspect="1"/>
              </p:cNvSpPr>
              <p:nvPr/>
            </p:nvSpPr>
            <p:spPr bwMode="gray">
              <a:xfrm>
                <a:off x="4291" y="2609"/>
                <a:ext cx="61" cy="85"/>
              </a:xfrm>
              <a:custGeom>
                <a:avLst/>
                <a:gdLst/>
                <a:ahLst/>
                <a:cxnLst>
                  <a:cxn ang="0">
                    <a:pos x="23" y="7"/>
                  </a:cxn>
                  <a:cxn ang="0">
                    <a:pos x="29" y="19"/>
                  </a:cxn>
                  <a:cxn ang="0">
                    <a:pos x="30" y="33"/>
                  </a:cxn>
                  <a:cxn ang="0">
                    <a:pos x="33" y="38"/>
                  </a:cxn>
                  <a:cxn ang="0">
                    <a:pos x="37" y="45"/>
                  </a:cxn>
                  <a:cxn ang="0">
                    <a:pos x="39" y="55"/>
                  </a:cxn>
                  <a:cxn ang="0">
                    <a:pos x="33" y="53"/>
                  </a:cxn>
                  <a:cxn ang="0">
                    <a:pos x="27" y="51"/>
                  </a:cxn>
                  <a:cxn ang="0">
                    <a:pos x="21" y="43"/>
                  </a:cxn>
                  <a:cxn ang="0">
                    <a:pos x="18" y="43"/>
                  </a:cxn>
                  <a:cxn ang="0">
                    <a:pos x="13" y="39"/>
                  </a:cxn>
                  <a:cxn ang="0">
                    <a:pos x="9" y="32"/>
                  </a:cxn>
                  <a:cxn ang="0">
                    <a:pos x="8" y="25"/>
                  </a:cxn>
                  <a:cxn ang="0">
                    <a:pos x="2" y="14"/>
                  </a:cxn>
                  <a:cxn ang="0">
                    <a:pos x="2" y="6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9" y="5"/>
                  </a:cxn>
                  <a:cxn ang="0">
                    <a:pos x="15" y="8"/>
                  </a:cxn>
                  <a:cxn ang="0">
                    <a:pos x="23" y="7"/>
                  </a:cxn>
                </a:cxnLst>
                <a:rect l="0" t="0" r="r" b="b"/>
                <a:pathLst>
                  <a:path w="39" h="55">
                    <a:moveTo>
                      <a:pt x="23" y="7"/>
                    </a:moveTo>
                    <a:lnTo>
                      <a:pt x="29" y="19"/>
                    </a:lnTo>
                    <a:lnTo>
                      <a:pt x="30" y="33"/>
                    </a:lnTo>
                    <a:lnTo>
                      <a:pt x="33" y="38"/>
                    </a:lnTo>
                    <a:lnTo>
                      <a:pt x="37" y="45"/>
                    </a:lnTo>
                    <a:lnTo>
                      <a:pt x="39" y="55"/>
                    </a:lnTo>
                    <a:lnTo>
                      <a:pt x="33" y="53"/>
                    </a:lnTo>
                    <a:lnTo>
                      <a:pt x="27" y="51"/>
                    </a:lnTo>
                    <a:lnTo>
                      <a:pt x="21" y="43"/>
                    </a:lnTo>
                    <a:lnTo>
                      <a:pt x="18" y="43"/>
                    </a:lnTo>
                    <a:lnTo>
                      <a:pt x="13" y="39"/>
                    </a:lnTo>
                    <a:lnTo>
                      <a:pt x="9" y="32"/>
                    </a:lnTo>
                    <a:lnTo>
                      <a:pt x="8" y="25"/>
                    </a:lnTo>
                    <a:lnTo>
                      <a:pt x="2" y="14"/>
                    </a:lnTo>
                    <a:lnTo>
                      <a:pt x="2" y="6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15" y="8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0" name="Freeform 1664"/>
              <p:cNvSpPr>
                <a:spLocks noChangeAspect="1"/>
              </p:cNvSpPr>
              <p:nvPr/>
            </p:nvSpPr>
            <p:spPr bwMode="gray">
              <a:xfrm>
                <a:off x="4324" y="2472"/>
                <a:ext cx="76" cy="75"/>
              </a:xfrm>
              <a:custGeom>
                <a:avLst/>
                <a:gdLst/>
                <a:ahLst/>
                <a:cxnLst>
                  <a:cxn ang="0">
                    <a:pos x="47" y="6"/>
                  </a:cxn>
                  <a:cxn ang="0">
                    <a:pos x="49" y="17"/>
                  </a:cxn>
                  <a:cxn ang="0">
                    <a:pos x="45" y="29"/>
                  </a:cxn>
                  <a:cxn ang="0">
                    <a:pos x="34" y="29"/>
                  </a:cxn>
                  <a:cxn ang="0">
                    <a:pos x="31" y="32"/>
                  </a:cxn>
                  <a:cxn ang="0">
                    <a:pos x="32" y="38"/>
                  </a:cxn>
                  <a:cxn ang="0">
                    <a:pos x="24" y="43"/>
                  </a:cxn>
                  <a:cxn ang="0">
                    <a:pos x="20" y="45"/>
                  </a:cxn>
                  <a:cxn ang="0">
                    <a:pos x="19" y="48"/>
                  </a:cxn>
                  <a:cxn ang="0">
                    <a:pos x="13" y="48"/>
                  </a:cxn>
                  <a:cxn ang="0">
                    <a:pos x="7" y="44"/>
                  </a:cxn>
                  <a:cxn ang="0">
                    <a:pos x="4" y="36"/>
                  </a:cxn>
                  <a:cxn ang="0">
                    <a:pos x="1" y="30"/>
                  </a:cxn>
                  <a:cxn ang="0">
                    <a:pos x="3" y="20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4" y="9"/>
                  </a:cxn>
                  <a:cxn ang="0">
                    <a:pos x="5" y="3"/>
                  </a:cxn>
                  <a:cxn ang="0">
                    <a:pos x="11" y="2"/>
                  </a:cxn>
                  <a:cxn ang="0">
                    <a:pos x="25" y="6"/>
                  </a:cxn>
                  <a:cxn ang="0">
                    <a:pos x="34" y="7"/>
                  </a:cxn>
                  <a:cxn ang="0">
                    <a:pos x="36" y="2"/>
                  </a:cxn>
                  <a:cxn ang="0">
                    <a:pos x="39" y="0"/>
                  </a:cxn>
                  <a:cxn ang="0">
                    <a:pos x="43" y="6"/>
                  </a:cxn>
                  <a:cxn ang="0">
                    <a:pos x="47" y="6"/>
                  </a:cxn>
                </a:cxnLst>
                <a:rect l="0" t="0" r="r" b="b"/>
                <a:pathLst>
                  <a:path w="49" h="48">
                    <a:moveTo>
                      <a:pt x="47" y="6"/>
                    </a:moveTo>
                    <a:lnTo>
                      <a:pt x="49" y="17"/>
                    </a:lnTo>
                    <a:lnTo>
                      <a:pt x="45" y="29"/>
                    </a:lnTo>
                    <a:lnTo>
                      <a:pt x="34" y="29"/>
                    </a:lnTo>
                    <a:lnTo>
                      <a:pt x="31" y="32"/>
                    </a:lnTo>
                    <a:lnTo>
                      <a:pt x="32" y="38"/>
                    </a:lnTo>
                    <a:lnTo>
                      <a:pt x="24" y="43"/>
                    </a:lnTo>
                    <a:lnTo>
                      <a:pt x="20" y="45"/>
                    </a:lnTo>
                    <a:lnTo>
                      <a:pt x="19" y="48"/>
                    </a:lnTo>
                    <a:lnTo>
                      <a:pt x="13" y="48"/>
                    </a:lnTo>
                    <a:lnTo>
                      <a:pt x="7" y="44"/>
                    </a:lnTo>
                    <a:lnTo>
                      <a:pt x="4" y="36"/>
                    </a:lnTo>
                    <a:lnTo>
                      <a:pt x="1" y="30"/>
                    </a:lnTo>
                    <a:lnTo>
                      <a:pt x="3" y="20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11" y="2"/>
                    </a:lnTo>
                    <a:lnTo>
                      <a:pt x="25" y="6"/>
                    </a:lnTo>
                    <a:lnTo>
                      <a:pt x="34" y="7"/>
                    </a:lnTo>
                    <a:lnTo>
                      <a:pt x="36" y="2"/>
                    </a:lnTo>
                    <a:lnTo>
                      <a:pt x="39" y="0"/>
                    </a:lnTo>
                    <a:lnTo>
                      <a:pt x="43" y="6"/>
                    </a:lnTo>
                    <a:lnTo>
                      <a:pt x="47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1" name="Freeform 1665"/>
              <p:cNvSpPr>
                <a:spLocks noChangeAspect="1"/>
              </p:cNvSpPr>
              <p:nvPr/>
            </p:nvSpPr>
            <p:spPr bwMode="gray">
              <a:xfrm>
                <a:off x="4324" y="2328"/>
                <a:ext cx="99" cy="248"/>
              </a:xfrm>
              <a:custGeom>
                <a:avLst/>
                <a:gdLst/>
                <a:ahLst/>
                <a:cxnLst>
                  <a:cxn ang="0">
                    <a:pos x="54" y="22"/>
                  </a:cxn>
                  <a:cxn ang="0">
                    <a:pos x="50" y="25"/>
                  </a:cxn>
                  <a:cxn ang="0">
                    <a:pos x="43" y="29"/>
                  </a:cxn>
                  <a:cxn ang="0">
                    <a:pos x="37" y="38"/>
                  </a:cxn>
                  <a:cxn ang="0">
                    <a:pos x="34" y="40"/>
                  </a:cxn>
                  <a:cxn ang="0">
                    <a:pos x="31" y="44"/>
                  </a:cxn>
                  <a:cxn ang="0">
                    <a:pos x="32" y="56"/>
                  </a:cxn>
                  <a:cxn ang="0">
                    <a:pos x="36" y="59"/>
                  </a:cxn>
                  <a:cxn ang="0">
                    <a:pos x="45" y="73"/>
                  </a:cxn>
                  <a:cxn ang="0">
                    <a:pos x="49" y="75"/>
                  </a:cxn>
                  <a:cxn ang="0">
                    <a:pos x="55" y="83"/>
                  </a:cxn>
                  <a:cxn ang="0">
                    <a:pos x="62" y="94"/>
                  </a:cxn>
                  <a:cxn ang="0">
                    <a:pos x="64" y="113"/>
                  </a:cxn>
                  <a:cxn ang="0">
                    <a:pos x="62" y="123"/>
                  </a:cxn>
                  <a:cxn ang="0">
                    <a:pos x="61" y="130"/>
                  </a:cxn>
                  <a:cxn ang="0">
                    <a:pos x="52" y="137"/>
                  </a:cxn>
                  <a:cxn ang="0">
                    <a:pos x="43" y="140"/>
                  </a:cxn>
                  <a:cxn ang="0">
                    <a:pos x="41" y="144"/>
                  </a:cxn>
                  <a:cxn ang="0">
                    <a:pos x="37" y="150"/>
                  </a:cxn>
                  <a:cxn ang="0">
                    <a:pos x="33" y="152"/>
                  </a:cxn>
                  <a:cxn ang="0">
                    <a:pos x="24" y="160"/>
                  </a:cxn>
                  <a:cxn ang="0">
                    <a:pos x="22" y="159"/>
                  </a:cxn>
                  <a:cxn ang="0">
                    <a:pos x="22" y="144"/>
                  </a:cxn>
                  <a:cxn ang="0">
                    <a:pos x="19" y="141"/>
                  </a:cxn>
                  <a:cxn ang="0">
                    <a:pos x="20" y="138"/>
                  </a:cxn>
                  <a:cxn ang="0">
                    <a:pos x="24" y="136"/>
                  </a:cxn>
                  <a:cxn ang="0">
                    <a:pos x="32" y="131"/>
                  </a:cxn>
                  <a:cxn ang="0">
                    <a:pos x="31" y="125"/>
                  </a:cxn>
                  <a:cxn ang="0">
                    <a:pos x="34" y="122"/>
                  </a:cxn>
                  <a:cxn ang="0">
                    <a:pos x="45" y="122"/>
                  </a:cxn>
                  <a:cxn ang="0">
                    <a:pos x="49" y="110"/>
                  </a:cxn>
                  <a:cxn ang="0">
                    <a:pos x="47" y="99"/>
                  </a:cxn>
                  <a:cxn ang="0">
                    <a:pos x="47" y="81"/>
                  </a:cxn>
                  <a:cxn ang="0">
                    <a:pos x="41" y="79"/>
                  </a:cxn>
                  <a:cxn ang="0">
                    <a:pos x="40" y="74"/>
                  </a:cxn>
                  <a:cxn ang="0">
                    <a:pos x="29" y="63"/>
                  </a:cxn>
                  <a:cxn ang="0">
                    <a:pos x="22" y="51"/>
                  </a:cxn>
                  <a:cxn ang="0">
                    <a:pos x="23" y="35"/>
                  </a:cxn>
                  <a:cxn ang="0">
                    <a:pos x="15" y="29"/>
                  </a:cxn>
                  <a:cxn ang="0">
                    <a:pos x="5" y="28"/>
                  </a:cxn>
                  <a:cxn ang="0">
                    <a:pos x="5" y="19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4" y="6"/>
                  </a:cxn>
                  <a:cxn ang="0">
                    <a:pos x="9" y="8"/>
                  </a:cxn>
                  <a:cxn ang="0">
                    <a:pos x="20" y="9"/>
                  </a:cxn>
                  <a:cxn ang="0">
                    <a:pos x="25" y="0"/>
                  </a:cxn>
                  <a:cxn ang="0">
                    <a:pos x="30" y="5"/>
                  </a:cxn>
                  <a:cxn ang="0">
                    <a:pos x="40" y="5"/>
                  </a:cxn>
                  <a:cxn ang="0">
                    <a:pos x="41" y="9"/>
                  </a:cxn>
                  <a:cxn ang="0">
                    <a:pos x="40" y="15"/>
                  </a:cxn>
                  <a:cxn ang="0">
                    <a:pos x="45" y="20"/>
                  </a:cxn>
                  <a:cxn ang="0">
                    <a:pos x="51" y="19"/>
                  </a:cxn>
                  <a:cxn ang="0">
                    <a:pos x="54" y="22"/>
                  </a:cxn>
                </a:cxnLst>
                <a:rect l="0" t="0" r="r" b="b"/>
                <a:pathLst>
                  <a:path w="64" h="160">
                    <a:moveTo>
                      <a:pt x="54" y="22"/>
                    </a:moveTo>
                    <a:lnTo>
                      <a:pt x="50" y="25"/>
                    </a:lnTo>
                    <a:lnTo>
                      <a:pt x="43" y="29"/>
                    </a:lnTo>
                    <a:lnTo>
                      <a:pt x="37" y="38"/>
                    </a:lnTo>
                    <a:lnTo>
                      <a:pt x="34" y="40"/>
                    </a:lnTo>
                    <a:lnTo>
                      <a:pt x="31" y="44"/>
                    </a:lnTo>
                    <a:lnTo>
                      <a:pt x="32" y="56"/>
                    </a:lnTo>
                    <a:lnTo>
                      <a:pt x="36" y="59"/>
                    </a:lnTo>
                    <a:lnTo>
                      <a:pt x="45" y="73"/>
                    </a:lnTo>
                    <a:lnTo>
                      <a:pt x="49" y="75"/>
                    </a:lnTo>
                    <a:lnTo>
                      <a:pt x="55" y="83"/>
                    </a:lnTo>
                    <a:lnTo>
                      <a:pt x="62" y="94"/>
                    </a:lnTo>
                    <a:lnTo>
                      <a:pt x="64" y="113"/>
                    </a:lnTo>
                    <a:lnTo>
                      <a:pt x="62" y="123"/>
                    </a:lnTo>
                    <a:lnTo>
                      <a:pt x="61" y="130"/>
                    </a:lnTo>
                    <a:lnTo>
                      <a:pt x="52" y="137"/>
                    </a:lnTo>
                    <a:lnTo>
                      <a:pt x="43" y="140"/>
                    </a:lnTo>
                    <a:lnTo>
                      <a:pt x="41" y="144"/>
                    </a:lnTo>
                    <a:lnTo>
                      <a:pt x="37" y="150"/>
                    </a:lnTo>
                    <a:lnTo>
                      <a:pt x="33" y="152"/>
                    </a:lnTo>
                    <a:lnTo>
                      <a:pt x="24" y="160"/>
                    </a:lnTo>
                    <a:lnTo>
                      <a:pt x="22" y="159"/>
                    </a:lnTo>
                    <a:lnTo>
                      <a:pt x="22" y="144"/>
                    </a:lnTo>
                    <a:lnTo>
                      <a:pt x="19" y="141"/>
                    </a:lnTo>
                    <a:lnTo>
                      <a:pt x="20" y="138"/>
                    </a:lnTo>
                    <a:lnTo>
                      <a:pt x="24" y="136"/>
                    </a:lnTo>
                    <a:lnTo>
                      <a:pt x="32" y="131"/>
                    </a:lnTo>
                    <a:lnTo>
                      <a:pt x="31" y="125"/>
                    </a:lnTo>
                    <a:lnTo>
                      <a:pt x="34" y="122"/>
                    </a:lnTo>
                    <a:lnTo>
                      <a:pt x="45" y="122"/>
                    </a:lnTo>
                    <a:lnTo>
                      <a:pt x="49" y="110"/>
                    </a:lnTo>
                    <a:lnTo>
                      <a:pt x="47" y="99"/>
                    </a:lnTo>
                    <a:lnTo>
                      <a:pt x="47" y="81"/>
                    </a:lnTo>
                    <a:lnTo>
                      <a:pt x="41" y="79"/>
                    </a:lnTo>
                    <a:lnTo>
                      <a:pt x="40" y="74"/>
                    </a:lnTo>
                    <a:lnTo>
                      <a:pt x="29" y="63"/>
                    </a:lnTo>
                    <a:lnTo>
                      <a:pt x="22" y="51"/>
                    </a:lnTo>
                    <a:lnTo>
                      <a:pt x="23" y="35"/>
                    </a:lnTo>
                    <a:lnTo>
                      <a:pt x="15" y="29"/>
                    </a:lnTo>
                    <a:lnTo>
                      <a:pt x="5" y="28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4" y="6"/>
                    </a:lnTo>
                    <a:lnTo>
                      <a:pt x="9" y="8"/>
                    </a:lnTo>
                    <a:lnTo>
                      <a:pt x="20" y="9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40" y="5"/>
                    </a:lnTo>
                    <a:lnTo>
                      <a:pt x="41" y="9"/>
                    </a:lnTo>
                    <a:lnTo>
                      <a:pt x="40" y="15"/>
                    </a:lnTo>
                    <a:lnTo>
                      <a:pt x="45" y="20"/>
                    </a:lnTo>
                    <a:lnTo>
                      <a:pt x="51" y="19"/>
                    </a:lnTo>
                    <a:lnTo>
                      <a:pt x="54" y="22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2" name="Freeform 1666"/>
              <p:cNvSpPr>
                <a:spLocks noChangeAspect="1"/>
              </p:cNvSpPr>
              <p:nvPr/>
            </p:nvSpPr>
            <p:spPr bwMode="gray">
              <a:xfrm>
                <a:off x="4256" y="2379"/>
                <a:ext cx="111" cy="242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5" y="8"/>
                  </a:cxn>
                  <a:cxn ang="0">
                    <a:pos x="31" y="11"/>
                  </a:cxn>
                  <a:cxn ang="0">
                    <a:pos x="29" y="23"/>
                  </a:cxn>
                  <a:cxn ang="0">
                    <a:pos x="28" y="27"/>
                  </a:cxn>
                  <a:cxn ang="0">
                    <a:pos x="31" y="31"/>
                  </a:cxn>
                  <a:cxn ang="0">
                    <a:pos x="38" y="23"/>
                  </a:cxn>
                  <a:cxn ang="0">
                    <a:pos x="43" y="23"/>
                  </a:cxn>
                  <a:cxn ang="0">
                    <a:pos x="46" y="27"/>
                  </a:cxn>
                  <a:cxn ang="0">
                    <a:pos x="50" y="27"/>
                  </a:cxn>
                  <a:cxn ang="0">
                    <a:pos x="55" y="22"/>
                  </a:cxn>
                  <a:cxn ang="0">
                    <a:pos x="59" y="23"/>
                  </a:cxn>
                  <a:cxn ang="0">
                    <a:pos x="62" y="35"/>
                  </a:cxn>
                  <a:cxn ang="0">
                    <a:pos x="71" y="47"/>
                  </a:cxn>
                  <a:cxn ang="0">
                    <a:pos x="72" y="52"/>
                  </a:cxn>
                  <a:cxn ang="0">
                    <a:pos x="69" y="66"/>
                  </a:cxn>
                  <a:cxn ang="0">
                    <a:pos x="55" y="62"/>
                  </a:cxn>
                  <a:cxn ang="0">
                    <a:pos x="49" y="63"/>
                  </a:cxn>
                  <a:cxn ang="0">
                    <a:pos x="48" y="69"/>
                  </a:cxn>
                  <a:cxn ang="0">
                    <a:pos x="44" y="72"/>
                  </a:cxn>
                  <a:cxn ang="0">
                    <a:pos x="44" y="77"/>
                  </a:cxn>
                  <a:cxn ang="0">
                    <a:pos x="47" y="80"/>
                  </a:cxn>
                  <a:cxn ang="0">
                    <a:pos x="45" y="90"/>
                  </a:cxn>
                  <a:cxn ang="0">
                    <a:pos x="41" y="86"/>
                  </a:cxn>
                  <a:cxn ang="0">
                    <a:pos x="34" y="84"/>
                  </a:cxn>
                  <a:cxn ang="0">
                    <a:pos x="31" y="76"/>
                  </a:cxn>
                  <a:cxn ang="0">
                    <a:pos x="27" y="76"/>
                  </a:cxn>
                  <a:cxn ang="0">
                    <a:pos x="23" y="80"/>
                  </a:cxn>
                  <a:cxn ang="0">
                    <a:pos x="22" y="90"/>
                  </a:cxn>
                  <a:cxn ang="0">
                    <a:pos x="17" y="98"/>
                  </a:cxn>
                  <a:cxn ang="0">
                    <a:pos x="14" y="111"/>
                  </a:cxn>
                  <a:cxn ang="0">
                    <a:pos x="17" y="121"/>
                  </a:cxn>
                  <a:cxn ang="0">
                    <a:pos x="21" y="123"/>
                  </a:cxn>
                  <a:cxn ang="0">
                    <a:pos x="24" y="135"/>
                  </a:cxn>
                  <a:cxn ang="0">
                    <a:pos x="30" y="142"/>
                  </a:cxn>
                  <a:cxn ang="0">
                    <a:pos x="36" y="145"/>
                  </a:cxn>
                  <a:cxn ang="0">
                    <a:pos x="42" y="151"/>
                  </a:cxn>
                  <a:cxn ang="0">
                    <a:pos x="46" y="155"/>
                  </a:cxn>
                  <a:cxn ang="0">
                    <a:pos x="38" y="156"/>
                  </a:cxn>
                  <a:cxn ang="0">
                    <a:pos x="32" y="153"/>
                  </a:cxn>
                  <a:cxn ang="0">
                    <a:pos x="28" y="148"/>
                  </a:cxn>
                  <a:cxn ang="0">
                    <a:pos x="23" y="149"/>
                  </a:cxn>
                  <a:cxn ang="0">
                    <a:pos x="17" y="141"/>
                  </a:cxn>
                  <a:cxn ang="0">
                    <a:pos x="11" y="132"/>
                  </a:cxn>
                  <a:cxn ang="0">
                    <a:pos x="7" y="132"/>
                  </a:cxn>
                  <a:cxn ang="0">
                    <a:pos x="7" y="121"/>
                  </a:cxn>
                  <a:cxn ang="0">
                    <a:pos x="8" y="114"/>
                  </a:cxn>
                  <a:cxn ang="0">
                    <a:pos x="8" y="109"/>
                  </a:cxn>
                  <a:cxn ang="0">
                    <a:pos x="11" y="102"/>
                  </a:cxn>
                  <a:cxn ang="0">
                    <a:pos x="13" y="95"/>
                  </a:cxn>
                  <a:cxn ang="0">
                    <a:pos x="14" y="85"/>
                  </a:cxn>
                  <a:cxn ang="0">
                    <a:pos x="14" y="71"/>
                  </a:cxn>
                  <a:cxn ang="0">
                    <a:pos x="6" y="54"/>
                  </a:cxn>
                  <a:cxn ang="0">
                    <a:pos x="10" y="48"/>
                  </a:cxn>
                  <a:cxn ang="0">
                    <a:pos x="8" y="33"/>
                  </a:cxn>
                  <a:cxn ang="0">
                    <a:pos x="1" y="26"/>
                  </a:cxn>
                  <a:cxn ang="0">
                    <a:pos x="0" y="13"/>
                  </a:cxn>
                  <a:cxn ang="0">
                    <a:pos x="5" y="10"/>
                  </a:cxn>
                  <a:cxn ang="0">
                    <a:pos x="9" y="10"/>
                  </a:cxn>
                  <a:cxn ang="0">
                    <a:pos x="11" y="3"/>
                  </a:cxn>
                  <a:cxn ang="0">
                    <a:pos x="23" y="0"/>
                  </a:cxn>
                </a:cxnLst>
                <a:rect l="0" t="0" r="r" b="b"/>
                <a:pathLst>
                  <a:path w="72" h="156">
                    <a:moveTo>
                      <a:pt x="23" y="0"/>
                    </a:moveTo>
                    <a:lnTo>
                      <a:pt x="25" y="8"/>
                    </a:lnTo>
                    <a:lnTo>
                      <a:pt x="31" y="11"/>
                    </a:lnTo>
                    <a:lnTo>
                      <a:pt x="29" y="23"/>
                    </a:lnTo>
                    <a:lnTo>
                      <a:pt x="28" y="27"/>
                    </a:lnTo>
                    <a:lnTo>
                      <a:pt x="31" y="31"/>
                    </a:lnTo>
                    <a:lnTo>
                      <a:pt x="38" y="23"/>
                    </a:lnTo>
                    <a:lnTo>
                      <a:pt x="43" y="23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2"/>
                    </a:lnTo>
                    <a:lnTo>
                      <a:pt x="59" y="23"/>
                    </a:lnTo>
                    <a:lnTo>
                      <a:pt x="62" y="35"/>
                    </a:lnTo>
                    <a:lnTo>
                      <a:pt x="71" y="47"/>
                    </a:lnTo>
                    <a:lnTo>
                      <a:pt x="72" y="52"/>
                    </a:lnTo>
                    <a:lnTo>
                      <a:pt x="69" y="66"/>
                    </a:lnTo>
                    <a:lnTo>
                      <a:pt x="55" y="62"/>
                    </a:lnTo>
                    <a:lnTo>
                      <a:pt x="49" y="63"/>
                    </a:lnTo>
                    <a:lnTo>
                      <a:pt x="48" y="69"/>
                    </a:lnTo>
                    <a:lnTo>
                      <a:pt x="44" y="72"/>
                    </a:lnTo>
                    <a:lnTo>
                      <a:pt x="44" y="77"/>
                    </a:lnTo>
                    <a:lnTo>
                      <a:pt x="47" y="80"/>
                    </a:lnTo>
                    <a:lnTo>
                      <a:pt x="45" y="90"/>
                    </a:lnTo>
                    <a:lnTo>
                      <a:pt x="41" y="86"/>
                    </a:lnTo>
                    <a:lnTo>
                      <a:pt x="34" y="84"/>
                    </a:lnTo>
                    <a:lnTo>
                      <a:pt x="31" y="76"/>
                    </a:lnTo>
                    <a:lnTo>
                      <a:pt x="27" y="76"/>
                    </a:lnTo>
                    <a:lnTo>
                      <a:pt x="23" y="80"/>
                    </a:lnTo>
                    <a:lnTo>
                      <a:pt x="22" y="90"/>
                    </a:lnTo>
                    <a:lnTo>
                      <a:pt x="17" y="98"/>
                    </a:lnTo>
                    <a:lnTo>
                      <a:pt x="14" y="111"/>
                    </a:lnTo>
                    <a:lnTo>
                      <a:pt x="17" y="121"/>
                    </a:lnTo>
                    <a:lnTo>
                      <a:pt x="21" y="123"/>
                    </a:lnTo>
                    <a:lnTo>
                      <a:pt x="24" y="135"/>
                    </a:lnTo>
                    <a:lnTo>
                      <a:pt x="30" y="142"/>
                    </a:lnTo>
                    <a:lnTo>
                      <a:pt x="36" y="145"/>
                    </a:lnTo>
                    <a:lnTo>
                      <a:pt x="42" y="151"/>
                    </a:lnTo>
                    <a:lnTo>
                      <a:pt x="46" y="155"/>
                    </a:lnTo>
                    <a:lnTo>
                      <a:pt x="38" y="156"/>
                    </a:lnTo>
                    <a:lnTo>
                      <a:pt x="32" y="153"/>
                    </a:lnTo>
                    <a:lnTo>
                      <a:pt x="28" y="148"/>
                    </a:lnTo>
                    <a:lnTo>
                      <a:pt x="23" y="149"/>
                    </a:lnTo>
                    <a:lnTo>
                      <a:pt x="17" y="141"/>
                    </a:lnTo>
                    <a:lnTo>
                      <a:pt x="11" y="132"/>
                    </a:lnTo>
                    <a:lnTo>
                      <a:pt x="7" y="132"/>
                    </a:lnTo>
                    <a:lnTo>
                      <a:pt x="7" y="121"/>
                    </a:lnTo>
                    <a:lnTo>
                      <a:pt x="8" y="114"/>
                    </a:lnTo>
                    <a:lnTo>
                      <a:pt x="8" y="109"/>
                    </a:lnTo>
                    <a:lnTo>
                      <a:pt x="11" y="102"/>
                    </a:lnTo>
                    <a:lnTo>
                      <a:pt x="13" y="95"/>
                    </a:lnTo>
                    <a:lnTo>
                      <a:pt x="14" y="85"/>
                    </a:lnTo>
                    <a:lnTo>
                      <a:pt x="14" y="71"/>
                    </a:lnTo>
                    <a:lnTo>
                      <a:pt x="6" y="54"/>
                    </a:lnTo>
                    <a:lnTo>
                      <a:pt x="10" y="48"/>
                    </a:lnTo>
                    <a:lnTo>
                      <a:pt x="8" y="33"/>
                    </a:lnTo>
                    <a:lnTo>
                      <a:pt x="1" y="26"/>
                    </a:lnTo>
                    <a:lnTo>
                      <a:pt x="0" y="13"/>
                    </a:lnTo>
                    <a:lnTo>
                      <a:pt x="5" y="10"/>
                    </a:lnTo>
                    <a:lnTo>
                      <a:pt x="9" y="10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3" name="Freeform 1667"/>
              <p:cNvSpPr>
                <a:spLocks noChangeAspect="1"/>
              </p:cNvSpPr>
              <p:nvPr/>
            </p:nvSpPr>
            <p:spPr bwMode="gray">
              <a:xfrm>
                <a:off x="4420" y="2638"/>
                <a:ext cx="144" cy="127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6" y="25"/>
                  </a:cxn>
                  <a:cxn ang="0">
                    <a:pos x="8" y="29"/>
                  </a:cxn>
                  <a:cxn ang="0">
                    <a:pos x="11" y="34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5" y="29"/>
                  </a:cxn>
                  <a:cxn ang="0">
                    <a:pos x="40" y="31"/>
                  </a:cxn>
                  <a:cxn ang="0">
                    <a:pos x="48" y="29"/>
                  </a:cxn>
                  <a:cxn ang="0">
                    <a:pos x="56" y="18"/>
                  </a:cxn>
                  <a:cxn ang="0">
                    <a:pos x="61" y="5"/>
                  </a:cxn>
                  <a:cxn ang="0">
                    <a:pos x="64" y="0"/>
                  </a:cxn>
                  <a:cxn ang="0">
                    <a:pos x="75" y="0"/>
                  </a:cxn>
                  <a:cxn ang="0">
                    <a:pos x="79" y="3"/>
                  </a:cxn>
                  <a:cxn ang="0">
                    <a:pos x="79" y="10"/>
                  </a:cxn>
                  <a:cxn ang="0">
                    <a:pos x="84" y="16"/>
                  </a:cxn>
                  <a:cxn ang="0">
                    <a:pos x="83" y="25"/>
                  </a:cxn>
                  <a:cxn ang="0">
                    <a:pos x="90" y="28"/>
                  </a:cxn>
                  <a:cxn ang="0">
                    <a:pos x="93" y="33"/>
                  </a:cxn>
                  <a:cxn ang="0">
                    <a:pos x="86" y="34"/>
                  </a:cxn>
                  <a:cxn ang="0">
                    <a:pos x="84" y="31"/>
                  </a:cxn>
                  <a:cxn ang="0">
                    <a:pos x="79" y="37"/>
                  </a:cxn>
                  <a:cxn ang="0">
                    <a:pos x="80" y="46"/>
                  </a:cxn>
                  <a:cxn ang="0">
                    <a:pos x="72" y="57"/>
                  </a:cxn>
                  <a:cxn ang="0">
                    <a:pos x="67" y="59"/>
                  </a:cxn>
                  <a:cxn ang="0">
                    <a:pos x="68" y="69"/>
                  </a:cxn>
                  <a:cxn ang="0">
                    <a:pos x="60" y="79"/>
                  </a:cxn>
                  <a:cxn ang="0">
                    <a:pos x="53" y="82"/>
                  </a:cxn>
                  <a:cxn ang="0">
                    <a:pos x="52" y="80"/>
                  </a:cxn>
                  <a:cxn ang="0">
                    <a:pos x="47" y="74"/>
                  </a:cxn>
                  <a:cxn ang="0">
                    <a:pos x="43" y="77"/>
                  </a:cxn>
                  <a:cxn ang="0">
                    <a:pos x="40" y="73"/>
                  </a:cxn>
                  <a:cxn ang="0">
                    <a:pos x="35" y="73"/>
                  </a:cxn>
                  <a:cxn ang="0">
                    <a:pos x="29" y="77"/>
                  </a:cxn>
                  <a:cxn ang="0">
                    <a:pos x="25" y="72"/>
                  </a:cxn>
                  <a:cxn ang="0">
                    <a:pos x="12" y="70"/>
                  </a:cxn>
                  <a:cxn ang="0">
                    <a:pos x="8" y="53"/>
                  </a:cxn>
                  <a:cxn ang="0">
                    <a:pos x="2" y="48"/>
                  </a:cxn>
                  <a:cxn ang="0">
                    <a:pos x="0" y="28"/>
                  </a:cxn>
                  <a:cxn ang="0">
                    <a:pos x="4" y="24"/>
                  </a:cxn>
                </a:cxnLst>
                <a:rect l="0" t="0" r="r" b="b"/>
                <a:pathLst>
                  <a:path w="93" h="82">
                    <a:moveTo>
                      <a:pt x="4" y="24"/>
                    </a:moveTo>
                    <a:lnTo>
                      <a:pt x="6" y="25"/>
                    </a:lnTo>
                    <a:lnTo>
                      <a:pt x="8" y="29"/>
                    </a:lnTo>
                    <a:lnTo>
                      <a:pt x="11" y="34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5" y="29"/>
                    </a:lnTo>
                    <a:lnTo>
                      <a:pt x="40" y="31"/>
                    </a:lnTo>
                    <a:lnTo>
                      <a:pt x="48" y="29"/>
                    </a:lnTo>
                    <a:lnTo>
                      <a:pt x="56" y="18"/>
                    </a:lnTo>
                    <a:lnTo>
                      <a:pt x="61" y="5"/>
                    </a:lnTo>
                    <a:lnTo>
                      <a:pt x="64" y="0"/>
                    </a:lnTo>
                    <a:lnTo>
                      <a:pt x="75" y="0"/>
                    </a:lnTo>
                    <a:lnTo>
                      <a:pt x="79" y="3"/>
                    </a:lnTo>
                    <a:lnTo>
                      <a:pt x="79" y="10"/>
                    </a:lnTo>
                    <a:lnTo>
                      <a:pt x="84" y="16"/>
                    </a:lnTo>
                    <a:lnTo>
                      <a:pt x="83" y="25"/>
                    </a:lnTo>
                    <a:lnTo>
                      <a:pt x="90" y="28"/>
                    </a:lnTo>
                    <a:lnTo>
                      <a:pt x="93" y="33"/>
                    </a:lnTo>
                    <a:lnTo>
                      <a:pt x="86" y="34"/>
                    </a:lnTo>
                    <a:lnTo>
                      <a:pt x="84" y="31"/>
                    </a:lnTo>
                    <a:lnTo>
                      <a:pt x="79" y="37"/>
                    </a:lnTo>
                    <a:lnTo>
                      <a:pt x="80" y="46"/>
                    </a:lnTo>
                    <a:lnTo>
                      <a:pt x="72" y="57"/>
                    </a:lnTo>
                    <a:lnTo>
                      <a:pt x="67" y="59"/>
                    </a:lnTo>
                    <a:lnTo>
                      <a:pt x="68" y="69"/>
                    </a:lnTo>
                    <a:lnTo>
                      <a:pt x="60" y="79"/>
                    </a:lnTo>
                    <a:lnTo>
                      <a:pt x="53" y="82"/>
                    </a:lnTo>
                    <a:lnTo>
                      <a:pt x="52" y="80"/>
                    </a:lnTo>
                    <a:lnTo>
                      <a:pt x="47" y="74"/>
                    </a:lnTo>
                    <a:lnTo>
                      <a:pt x="43" y="77"/>
                    </a:lnTo>
                    <a:lnTo>
                      <a:pt x="40" y="73"/>
                    </a:lnTo>
                    <a:lnTo>
                      <a:pt x="35" y="73"/>
                    </a:lnTo>
                    <a:lnTo>
                      <a:pt x="29" y="77"/>
                    </a:lnTo>
                    <a:lnTo>
                      <a:pt x="25" y="72"/>
                    </a:lnTo>
                    <a:lnTo>
                      <a:pt x="12" y="70"/>
                    </a:lnTo>
                    <a:lnTo>
                      <a:pt x="8" y="53"/>
                    </a:lnTo>
                    <a:lnTo>
                      <a:pt x="2" y="48"/>
                    </a:lnTo>
                    <a:lnTo>
                      <a:pt x="0" y="28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4" name="Freeform 1668"/>
              <p:cNvSpPr>
                <a:spLocks noChangeAspect="1"/>
              </p:cNvSpPr>
              <p:nvPr/>
            </p:nvSpPr>
            <p:spPr bwMode="gray">
              <a:xfrm>
                <a:off x="4429" y="2677"/>
                <a:ext cx="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5" name="Freeform 1669"/>
              <p:cNvSpPr>
                <a:spLocks noChangeAspect="1"/>
              </p:cNvSpPr>
              <p:nvPr/>
            </p:nvSpPr>
            <p:spPr bwMode="gray">
              <a:xfrm>
                <a:off x="4429" y="2590"/>
                <a:ext cx="137" cy="101"/>
              </a:xfrm>
              <a:custGeom>
                <a:avLst/>
                <a:gdLst/>
                <a:ahLst/>
                <a:cxnLst>
                  <a:cxn ang="0">
                    <a:pos x="2" y="60"/>
                  </a:cxn>
                  <a:cxn ang="0">
                    <a:pos x="0" y="56"/>
                  </a:cxn>
                  <a:cxn ang="0">
                    <a:pos x="1" y="57"/>
                  </a:cxn>
                  <a:cxn ang="0">
                    <a:pos x="13" y="56"/>
                  </a:cxn>
                  <a:cxn ang="0">
                    <a:pos x="15" y="46"/>
                  </a:cxn>
                  <a:cxn ang="0">
                    <a:pos x="22" y="45"/>
                  </a:cxn>
                  <a:cxn ang="0">
                    <a:pos x="26" y="42"/>
                  </a:cxn>
                  <a:cxn ang="0">
                    <a:pos x="35" y="38"/>
                  </a:cxn>
                  <a:cxn ang="0">
                    <a:pos x="40" y="29"/>
                  </a:cxn>
                  <a:cxn ang="0">
                    <a:pos x="45" y="27"/>
                  </a:cxn>
                  <a:cxn ang="0">
                    <a:pos x="44" y="33"/>
                  </a:cxn>
                  <a:cxn ang="0">
                    <a:pos x="47" y="33"/>
                  </a:cxn>
                  <a:cxn ang="0">
                    <a:pos x="48" y="30"/>
                  </a:cxn>
                  <a:cxn ang="0">
                    <a:pos x="52" y="33"/>
                  </a:cxn>
                  <a:cxn ang="0">
                    <a:pos x="53" y="30"/>
                  </a:cxn>
                  <a:cxn ang="0">
                    <a:pos x="54" y="26"/>
                  </a:cxn>
                  <a:cxn ang="0">
                    <a:pos x="55" y="16"/>
                  </a:cxn>
                  <a:cxn ang="0">
                    <a:pos x="70" y="0"/>
                  </a:cxn>
                  <a:cxn ang="0">
                    <a:pos x="74" y="11"/>
                  </a:cxn>
                  <a:cxn ang="0">
                    <a:pos x="83" y="13"/>
                  </a:cxn>
                  <a:cxn ang="0">
                    <a:pos x="88" y="20"/>
                  </a:cxn>
                  <a:cxn ang="0">
                    <a:pos x="80" y="23"/>
                  </a:cxn>
                  <a:cxn ang="0">
                    <a:pos x="82" y="28"/>
                  </a:cxn>
                  <a:cxn ang="0">
                    <a:pos x="77" y="30"/>
                  </a:cxn>
                  <a:cxn ang="0">
                    <a:pos x="73" y="34"/>
                  </a:cxn>
                  <a:cxn ang="0">
                    <a:pos x="69" y="31"/>
                  </a:cxn>
                  <a:cxn ang="0">
                    <a:pos x="58" y="31"/>
                  </a:cxn>
                  <a:cxn ang="0">
                    <a:pos x="55" y="36"/>
                  </a:cxn>
                  <a:cxn ang="0">
                    <a:pos x="50" y="49"/>
                  </a:cxn>
                  <a:cxn ang="0">
                    <a:pos x="42" y="60"/>
                  </a:cxn>
                  <a:cxn ang="0">
                    <a:pos x="34" y="62"/>
                  </a:cxn>
                  <a:cxn ang="0">
                    <a:pos x="29" y="60"/>
                  </a:cxn>
                  <a:cxn ang="0">
                    <a:pos x="24" y="61"/>
                  </a:cxn>
                  <a:cxn ang="0">
                    <a:pos x="18" y="65"/>
                  </a:cxn>
                  <a:cxn ang="0">
                    <a:pos x="5" y="65"/>
                  </a:cxn>
                  <a:cxn ang="0">
                    <a:pos x="2" y="60"/>
                  </a:cxn>
                </a:cxnLst>
                <a:rect l="0" t="0" r="r" b="b"/>
                <a:pathLst>
                  <a:path w="88" h="65">
                    <a:moveTo>
                      <a:pt x="2" y="60"/>
                    </a:moveTo>
                    <a:lnTo>
                      <a:pt x="0" y="56"/>
                    </a:lnTo>
                    <a:lnTo>
                      <a:pt x="1" y="57"/>
                    </a:lnTo>
                    <a:lnTo>
                      <a:pt x="13" y="56"/>
                    </a:lnTo>
                    <a:lnTo>
                      <a:pt x="15" y="46"/>
                    </a:lnTo>
                    <a:lnTo>
                      <a:pt x="22" y="45"/>
                    </a:lnTo>
                    <a:lnTo>
                      <a:pt x="26" y="42"/>
                    </a:lnTo>
                    <a:lnTo>
                      <a:pt x="35" y="38"/>
                    </a:lnTo>
                    <a:lnTo>
                      <a:pt x="40" y="29"/>
                    </a:lnTo>
                    <a:lnTo>
                      <a:pt x="45" y="27"/>
                    </a:lnTo>
                    <a:lnTo>
                      <a:pt x="44" y="33"/>
                    </a:lnTo>
                    <a:lnTo>
                      <a:pt x="47" y="33"/>
                    </a:lnTo>
                    <a:lnTo>
                      <a:pt x="48" y="30"/>
                    </a:lnTo>
                    <a:lnTo>
                      <a:pt x="52" y="33"/>
                    </a:lnTo>
                    <a:lnTo>
                      <a:pt x="53" y="30"/>
                    </a:lnTo>
                    <a:lnTo>
                      <a:pt x="54" y="26"/>
                    </a:lnTo>
                    <a:lnTo>
                      <a:pt x="55" y="16"/>
                    </a:lnTo>
                    <a:lnTo>
                      <a:pt x="70" y="0"/>
                    </a:lnTo>
                    <a:lnTo>
                      <a:pt x="74" y="11"/>
                    </a:lnTo>
                    <a:lnTo>
                      <a:pt x="83" y="13"/>
                    </a:lnTo>
                    <a:lnTo>
                      <a:pt x="88" y="20"/>
                    </a:lnTo>
                    <a:lnTo>
                      <a:pt x="80" y="23"/>
                    </a:lnTo>
                    <a:lnTo>
                      <a:pt x="82" y="28"/>
                    </a:lnTo>
                    <a:lnTo>
                      <a:pt x="77" y="30"/>
                    </a:lnTo>
                    <a:lnTo>
                      <a:pt x="73" y="34"/>
                    </a:lnTo>
                    <a:lnTo>
                      <a:pt x="69" y="31"/>
                    </a:lnTo>
                    <a:lnTo>
                      <a:pt x="58" y="31"/>
                    </a:lnTo>
                    <a:lnTo>
                      <a:pt x="55" y="36"/>
                    </a:lnTo>
                    <a:lnTo>
                      <a:pt x="50" y="49"/>
                    </a:lnTo>
                    <a:lnTo>
                      <a:pt x="42" y="60"/>
                    </a:lnTo>
                    <a:lnTo>
                      <a:pt x="34" y="62"/>
                    </a:lnTo>
                    <a:lnTo>
                      <a:pt x="29" y="60"/>
                    </a:lnTo>
                    <a:lnTo>
                      <a:pt x="24" y="61"/>
                    </a:lnTo>
                    <a:lnTo>
                      <a:pt x="18" y="65"/>
                    </a:lnTo>
                    <a:lnTo>
                      <a:pt x="5" y="65"/>
                    </a:lnTo>
                    <a:lnTo>
                      <a:pt x="2" y="6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6" name="Freeform 1670"/>
              <p:cNvSpPr>
                <a:spLocks noChangeAspect="1"/>
              </p:cNvSpPr>
              <p:nvPr/>
            </p:nvSpPr>
            <p:spPr bwMode="gray">
              <a:xfrm>
                <a:off x="4366" y="2728"/>
                <a:ext cx="22" cy="2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10" y="15"/>
                  </a:cxn>
                  <a:cxn ang="0">
                    <a:pos x="14" y="13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15">
                    <a:moveTo>
                      <a:pt x="0" y="4"/>
                    </a:moveTo>
                    <a:lnTo>
                      <a:pt x="2" y="4"/>
                    </a:lnTo>
                    <a:lnTo>
                      <a:pt x="10" y="15"/>
                    </a:lnTo>
                    <a:lnTo>
                      <a:pt x="14" y="13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7" name="Freeform 1671"/>
              <p:cNvSpPr>
                <a:spLocks noChangeAspect="1"/>
              </p:cNvSpPr>
              <p:nvPr/>
            </p:nvSpPr>
            <p:spPr bwMode="gray">
              <a:xfrm>
                <a:off x="4397" y="2742"/>
                <a:ext cx="14" cy="1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0"/>
                  </a:cxn>
                  <a:cxn ang="0">
                    <a:pos x="6" y="1"/>
                  </a:cxn>
                  <a:cxn ang="0">
                    <a:pos x="9" y="4"/>
                  </a:cxn>
                  <a:cxn ang="0">
                    <a:pos x="8" y="6"/>
                  </a:cxn>
                  <a:cxn ang="0">
                    <a:pos x="3" y="8"/>
                  </a:cxn>
                  <a:cxn ang="0">
                    <a:pos x="0" y="5"/>
                  </a:cxn>
                </a:cxnLst>
                <a:rect l="0" t="0" r="r" b="b"/>
                <a:pathLst>
                  <a:path w="9" h="8">
                    <a:moveTo>
                      <a:pt x="0" y="5"/>
                    </a:moveTo>
                    <a:lnTo>
                      <a:pt x="3" y="0"/>
                    </a:lnTo>
                    <a:lnTo>
                      <a:pt x="6" y="1"/>
                    </a:lnTo>
                    <a:lnTo>
                      <a:pt x="9" y="4"/>
                    </a:lnTo>
                    <a:lnTo>
                      <a:pt x="8" y="6"/>
                    </a:lnTo>
                    <a:lnTo>
                      <a:pt x="3" y="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8" name="Freeform 1672"/>
              <p:cNvSpPr>
                <a:spLocks noChangeAspect="1"/>
              </p:cNvSpPr>
              <p:nvPr/>
            </p:nvSpPr>
            <p:spPr bwMode="gray">
              <a:xfrm>
                <a:off x="4374" y="2798"/>
                <a:ext cx="121" cy="40"/>
              </a:xfrm>
              <a:custGeom>
                <a:avLst/>
                <a:gdLst/>
                <a:ahLst/>
                <a:cxnLst>
                  <a:cxn ang="0">
                    <a:pos x="78" y="21"/>
                  </a:cxn>
                  <a:cxn ang="0">
                    <a:pos x="76" y="18"/>
                  </a:cxn>
                  <a:cxn ang="0">
                    <a:pos x="72" y="19"/>
                  </a:cxn>
                  <a:cxn ang="0">
                    <a:pos x="61" y="16"/>
                  </a:cxn>
                  <a:cxn ang="0">
                    <a:pos x="61" y="10"/>
                  </a:cxn>
                  <a:cxn ang="0">
                    <a:pos x="46" y="5"/>
                  </a:cxn>
                  <a:cxn ang="0">
                    <a:pos x="44" y="7"/>
                  </a:cxn>
                  <a:cxn ang="0">
                    <a:pos x="42" y="11"/>
                  </a:cxn>
                  <a:cxn ang="0">
                    <a:pos x="25" y="8"/>
                  </a:cxn>
                  <a:cxn ang="0">
                    <a:pos x="24" y="2"/>
                  </a:cxn>
                  <a:cxn ang="0">
                    <a:pos x="15" y="2"/>
                  </a:cxn>
                  <a:cxn ang="0">
                    <a:pos x="12" y="4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4" y="15"/>
                  </a:cxn>
                  <a:cxn ang="0">
                    <a:pos x="20" y="16"/>
                  </a:cxn>
                  <a:cxn ang="0">
                    <a:pos x="23" y="18"/>
                  </a:cxn>
                  <a:cxn ang="0">
                    <a:pos x="35" y="18"/>
                  </a:cxn>
                  <a:cxn ang="0">
                    <a:pos x="45" y="23"/>
                  </a:cxn>
                  <a:cxn ang="0">
                    <a:pos x="62" y="23"/>
                  </a:cxn>
                  <a:cxn ang="0">
                    <a:pos x="72" y="26"/>
                  </a:cxn>
                  <a:cxn ang="0">
                    <a:pos x="78" y="26"/>
                  </a:cxn>
                  <a:cxn ang="0">
                    <a:pos x="78" y="21"/>
                  </a:cxn>
                </a:cxnLst>
                <a:rect l="0" t="0" r="r" b="b"/>
                <a:pathLst>
                  <a:path w="78" h="26">
                    <a:moveTo>
                      <a:pt x="78" y="21"/>
                    </a:moveTo>
                    <a:lnTo>
                      <a:pt x="76" y="18"/>
                    </a:lnTo>
                    <a:lnTo>
                      <a:pt x="72" y="19"/>
                    </a:lnTo>
                    <a:lnTo>
                      <a:pt x="61" y="16"/>
                    </a:lnTo>
                    <a:lnTo>
                      <a:pt x="61" y="10"/>
                    </a:lnTo>
                    <a:lnTo>
                      <a:pt x="46" y="5"/>
                    </a:lnTo>
                    <a:lnTo>
                      <a:pt x="44" y="7"/>
                    </a:lnTo>
                    <a:lnTo>
                      <a:pt x="42" y="11"/>
                    </a:lnTo>
                    <a:lnTo>
                      <a:pt x="25" y="8"/>
                    </a:lnTo>
                    <a:lnTo>
                      <a:pt x="24" y="2"/>
                    </a:lnTo>
                    <a:lnTo>
                      <a:pt x="15" y="2"/>
                    </a:lnTo>
                    <a:lnTo>
                      <a:pt x="12" y="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4" y="15"/>
                    </a:lnTo>
                    <a:lnTo>
                      <a:pt x="20" y="16"/>
                    </a:lnTo>
                    <a:lnTo>
                      <a:pt x="23" y="18"/>
                    </a:lnTo>
                    <a:lnTo>
                      <a:pt x="35" y="18"/>
                    </a:lnTo>
                    <a:lnTo>
                      <a:pt x="45" y="23"/>
                    </a:lnTo>
                    <a:lnTo>
                      <a:pt x="62" y="23"/>
                    </a:lnTo>
                    <a:lnTo>
                      <a:pt x="72" y="26"/>
                    </a:lnTo>
                    <a:lnTo>
                      <a:pt x="78" y="26"/>
                    </a:lnTo>
                    <a:lnTo>
                      <a:pt x="78" y="21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299" name="Freeform 1673"/>
              <p:cNvSpPr>
                <a:spLocks noChangeAspect="1"/>
              </p:cNvSpPr>
              <p:nvPr/>
            </p:nvSpPr>
            <p:spPr bwMode="gray">
              <a:xfrm>
                <a:off x="4222" y="2621"/>
                <a:ext cx="152" cy="17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7" y="2"/>
                  </a:cxn>
                  <a:cxn ang="0">
                    <a:pos x="19" y="2"/>
                  </a:cxn>
                  <a:cxn ang="0">
                    <a:pos x="22" y="3"/>
                  </a:cxn>
                  <a:cxn ang="0">
                    <a:pos x="26" y="10"/>
                  </a:cxn>
                  <a:cxn ang="0">
                    <a:pos x="28" y="13"/>
                  </a:cxn>
                  <a:cxn ang="0">
                    <a:pos x="30" y="15"/>
                  </a:cxn>
                  <a:cxn ang="0">
                    <a:pos x="36" y="21"/>
                  </a:cxn>
                  <a:cxn ang="0">
                    <a:pos x="42" y="24"/>
                  </a:cxn>
                  <a:cxn ang="0">
                    <a:pos x="49" y="33"/>
                  </a:cxn>
                  <a:cxn ang="0">
                    <a:pos x="53" y="33"/>
                  </a:cxn>
                  <a:cxn ang="0">
                    <a:pos x="61" y="42"/>
                  </a:cxn>
                  <a:cxn ang="0">
                    <a:pos x="63" y="46"/>
                  </a:cxn>
                  <a:cxn ang="0">
                    <a:pos x="70" y="52"/>
                  </a:cxn>
                  <a:cxn ang="0">
                    <a:pos x="77" y="53"/>
                  </a:cxn>
                  <a:cxn ang="0">
                    <a:pos x="78" y="56"/>
                  </a:cxn>
                  <a:cxn ang="0">
                    <a:pos x="78" y="61"/>
                  </a:cxn>
                  <a:cxn ang="0">
                    <a:pos x="84" y="66"/>
                  </a:cxn>
                  <a:cxn ang="0">
                    <a:pos x="87" y="77"/>
                  </a:cxn>
                  <a:cxn ang="0">
                    <a:pos x="91" y="77"/>
                  </a:cxn>
                  <a:cxn ang="0">
                    <a:pos x="98" y="86"/>
                  </a:cxn>
                  <a:cxn ang="0">
                    <a:pos x="98" y="111"/>
                  </a:cxn>
                  <a:cxn ang="0">
                    <a:pos x="94" y="112"/>
                  </a:cxn>
                  <a:cxn ang="0">
                    <a:pos x="85" y="106"/>
                  </a:cxn>
                  <a:cxn ang="0">
                    <a:pos x="77" y="104"/>
                  </a:cxn>
                  <a:cxn ang="0">
                    <a:pos x="61" y="90"/>
                  </a:cxn>
                  <a:cxn ang="0">
                    <a:pos x="52" y="73"/>
                  </a:cxn>
                  <a:cxn ang="0">
                    <a:pos x="50" y="66"/>
                  </a:cxn>
                  <a:cxn ang="0">
                    <a:pos x="39" y="53"/>
                  </a:cxn>
                  <a:cxn ang="0">
                    <a:pos x="35" y="53"/>
                  </a:cxn>
                  <a:cxn ang="0">
                    <a:pos x="32" y="38"/>
                  </a:cxn>
                  <a:cxn ang="0">
                    <a:pos x="27" y="32"/>
                  </a:cxn>
                  <a:cxn ang="0">
                    <a:pos x="21" y="29"/>
                  </a:cxn>
                  <a:cxn ang="0">
                    <a:pos x="20" y="23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98" h="112">
                    <a:moveTo>
                      <a:pt x="1" y="0"/>
                    </a:moveTo>
                    <a:lnTo>
                      <a:pt x="7" y="2"/>
                    </a:lnTo>
                    <a:lnTo>
                      <a:pt x="19" y="2"/>
                    </a:lnTo>
                    <a:lnTo>
                      <a:pt x="22" y="3"/>
                    </a:lnTo>
                    <a:lnTo>
                      <a:pt x="26" y="10"/>
                    </a:lnTo>
                    <a:lnTo>
                      <a:pt x="28" y="13"/>
                    </a:lnTo>
                    <a:lnTo>
                      <a:pt x="30" y="15"/>
                    </a:lnTo>
                    <a:lnTo>
                      <a:pt x="36" y="21"/>
                    </a:lnTo>
                    <a:lnTo>
                      <a:pt x="42" y="24"/>
                    </a:lnTo>
                    <a:lnTo>
                      <a:pt x="49" y="33"/>
                    </a:lnTo>
                    <a:lnTo>
                      <a:pt x="53" y="33"/>
                    </a:lnTo>
                    <a:lnTo>
                      <a:pt x="61" y="42"/>
                    </a:lnTo>
                    <a:lnTo>
                      <a:pt x="63" y="46"/>
                    </a:lnTo>
                    <a:lnTo>
                      <a:pt x="70" y="52"/>
                    </a:lnTo>
                    <a:lnTo>
                      <a:pt x="77" y="53"/>
                    </a:lnTo>
                    <a:lnTo>
                      <a:pt x="78" y="56"/>
                    </a:lnTo>
                    <a:lnTo>
                      <a:pt x="78" y="61"/>
                    </a:lnTo>
                    <a:lnTo>
                      <a:pt x="84" y="66"/>
                    </a:lnTo>
                    <a:lnTo>
                      <a:pt x="87" y="77"/>
                    </a:lnTo>
                    <a:lnTo>
                      <a:pt x="91" y="77"/>
                    </a:lnTo>
                    <a:lnTo>
                      <a:pt x="98" y="86"/>
                    </a:lnTo>
                    <a:lnTo>
                      <a:pt x="98" y="111"/>
                    </a:lnTo>
                    <a:lnTo>
                      <a:pt x="94" y="112"/>
                    </a:lnTo>
                    <a:lnTo>
                      <a:pt x="85" y="106"/>
                    </a:lnTo>
                    <a:lnTo>
                      <a:pt x="77" y="104"/>
                    </a:lnTo>
                    <a:lnTo>
                      <a:pt x="61" y="90"/>
                    </a:lnTo>
                    <a:lnTo>
                      <a:pt x="52" y="73"/>
                    </a:lnTo>
                    <a:lnTo>
                      <a:pt x="50" y="66"/>
                    </a:lnTo>
                    <a:lnTo>
                      <a:pt x="39" y="53"/>
                    </a:lnTo>
                    <a:lnTo>
                      <a:pt x="35" y="53"/>
                    </a:lnTo>
                    <a:lnTo>
                      <a:pt x="32" y="38"/>
                    </a:lnTo>
                    <a:lnTo>
                      <a:pt x="27" y="32"/>
                    </a:lnTo>
                    <a:lnTo>
                      <a:pt x="21" y="29"/>
                    </a:lnTo>
                    <a:lnTo>
                      <a:pt x="20" y="23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0" name="Freeform 1674"/>
              <p:cNvSpPr>
                <a:spLocks noChangeAspect="1"/>
              </p:cNvSpPr>
              <p:nvPr/>
            </p:nvSpPr>
            <p:spPr bwMode="gray">
              <a:xfrm>
                <a:off x="4130" y="2244"/>
                <a:ext cx="45" cy="28"/>
              </a:xfrm>
              <a:custGeom>
                <a:avLst/>
                <a:gdLst/>
                <a:ahLst/>
                <a:cxnLst>
                  <a:cxn ang="0">
                    <a:pos x="29" y="6"/>
                  </a:cxn>
                  <a:cxn ang="0">
                    <a:pos x="29" y="16"/>
                  </a:cxn>
                  <a:cxn ang="0">
                    <a:pos x="6" y="18"/>
                  </a:cxn>
                  <a:cxn ang="0">
                    <a:pos x="2" y="13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17" y="4"/>
                  </a:cxn>
                  <a:cxn ang="0">
                    <a:pos x="24" y="2"/>
                  </a:cxn>
                  <a:cxn ang="0">
                    <a:pos x="29" y="6"/>
                  </a:cxn>
                </a:cxnLst>
                <a:rect l="0" t="0" r="r" b="b"/>
                <a:pathLst>
                  <a:path w="29" h="18">
                    <a:moveTo>
                      <a:pt x="29" y="6"/>
                    </a:moveTo>
                    <a:lnTo>
                      <a:pt x="29" y="16"/>
                    </a:lnTo>
                    <a:lnTo>
                      <a:pt x="6" y="18"/>
                    </a:lnTo>
                    <a:lnTo>
                      <a:pt x="2" y="13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7" y="4"/>
                    </a:lnTo>
                    <a:lnTo>
                      <a:pt x="24" y="2"/>
                    </a:lnTo>
                    <a:lnTo>
                      <a:pt x="29" y="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1" name="Freeform 1675"/>
              <p:cNvSpPr>
                <a:spLocks noChangeAspect="1"/>
              </p:cNvSpPr>
              <p:nvPr/>
            </p:nvSpPr>
            <p:spPr bwMode="gray">
              <a:xfrm>
                <a:off x="4118" y="2278"/>
                <a:ext cx="65" cy="9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36" y="60"/>
                  </a:cxn>
                  <a:cxn ang="0">
                    <a:pos x="34" y="54"/>
                  </a:cxn>
                  <a:cxn ang="0">
                    <a:pos x="34" y="46"/>
                  </a:cxn>
                  <a:cxn ang="0">
                    <a:pos x="27" y="38"/>
                  </a:cxn>
                  <a:cxn ang="0">
                    <a:pos x="23" y="39"/>
                  </a:cxn>
                  <a:cxn ang="0">
                    <a:pos x="22" y="42"/>
                  </a:cxn>
                  <a:cxn ang="0">
                    <a:pos x="23" y="47"/>
                  </a:cxn>
                  <a:cxn ang="0">
                    <a:pos x="14" y="52"/>
                  </a:cxn>
                  <a:cxn ang="0">
                    <a:pos x="8" y="53"/>
                  </a:cxn>
                  <a:cxn ang="0">
                    <a:pos x="7" y="50"/>
                  </a:cxn>
                  <a:cxn ang="0">
                    <a:pos x="7" y="36"/>
                  </a:cxn>
                  <a:cxn ang="0">
                    <a:pos x="4" y="31"/>
                  </a:cxn>
                  <a:cxn ang="0">
                    <a:pos x="4" y="22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7" y="13"/>
                  </a:cxn>
                  <a:cxn ang="0">
                    <a:pos x="6" y="9"/>
                  </a:cxn>
                  <a:cxn ang="0">
                    <a:pos x="4" y="5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11" y="1"/>
                  </a:cxn>
                  <a:cxn ang="0">
                    <a:pos x="17" y="7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5"/>
                  </a:cxn>
                  <a:cxn ang="0">
                    <a:pos x="30" y="21"/>
                  </a:cxn>
                  <a:cxn ang="0">
                    <a:pos x="32" y="29"/>
                  </a:cxn>
                  <a:cxn ang="0">
                    <a:pos x="38" y="31"/>
                  </a:cxn>
                  <a:cxn ang="0">
                    <a:pos x="40" y="41"/>
                  </a:cxn>
                  <a:cxn ang="0">
                    <a:pos x="42" y="48"/>
                  </a:cxn>
                  <a:cxn ang="0">
                    <a:pos x="41" y="53"/>
                  </a:cxn>
                </a:cxnLst>
                <a:rect l="0" t="0" r="r" b="b"/>
                <a:pathLst>
                  <a:path w="42" h="60">
                    <a:moveTo>
                      <a:pt x="41" y="53"/>
                    </a:moveTo>
                    <a:lnTo>
                      <a:pt x="36" y="60"/>
                    </a:lnTo>
                    <a:lnTo>
                      <a:pt x="34" y="54"/>
                    </a:lnTo>
                    <a:lnTo>
                      <a:pt x="34" y="46"/>
                    </a:lnTo>
                    <a:lnTo>
                      <a:pt x="27" y="38"/>
                    </a:lnTo>
                    <a:lnTo>
                      <a:pt x="23" y="39"/>
                    </a:lnTo>
                    <a:lnTo>
                      <a:pt x="22" y="42"/>
                    </a:lnTo>
                    <a:lnTo>
                      <a:pt x="23" y="47"/>
                    </a:lnTo>
                    <a:lnTo>
                      <a:pt x="14" y="52"/>
                    </a:lnTo>
                    <a:lnTo>
                      <a:pt x="8" y="53"/>
                    </a:lnTo>
                    <a:lnTo>
                      <a:pt x="7" y="50"/>
                    </a:lnTo>
                    <a:lnTo>
                      <a:pt x="7" y="36"/>
                    </a:lnTo>
                    <a:lnTo>
                      <a:pt x="4" y="31"/>
                    </a:lnTo>
                    <a:lnTo>
                      <a:pt x="4" y="22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6" y="9"/>
                    </a:lnTo>
                    <a:lnTo>
                      <a:pt x="4" y="5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1" y="1"/>
                    </a:lnTo>
                    <a:lnTo>
                      <a:pt x="17" y="7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5"/>
                    </a:lnTo>
                    <a:lnTo>
                      <a:pt x="30" y="21"/>
                    </a:lnTo>
                    <a:lnTo>
                      <a:pt x="32" y="29"/>
                    </a:lnTo>
                    <a:lnTo>
                      <a:pt x="38" y="31"/>
                    </a:lnTo>
                    <a:lnTo>
                      <a:pt x="40" y="41"/>
                    </a:lnTo>
                    <a:lnTo>
                      <a:pt x="42" y="48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2" name="Freeform 1676"/>
              <p:cNvSpPr>
                <a:spLocks noChangeAspect="1"/>
              </p:cNvSpPr>
              <p:nvPr/>
            </p:nvSpPr>
            <p:spPr bwMode="gray">
              <a:xfrm>
                <a:off x="4174" y="2244"/>
                <a:ext cx="131" cy="304"/>
              </a:xfrm>
              <a:custGeom>
                <a:avLst/>
                <a:gdLst/>
                <a:ahLst/>
                <a:cxnLst>
                  <a:cxn ang="0">
                    <a:pos x="76" y="87"/>
                  </a:cxn>
                  <a:cxn ang="0">
                    <a:pos x="64" y="90"/>
                  </a:cxn>
                  <a:cxn ang="0">
                    <a:pos x="62" y="97"/>
                  </a:cxn>
                  <a:cxn ang="0">
                    <a:pos x="58" y="97"/>
                  </a:cxn>
                  <a:cxn ang="0">
                    <a:pos x="53" y="100"/>
                  </a:cxn>
                  <a:cxn ang="0">
                    <a:pos x="54" y="113"/>
                  </a:cxn>
                  <a:cxn ang="0">
                    <a:pos x="61" y="120"/>
                  </a:cxn>
                  <a:cxn ang="0">
                    <a:pos x="63" y="135"/>
                  </a:cxn>
                  <a:cxn ang="0">
                    <a:pos x="59" y="141"/>
                  </a:cxn>
                  <a:cxn ang="0">
                    <a:pos x="67" y="158"/>
                  </a:cxn>
                  <a:cxn ang="0">
                    <a:pos x="67" y="172"/>
                  </a:cxn>
                  <a:cxn ang="0">
                    <a:pos x="66" y="182"/>
                  </a:cxn>
                  <a:cxn ang="0">
                    <a:pos x="64" y="189"/>
                  </a:cxn>
                  <a:cxn ang="0">
                    <a:pos x="61" y="196"/>
                  </a:cxn>
                  <a:cxn ang="0">
                    <a:pos x="62" y="185"/>
                  </a:cxn>
                  <a:cxn ang="0">
                    <a:pos x="62" y="172"/>
                  </a:cxn>
                  <a:cxn ang="0">
                    <a:pos x="62" y="166"/>
                  </a:cxn>
                  <a:cxn ang="0">
                    <a:pos x="61" y="162"/>
                  </a:cxn>
                  <a:cxn ang="0">
                    <a:pos x="56" y="155"/>
                  </a:cxn>
                  <a:cxn ang="0">
                    <a:pos x="54" y="144"/>
                  </a:cxn>
                  <a:cxn ang="0">
                    <a:pos x="53" y="132"/>
                  </a:cxn>
                  <a:cxn ang="0">
                    <a:pos x="49" y="129"/>
                  </a:cxn>
                  <a:cxn ang="0">
                    <a:pos x="47" y="125"/>
                  </a:cxn>
                  <a:cxn ang="0">
                    <a:pos x="42" y="130"/>
                  </a:cxn>
                  <a:cxn ang="0">
                    <a:pos x="38" y="136"/>
                  </a:cxn>
                  <a:cxn ang="0">
                    <a:pos x="27" y="139"/>
                  </a:cxn>
                  <a:cxn ang="0">
                    <a:pos x="22" y="137"/>
                  </a:cxn>
                  <a:cxn ang="0">
                    <a:pos x="23" y="131"/>
                  </a:cxn>
                  <a:cxn ang="0">
                    <a:pos x="21" y="123"/>
                  </a:cxn>
                  <a:cxn ang="0">
                    <a:pos x="21" y="110"/>
                  </a:cxn>
                  <a:cxn ang="0">
                    <a:pos x="14" y="104"/>
                  </a:cxn>
                  <a:cxn ang="0">
                    <a:pos x="12" y="95"/>
                  </a:cxn>
                  <a:cxn ang="0">
                    <a:pos x="3" y="88"/>
                  </a:cxn>
                  <a:cxn ang="0">
                    <a:pos x="0" y="82"/>
                  </a:cxn>
                  <a:cxn ang="0">
                    <a:pos x="5" y="75"/>
                  </a:cxn>
                  <a:cxn ang="0">
                    <a:pos x="6" y="70"/>
                  </a:cxn>
                  <a:cxn ang="0">
                    <a:pos x="13" y="66"/>
                  </a:cxn>
                  <a:cxn ang="0">
                    <a:pos x="11" y="53"/>
                  </a:cxn>
                  <a:cxn ang="0">
                    <a:pos x="15" y="52"/>
                  </a:cxn>
                  <a:cxn ang="0">
                    <a:pos x="16" y="46"/>
                  </a:cxn>
                  <a:cxn ang="0">
                    <a:pos x="22" y="45"/>
                  </a:cxn>
                  <a:cxn ang="0">
                    <a:pos x="32" y="14"/>
                  </a:cxn>
                  <a:cxn ang="0">
                    <a:pos x="44" y="8"/>
                  </a:cxn>
                  <a:cxn ang="0">
                    <a:pos x="49" y="1"/>
                  </a:cxn>
                  <a:cxn ang="0">
                    <a:pos x="55" y="0"/>
                  </a:cxn>
                  <a:cxn ang="0">
                    <a:pos x="60" y="13"/>
                  </a:cxn>
                  <a:cxn ang="0">
                    <a:pos x="62" y="26"/>
                  </a:cxn>
                  <a:cxn ang="0">
                    <a:pos x="54" y="36"/>
                  </a:cxn>
                  <a:cxn ang="0">
                    <a:pos x="54" y="48"/>
                  </a:cxn>
                  <a:cxn ang="0">
                    <a:pos x="60" y="48"/>
                  </a:cxn>
                  <a:cxn ang="0">
                    <a:pos x="68" y="58"/>
                  </a:cxn>
                  <a:cxn ang="0">
                    <a:pos x="68" y="68"/>
                  </a:cxn>
                  <a:cxn ang="0">
                    <a:pos x="75" y="68"/>
                  </a:cxn>
                  <a:cxn ang="0">
                    <a:pos x="76" y="71"/>
                  </a:cxn>
                  <a:cxn ang="0">
                    <a:pos x="83" y="74"/>
                  </a:cxn>
                  <a:cxn ang="0">
                    <a:pos x="85" y="77"/>
                  </a:cxn>
                  <a:cxn ang="0">
                    <a:pos x="82" y="78"/>
                  </a:cxn>
                  <a:cxn ang="0">
                    <a:pos x="76" y="87"/>
                  </a:cxn>
                </a:cxnLst>
                <a:rect l="0" t="0" r="r" b="b"/>
                <a:pathLst>
                  <a:path w="85" h="196">
                    <a:moveTo>
                      <a:pt x="76" y="87"/>
                    </a:moveTo>
                    <a:lnTo>
                      <a:pt x="64" y="90"/>
                    </a:lnTo>
                    <a:lnTo>
                      <a:pt x="62" y="97"/>
                    </a:lnTo>
                    <a:lnTo>
                      <a:pt x="58" y="97"/>
                    </a:lnTo>
                    <a:lnTo>
                      <a:pt x="53" y="100"/>
                    </a:lnTo>
                    <a:lnTo>
                      <a:pt x="54" y="113"/>
                    </a:lnTo>
                    <a:lnTo>
                      <a:pt x="61" y="120"/>
                    </a:lnTo>
                    <a:lnTo>
                      <a:pt x="63" y="135"/>
                    </a:lnTo>
                    <a:lnTo>
                      <a:pt x="59" y="141"/>
                    </a:lnTo>
                    <a:lnTo>
                      <a:pt x="67" y="158"/>
                    </a:lnTo>
                    <a:lnTo>
                      <a:pt x="67" y="172"/>
                    </a:lnTo>
                    <a:lnTo>
                      <a:pt x="66" y="182"/>
                    </a:lnTo>
                    <a:lnTo>
                      <a:pt x="64" y="189"/>
                    </a:lnTo>
                    <a:lnTo>
                      <a:pt x="61" y="196"/>
                    </a:lnTo>
                    <a:lnTo>
                      <a:pt x="62" y="185"/>
                    </a:lnTo>
                    <a:lnTo>
                      <a:pt x="62" y="172"/>
                    </a:lnTo>
                    <a:lnTo>
                      <a:pt x="62" y="166"/>
                    </a:lnTo>
                    <a:lnTo>
                      <a:pt x="61" y="162"/>
                    </a:lnTo>
                    <a:lnTo>
                      <a:pt x="56" y="155"/>
                    </a:lnTo>
                    <a:lnTo>
                      <a:pt x="54" y="144"/>
                    </a:lnTo>
                    <a:lnTo>
                      <a:pt x="53" y="132"/>
                    </a:lnTo>
                    <a:lnTo>
                      <a:pt x="49" y="129"/>
                    </a:lnTo>
                    <a:lnTo>
                      <a:pt x="47" y="125"/>
                    </a:lnTo>
                    <a:lnTo>
                      <a:pt x="42" y="130"/>
                    </a:lnTo>
                    <a:lnTo>
                      <a:pt x="38" y="136"/>
                    </a:lnTo>
                    <a:lnTo>
                      <a:pt x="27" y="139"/>
                    </a:lnTo>
                    <a:lnTo>
                      <a:pt x="22" y="137"/>
                    </a:lnTo>
                    <a:lnTo>
                      <a:pt x="23" y="131"/>
                    </a:lnTo>
                    <a:lnTo>
                      <a:pt x="21" y="123"/>
                    </a:lnTo>
                    <a:lnTo>
                      <a:pt x="21" y="110"/>
                    </a:lnTo>
                    <a:lnTo>
                      <a:pt x="14" y="104"/>
                    </a:lnTo>
                    <a:lnTo>
                      <a:pt x="12" y="95"/>
                    </a:lnTo>
                    <a:lnTo>
                      <a:pt x="3" y="88"/>
                    </a:lnTo>
                    <a:lnTo>
                      <a:pt x="0" y="82"/>
                    </a:lnTo>
                    <a:lnTo>
                      <a:pt x="5" y="75"/>
                    </a:lnTo>
                    <a:lnTo>
                      <a:pt x="6" y="70"/>
                    </a:lnTo>
                    <a:lnTo>
                      <a:pt x="13" y="66"/>
                    </a:lnTo>
                    <a:lnTo>
                      <a:pt x="11" y="53"/>
                    </a:lnTo>
                    <a:lnTo>
                      <a:pt x="15" y="52"/>
                    </a:lnTo>
                    <a:lnTo>
                      <a:pt x="16" y="46"/>
                    </a:lnTo>
                    <a:lnTo>
                      <a:pt x="22" y="45"/>
                    </a:lnTo>
                    <a:lnTo>
                      <a:pt x="32" y="14"/>
                    </a:lnTo>
                    <a:lnTo>
                      <a:pt x="44" y="8"/>
                    </a:lnTo>
                    <a:lnTo>
                      <a:pt x="49" y="1"/>
                    </a:lnTo>
                    <a:lnTo>
                      <a:pt x="55" y="0"/>
                    </a:lnTo>
                    <a:lnTo>
                      <a:pt x="60" y="13"/>
                    </a:lnTo>
                    <a:lnTo>
                      <a:pt x="62" y="26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60" y="48"/>
                    </a:lnTo>
                    <a:lnTo>
                      <a:pt x="68" y="58"/>
                    </a:lnTo>
                    <a:lnTo>
                      <a:pt x="68" y="68"/>
                    </a:lnTo>
                    <a:lnTo>
                      <a:pt x="75" y="68"/>
                    </a:lnTo>
                    <a:lnTo>
                      <a:pt x="76" y="71"/>
                    </a:lnTo>
                    <a:lnTo>
                      <a:pt x="83" y="74"/>
                    </a:lnTo>
                    <a:lnTo>
                      <a:pt x="85" y="77"/>
                    </a:lnTo>
                    <a:lnTo>
                      <a:pt x="82" y="78"/>
                    </a:lnTo>
                    <a:lnTo>
                      <a:pt x="76" y="87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3" name="Freeform 1677"/>
              <p:cNvSpPr>
                <a:spLocks noChangeAspect="1"/>
              </p:cNvSpPr>
              <p:nvPr/>
            </p:nvSpPr>
            <p:spPr bwMode="gray">
              <a:xfrm>
                <a:off x="4197" y="2503"/>
                <a:ext cx="6" cy="27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2" y="17"/>
                  </a:cxn>
                  <a:cxn ang="0">
                    <a:pos x="0" y="17"/>
                  </a:cxn>
                  <a:cxn ang="0">
                    <a:pos x="1" y="12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3" y="5"/>
                  </a:cxn>
                </a:cxnLst>
                <a:rect l="0" t="0" r="r" b="b"/>
                <a:pathLst>
                  <a:path w="4" h="17">
                    <a:moveTo>
                      <a:pt x="3" y="5"/>
                    </a:moveTo>
                    <a:lnTo>
                      <a:pt x="2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4" name="Freeform 1678"/>
              <p:cNvSpPr>
                <a:spLocks noChangeAspect="1"/>
              </p:cNvSpPr>
              <p:nvPr/>
            </p:nvSpPr>
            <p:spPr bwMode="gray">
              <a:xfrm>
                <a:off x="4197" y="2537"/>
                <a:ext cx="3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5" name="Freeform 1679"/>
              <p:cNvSpPr>
                <a:spLocks noChangeAspect="1"/>
              </p:cNvSpPr>
              <p:nvPr/>
            </p:nvSpPr>
            <p:spPr bwMode="gray">
              <a:xfrm>
                <a:off x="3826" y="2133"/>
                <a:ext cx="423" cy="452"/>
              </a:xfrm>
              <a:custGeom>
                <a:avLst/>
                <a:gdLst/>
                <a:ahLst/>
                <a:cxnLst>
                  <a:cxn ang="0">
                    <a:pos x="114" y="64"/>
                  </a:cxn>
                  <a:cxn ang="0">
                    <a:pos x="126" y="77"/>
                  </a:cxn>
                  <a:cxn ang="0">
                    <a:pos x="164" y="91"/>
                  </a:cxn>
                  <a:cxn ang="0">
                    <a:pos x="188" y="85"/>
                  </a:cxn>
                  <a:cxn ang="0">
                    <a:pos x="196" y="79"/>
                  </a:cxn>
                  <a:cxn ang="0">
                    <a:pos x="225" y="88"/>
                  </a:cxn>
                  <a:cxn ang="0">
                    <a:pos x="262" y="59"/>
                  </a:cxn>
                  <a:cxn ang="0">
                    <a:pos x="273" y="73"/>
                  </a:cxn>
                  <a:cxn ang="0">
                    <a:pos x="246" y="117"/>
                  </a:cxn>
                  <a:cxn ang="0">
                    <a:pos x="235" y="125"/>
                  </a:cxn>
                  <a:cxn ang="0">
                    <a:pos x="228" y="135"/>
                  </a:cxn>
                  <a:cxn ang="0">
                    <a:pos x="218" y="115"/>
                  </a:cxn>
                  <a:cxn ang="0">
                    <a:pos x="221" y="100"/>
                  </a:cxn>
                  <a:cxn ang="0">
                    <a:pos x="192" y="94"/>
                  </a:cxn>
                  <a:cxn ang="0">
                    <a:pos x="194" y="103"/>
                  </a:cxn>
                  <a:cxn ang="0">
                    <a:pos x="188" y="111"/>
                  </a:cxn>
                  <a:cxn ang="0">
                    <a:pos x="195" y="130"/>
                  </a:cxn>
                  <a:cxn ang="0">
                    <a:pos x="176" y="156"/>
                  </a:cxn>
                  <a:cxn ang="0">
                    <a:pos x="169" y="168"/>
                  </a:cxn>
                  <a:cxn ang="0">
                    <a:pos x="155" y="181"/>
                  </a:cxn>
                  <a:cxn ang="0">
                    <a:pos x="141" y="191"/>
                  </a:cxn>
                  <a:cxn ang="0">
                    <a:pos x="126" y="207"/>
                  </a:cxn>
                  <a:cxn ang="0">
                    <a:pos x="114" y="217"/>
                  </a:cxn>
                  <a:cxn ang="0">
                    <a:pos x="114" y="246"/>
                  </a:cxn>
                  <a:cxn ang="0">
                    <a:pos x="108" y="267"/>
                  </a:cxn>
                  <a:cxn ang="0">
                    <a:pos x="100" y="280"/>
                  </a:cxn>
                  <a:cxn ang="0">
                    <a:pos x="91" y="292"/>
                  </a:cxn>
                  <a:cxn ang="0">
                    <a:pos x="77" y="271"/>
                  </a:cxn>
                  <a:cxn ang="0">
                    <a:pos x="65" y="245"/>
                  </a:cxn>
                  <a:cxn ang="0">
                    <a:pos x="61" y="229"/>
                  </a:cxn>
                  <a:cxn ang="0">
                    <a:pos x="47" y="189"/>
                  </a:cxn>
                  <a:cxn ang="0">
                    <a:pos x="43" y="155"/>
                  </a:cxn>
                  <a:cxn ang="0">
                    <a:pos x="38" y="150"/>
                  </a:cxn>
                  <a:cxn ang="0">
                    <a:pos x="25" y="160"/>
                  </a:cxn>
                  <a:cxn ang="0">
                    <a:pos x="9" y="140"/>
                  </a:cxn>
                  <a:cxn ang="0">
                    <a:pos x="21" y="135"/>
                  </a:cxn>
                  <a:cxn ang="0">
                    <a:pos x="5" y="134"/>
                  </a:cxn>
                  <a:cxn ang="0">
                    <a:pos x="0" y="126"/>
                  </a:cxn>
                  <a:cxn ang="0">
                    <a:pos x="26" y="118"/>
                  </a:cxn>
                  <a:cxn ang="0">
                    <a:pos x="21" y="77"/>
                  </a:cxn>
                  <a:cxn ang="0">
                    <a:pos x="51" y="61"/>
                  </a:cxn>
                  <a:cxn ang="0">
                    <a:pos x="61" y="38"/>
                  </a:cxn>
                  <a:cxn ang="0">
                    <a:pos x="63" y="19"/>
                  </a:cxn>
                  <a:cxn ang="0">
                    <a:pos x="58" y="0"/>
                  </a:cxn>
                  <a:cxn ang="0">
                    <a:pos x="103" y="20"/>
                  </a:cxn>
                  <a:cxn ang="0">
                    <a:pos x="97" y="22"/>
                  </a:cxn>
                  <a:cxn ang="0">
                    <a:pos x="100" y="39"/>
                  </a:cxn>
                  <a:cxn ang="0">
                    <a:pos x="119" y="50"/>
                  </a:cxn>
                </a:cxnLst>
                <a:rect l="0" t="0" r="r" b="b"/>
                <a:pathLst>
                  <a:path w="273" h="292">
                    <a:moveTo>
                      <a:pt x="119" y="50"/>
                    </a:moveTo>
                    <a:lnTo>
                      <a:pt x="116" y="57"/>
                    </a:lnTo>
                    <a:lnTo>
                      <a:pt x="114" y="64"/>
                    </a:lnTo>
                    <a:lnTo>
                      <a:pt x="116" y="72"/>
                    </a:lnTo>
                    <a:lnTo>
                      <a:pt x="122" y="74"/>
                    </a:lnTo>
                    <a:lnTo>
                      <a:pt x="126" y="77"/>
                    </a:lnTo>
                    <a:lnTo>
                      <a:pt x="143" y="81"/>
                    </a:lnTo>
                    <a:lnTo>
                      <a:pt x="153" y="82"/>
                    </a:lnTo>
                    <a:lnTo>
                      <a:pt x="164" y="91"/>
                    </a:lnTo>
                    <a:lnTo>
                      <a:pt x="174" y="95"/>
                    </a:lnTo>
                    <a:lnTo>
                      <a:pt x="185" y="93"/>
                    </a:lnTo>
                    <a:lnTo>
                      <a:pt x="188" y="85"/>
                    </a:lnTo>
                    <a:lnTo>
                      <a:pt x="186" y="77"/>
                    </a:lnTo>
                    <a:lnTo>
                      <a:pt x="190" y="76"/>
                    </a:lnTo>
                    <a:lnTo>
                      <a:pt x="196" y="79"/>
                    </a:lnTo>
                    <a:lnTo>
                      <a:pt x="198" y="85"/>
                    </a:lnTo>
                    <a:lnTo>
                      <a:pt x="202" y="90"/>
                    </a:lnTo>
                    <a:lnTo>
                      <a:pt x="225" y="88"/>
                    </a:lnTo>
                    <a:lnTo>
                      <a:pt x="225" y="78"/>
                    </a:lnTo>
                    <a:lnTo>
                      <a:pt x="240" y="66"/>
                    </a:lnTo>
                    <a:lnTo>
                      <a:pt x="262" y="59"/>
                    </a:lnTo>
                    <a:lnTo>
                      <a:pt x="266" y="62"/>
                    </a:lnTo>
                    <a:lnTo>
                      <a:pt x="265" y="66"/>
                    </a:lnTo>
                    <a:lnTo>
                      <a:pt x="273" y="73"/>
                    </a:lnTo>
                    <a:lnTo>
                      <a:pt x="268" y="80"/>
                    </a:lnTo>
                    <a:lnTo>
                      <a:pt x="256" y="86"/>
                    </a:lnTo>
                    <a:lnTo>
                      <a:pt x="246" y="117"/>
                    </a:lnTo>
                    <a:lnTo>
                      <a:pt x="240" y="118"/>
                    </a:lnTo>
                    <a:lnTo>
                      <a:pt x="239" y="124"/>
                    </a:lnTo>
                    <a:lnTo>
                      <a:pt x="235" y="125"/>
                    </a:lnTo>
                    <a:lnTo>
                      <a:pt x="237" y="138"/>
                    </a:lnTo>
                    <a:lnTo>
                      <a:pt x="230" y="142"/>
                    </a:lnTo>
                    <a:lnTo>
                      <a:pt x="228" y="135"/>
                    </a:lnTo>
                    <a:lnTo>
                      <a:pt x="226" y="125"/>
                    </a:lnTo>
                    <a:lnTo>
                      <a:pt x="220" y="123"/>
                    </a:lnTo>
                    <a:lnTo>
                      <a:pt x="218" y="115"/>
                    </a:lnTo>
                    <a:lnTo>
                      <a:pt x="224" y="109"/>
                    </a:lnTo>
                    <a:lnTo>
                      <a:pt x="224" y="105"/>
                    </a:lnTo>
                    <a:lnTo>
                      <a:pt x="221" y="100"/>
                    </a:lnTo>
                    <a:lnTo>
                      <a:pt x="205" y="101"/>
                    </a:lnTo>
                    <a:lnTo>
                      <a:pt x="199" y="95"/>
                    </a:lnTo>
                    <a:lnTo>
                      <a:pt x="192" y="94"/>
                    </a:lnTo>
                    <a:lnTo>
                      <a:pt x="188" y="98"/>
                    </a:lnTo>
                    <a:lnTo>
                      <a:pt x="192" y="99"/>
                    </a:lnTo>
                    <a:lnTo>
                      <a:pt x="194" y="103"/>
                    </a:lnTo>
                    <a:lnTo>
                      <a:pt x="195" y="107"/>
                    </a:lnTo>
                    <a:lnTo>
                      <a:pt x="188" y="107"/>
                    </a:lnTo>
                    <a:lnTo>
                      <a:pt x="188" y="111"/>
                    </a:lnTo>
                    <a:lnTo>
                      <a:pt x="192" y="116"/>
                    </a:lnTo>
                    <a:lnTo>
                      <a:pt x="192" y="125"/>
                    </a:lnTo>
                    <a:lnTo>
                      <a:pt x="195" y="130"/>
                    </a:lnTo>
                    <a:lnTo>
                      <a:pt x="195" y="144"/>
                    </a:lnTo>
                    <a:lnTo>
                      <a:pt x="179" y="149"/>
                    </a:lnTo>
                    <a:lnTo>
                      <a:pt x="176" y="156"/>
                    </a:lnTo>
                    <a:lnTo>
                      <a:pt x="178" y="160"/>
                    </a:lnTo>
                    <a:lnTo>
                      <a:pt x="176" y="164"/>
                    </a:lnTo>
                    <a:lnTo>
                      <a:pt x="169" y="168"/>
                    </a:lnTo>
                    <a:lnTo>
                      <a:pt x="162" y="170"/>
                    </a:lnTo>
                    <a:lnTo>
                      <a:pt x="156" y="176"/>
                    </a:lnTo>
                    <a:lnTo>
                      <a:pt x="155" y="181"/>
                    </a:lnTo>
                    <a:lnTo>
                      <a:pt x="149" y="185"/>
                    </a:lnTo>
                    <a:lnTo>
                      <a:pt x="147" y="188"/>
                    </a:lnTo>
                    <a:lnTo>
                      <a:pt x="141" y="191"/>
                    </a:lnTo>
                    <a:lnTo>
                      <a:pt x="134" y="200"/>
                    </a:lnTo>
                    <a:lnTo>
                      <a:pt x="131" y="207"/>
                    </a:lnTo>
                    <a:lnTo>
                      <a:pt x="126" y="207"/>
                    </a:lnTo>
                    <a:lnTo>
                      <a:pt x="121" y="212"/>
                    </a:lnTo>
                    <a:lnTo>
                      <a:pt x="116" y="213"/>
                    </a:lnTo>
                    <a:lnTo>
                      <a:pt x="114" y="217"/>
                    </a:lnTo>
                    <a:lnTo>
                      <a:pt x="114" y="227"/>
                    </a:lnTo>
                    <a:lnTo>
                      <a:pt x="115" y="232"/>
                    </a:lnTo>
                    <a:lnTo>
                      <a:pt x="114" y="246"/>
                    </a:lnTo>
                    <a:lnTo>
                      <a:pt x="111" y="252"/>
                    </a:lnTo>
                    <a:lnTo>
                      <a:pt x="112" y="266"/>
                    </a:lnTo>
                    <a:lnTo>
                      <a:pt x="108" y="267"/>
                    </a:lnTo>
                    <a:lnTo>
                      <a:pt x="105" y="271"/>
                    </a:lnTo>
                    <a:lnTo>
                      <a:pt x="105" y="275"/>
                    </a:lnTo>
                    <a:lnTo>
                      <a:pt x="100" y="280"/>
                    </a:lnTo>
                    <a:lnTo>
                      <a:pt x="98" y="284"/>
                    </a:lnTo>
                    <a:lnTo>
                      <a:pt x="96" y="286"/>
                    </a:lnTo>
                    <a:lnTo>
                      <a:pt x="91" y="292"/>
                    </a:lnTo>
                    <a:lnTo>
                      <a:pt x="84" y="289"/>
                    </a:lnTo>
                    <a:lnTo>
                      <a:pt x="80" y="284"/>
                    </a:lnTo>
                    <a:lnTo>
                      <a:pt x="77" y="271"/>
                    </a:lnTo>
                    <a:lnTo>
                      <a:pt x="74" y="262"/>
                    </a:lnTo>
                    <a:lnTo>
                      <a:pt x="70" y="253"/>
                    </a:lnTo>
                    <a:lnTo>
                      <a:pt x="65" y="245"/>
                    </a:lnTo>
                    <a:lnTo>
                      <a:pt x="64" y="240"/>
                    </a:lnTo>
                    <a:lnTo>
                      <a:pt x="63" y="234"/>
                    </a:lnTo>
                    <a:lnTo>
                      <a:pt x="61" y="229"/>
                    </a:lnTo>
                    <a:lnTo>
                      <a:pt x="55" y="212"/>
                    </a:lnTo>
                    <a:lnTo>
                      <a:pt x="52" y="207"/>
                    </a:lnTo>
                    <a:lnTo>
                      <a:pt x="47" y="189"/>
                    </a:lnTo>
                    <a:lnTo>
                      <a:pt x="45" y="174"/>
                    </a:lnTo>
                    <a:lnTo>
                      <a:pt x="44" y="158"/>
                    </a:lnTo>
                    <a:lnTo>
                      <a:pt x="43" y="155"/>
                    </a:lnTo>
                    <a:lnTo>
                      <a:pt x="43" y="145"/>
                    </a:lnTo>
                    <a:lnTo>
                      <a:pt x="40" y="141"/>
                    </a:lnTo>
                    <a:lnTo>
                      <a:pt x="38" y="150"/>
                    </a:lnTo>
                    <a:lnTo>
                      <a:pt x="38" y="154"/>
                    </a:lnTo>
                    <a:lnTo>
                      <a:pt x="35" y="159"/>
                    </a:lnTo>
                    <a:lnTo>
                      <a:pt x="25" y="160"/>
                    </a:lnTo>
                    <a:lnTo>
                      <a:pt x="19" y="156"/>
                    </a:lnTo>
                    <a:lnTo>
                      <a:pt x="9" y="145"/>
                    </a:lnTo>
                    <a:lnTo>
                      <a:pt x="9" y="140"/>
                    </a:lnTo>
                    <a:lnTo>
                      <a:pt x="13" y="141"/>
                    </a:lnTo>
                    <a:lnTo>
                      <a:pt x="17" y="140"/>
                    </a:lnTo>
                    <a:lnTo>
                      <a:pt x="21" y="135"/>
                    </a:lnTo>
                    <a:lnTo>
                      <a:pt x="14" y="137"/>
                    </a:lnTo>
                    <a:lnTo>
                      <a:pt x="8" y="137"/>
                    </a:lnTo>
                    <a:lnTo>
                      <a:pt x="5" y="134"/>
                    </a:lnTo>
                    <a:lnTo>
                      <a:pt x="5" y="130"/>
                    </a:lnTo>
                    <a:lnTo>
                      <a:pt x="2" y="129"/>
                    </a:lnTo>
                    <a:lnTo>
                      <a:pt x="0" y="126"/>
                    </a:lnTo>
                    <a:lnTo>
                      <a:pt x="5" y="121"/>
                    </a:lnTo>
                    <a:lnTo>
                      <a:pt x="13" y="116"/>
                    </a:lnTo>
                    <a:lnTo>
                      <a:pt x="26" y="118"/>
                    </a:lnTo>
                    <a:lnTo>
                      <a:pt x="28" y="110"/>
                    </a:lnTo>
                    <a:lnTo>
                      <a:pt x="16" y="90"/>
                    </a:lnTo>
                    <a:lnTo>
                      <a:pt x="21" y="77"/>
                    </a:lnTo>
                    <a:lnTo>
                      <a:pt x="25" y="81"/>
                    </a:lnTo>
                    <a:lnTo>
                      <a:pt x="33" y="80"/>
                    </a:lnTo>
                    <a:lnTo>
                      <a:pt x="51" y="61"/>
                    </a:lnTo>
                    <a:lnTo>
                      <a:pt x="53" y="52"/>
                    </a:lnTo>
                    <a:lnTo>
                      <a:pt x="59" y="48"/>
                    </a:lnTo>
                    <a:lnTo>
                      <a:pt x="61" y="38"/>
                    </a:lnTo>
                    <a:lnTo>
                      <a:pt x="67" y="32"/>
                    </a:lnTo>
                    <a:lnTo>
                      <a:pt x="69" y="26"/>
                    </a:lnTo>
                    <a:lnTo>
                      <a:pt x="63" y="19"/>
                    </a:lnTo>
                    <a:lnTo>
                      <a:pt x="56" y="16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75" y="3"/>
                    </a:lnTo>
                    <a:lnTo>
                      <a:pt x="101" y="21"/>
                    </a:lnTo>
                    <a:lnTo>
                      <a:pt x="103" y="20"/>
                    </a:lnTo>
                    <a:lnTo>
                      <a:pt x="103" y="21"/>
                    </a:lnTo>
                    <a:lnTo>
                      <a:pt x="100" y="23"/>
                    </a:lnTo>
                    <a:lnTo>
                      <a:pt x="97" y="22"/>
                    </a:lnTo>
                    <a:lnTo>
                      <a:pt x="95" y="24"/>
                    </a:lnTo>
                    <a:lnTo>
                      <a:pt x="100" y="30"/>
                    </a:lnTo>
                    <a:lnTo>
                      <a:pt x="100" y="39"/>
                    </a:lnTo>
                    <a:lnTo>
                      <a:pt x="104" y="42"/>
                    </a:lnTo>
                    <a:lnTo>
                      <a:pt x="112" y="42"/>
                    </a:lnTo>
                    <a:lnTo>
                      <a:pt x="119" y="50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6" name="Freeform 1680"/>
              <p:cNvSpPr>
                <a:spLocks noChangeAspect="1"/>
              </p:cNvSpPr>
              <p:nvPr/>
            </p:nvSpPr>
            <p:spPr bwMode="gray">
              <a:xfrm>
                <a:off x="3908" y="1706"/>
                <a:ext cx="886" cy="675"/>
              </a:xfrm>
              <a:custGeom>
                <a:avLst/>
                <a:gdLst/>
                <a:ahLst/>
                <a:cxnLst>
                  <a:cxn ang="0">
                    <a:pos x="10" y="243"/>
                  </a:cxn>
                  <a:cxn ang="0">
                    <a:pos x="0" y="211"/>
                  </a:cxn>
                  <a:cxn ang="0">
                    <a:pos x="29" y="192"/>
                  </a:cxn>
                  <a:cxn ang="0">
                    <a:pos x="64" y="162"/>
                  </a:cxn>
                  <a:cxn ang="0">
                    <a:pos x="78" y="137"/>
                  </a:cxn>
                  <a:cxn ang="0">
                    <a:pos x="107" y="111"/>
                  </a:cxn>
                  <a:cxn ang="0">
                    <a:pos x="139" y="93"/>
                  </a:cxn>
                  <a:cxn ang="0">
                    <a:pos x="176" y="136"/>
                  </a:cxn>
                  <a:cxn ang="0">
                    <a:pos x="226" y="168"/>
                  </a:cxn>
                  <a:cxn ang="0">
                    <a:pos x="271" y="178"/>
                  </a:cxn>
                  <a:cxn ang="0">
                    <a:pos x="318" y="175"/>
                  </a:cxn>
                  <a:cxn ang="0">
                    <a:pos x="357" y="149"/>
                  </a:cxn>
                  <a:cxn ang="0">
                    <a:pos x="388" y="130"/>
                  </a:cxn>
                  <a:cxn ang="0">
                    <a:pos x="412" y="116"/>
                  </a:cxn>
                  <a:cxn ang="0">
                    <a:pos x="425" y="97"/>
                  </a:cxn>
                  <a:cxn ang="0">
                    <a:pos x="389" y="95"/>
                  </a:cxn>
                  <a:cxn ang="0">
                    <a:pos x="407" y="70"/>
                  </a:cxn>
                  <a:cxn ang="0">
                    <a:pos x="437" y="27"/>
                  </a:cxn>
                  <a:cxn ang="0">
                    <a:pos x="476" y="5"/>
                  </a:cxn>
                  <a:cxn ang="0">
                    <a:pos x="503" y="63"/>
                  </a:cxn>
                  <a:cxn ang="0">
                    <a:pos x="543" y="93"/>
                  </a:cxn>
                  <a:cxn ang="0">
                    <a:pos x="568" y="103"/>
                  </a:cxn>
                  <a:cxn ang="0">
                    <a:pos x="533" y="136"/>
                  </a:cxn>
                  <a:cxn ang="0">
                    <a:pos x="507" y="175"/>
                  </a:cxn>
                  <a:cxn ang="0">
                    <a:pos x="494" y="180"/>
                  </a:cxn>
                  <a:cxn ang="0">
                    <a:pos x="453" y="217"/>
                  </a:cxn>
                  <a:cxn ang="0">
                    <a:pos x="449" y="197"/>
                  </a:cxn>
                  <a:cxn ang="0">
                    <a:pos x="422" y="214"/>
                  </a:cxn>
                  <a:cxn ang="0">
                    <a:pos x="415" y="233"/>
                  </a:cxn>
                  <a:cxn ang="0">
                    <a:pos x="439" y="235"/>
                  </a:cxn>
                  <a:cxn ang="0">
                    <a:pos x="449" y="245"/>
                  </a:cxn>
                  <a:cxn ang="0">
                    <a:pos x="434" y="252"/>
                  </a:cxn>
                  <a:cxn ang="0">
                    <a:pos x="430" y="274"/>
                  </a:cxn>
                  <a:cxn ang="0">
                    <a:pos x="444" y="299"/>
                  </a:cxn>
                  <a:cxn ang="0">
                    <a:pos x="448" y="317"/>
                  </a:cxn>
                  <a:cxn ang="0">
                    <a:pos x="445" y="325"/>
                  </a:cxn>
                  <a:cxn ang="0">
                    <a:pos x="444" y="348"/>
                  </a:cxn>
                  <a:cxn ang="0">
                    <a:pos x="429" y="369"/>
                  </a:cxn>
                  <a:cxn ang="0">
                    <a:pos x="413" y="391"/>
                  </a:cxn>
                  <a:cxn ang="0">
                    <a:pos x="391" y="411"/>
                  </a:cxn>
                  <a:cxn ang="0">
                    <a:pos x="373" y="408"/>
                  </a:cxn>
                  <a:cxn ang="0">
                    <a:pos x="353" y="424"/>
                  </a:cxn>
                  <a:cxn ang="0">
                    <a:pos x="336" y="435"/>
                  </a:cxn>
                  <a:cxn ang="0">
                    <a:pos x="319" y="420"/>
                  </a:cxn>
                  <a:cxn ang="0">
                    <a:pos x="298" y="406"/>
                  </a:cxn>
                  <a:cxn ang="0">
                    <a:pos x="268" y="412"/>
                  </a:cxn>
                  <a:cxn ang="0">
                    <a:pos x="256" y="424"/>
                  </a:cxn>
                  <a:cxn ang="0">
                    <a:pos x="239" y="405"/>
                  </a:cxn>
                  <a:cxn ang="0">
                    <a:pos x="231" y="360"/>
                  </a:cxn>
                  <a:cxn ang="0">
                    <a:pos x="209" y="334"/>
                  </a:cxn>
                  <a:cxn ang="0">
                    <a:pos x="156" y="347"/>
                  </a:cxn>
                  <a:cxn ang="0">
                    <a:pos x="111" y="347"/>
                  </a:cxn>
                  <a:cxn ang="0">
                    <a:pos x="59" y="317"/>
                  </a:cxn>
                  <a:cxn ang="0">
                    <a:pos x="44" y="297"/>
                  </a:cxn>
                  <a:cxn ang="0">
                    <a:pos x="49" y="285"/>
                  </a:cxn>
                  <a:cxn ang="0">
                    <a:pos x="40" y="265"/>
                  </a:cxn>
                </a:cxnLst>
                <a:rect l="0" t="0" r="r" b="b"/>
                <a:pathLst>
                  <a:path w="571" h="435">
                    <a:moveTo>
                      <a:pt x="28" y="265"/>
                    </a:moveTo>
                    <a:lnTo>
                      <a:pt x="21" y="259"/>
                    </a:lnTo>
                    <a:lnTo>
                      <a:pt x="19" y="251"/>
                    </a:lnTo>
                    <a:lnTo>
                      <a:pt x="15" y="246"/>
                    </a:lnTo>
                    <a:lnTo>
                      <a:pt x="10" y="243"/>
                    </a:lnTo>
                    <a:lnTo>
                      <a:pt x="8" y="240"/>
                    </a:lnTo>
                    <a:lnTo>
                      <a:pt x="13" y="230"/>
                    </a:lnTo>
                    <a:lnTo>
                      <a:pt x="11" y="223"/>
                    </a:lnTo>
                    <a:lnTo>
                      <a:pt x="2" y="221"/>
                    </a:lnTo>
                    <a:lnTo>
                      <a:pt x="0" y="211"/>
                    </a:lnTo>
                    <a:lnTo>
                      <a:pt x="3" y="205"/>
                    </a:lnTo>
                    <a:lnTo>
                      <a:pt x="17" y="196"/>
                    </a:lnTo>
                    <a:lnTo>
                      <a:pt x="22" y="201"/>
                    </a:lnTo>
                    <a:lnTo>
                      <a:pt x="28" y="200"/>
                    </a:lnTo>
                    <a:lnTo>
                      <a:pt x="29" y="192"/>
                    </a:lnTo>
                    <a:lnTo>
                      <a:pt x="35" y="191"/>
                    </a:lnTo>
                    <a:lnTo>
                      <a:pt x="43" y="185"/>
                    </a:lnTo>
                    <a:lnTo>
                      <a:pt x="53" y="182"/>
                    </a:lnTo>
                    <a:lnTo>
                      <a:pt x="60" y="172"/>
                    </a:lnTo>
                    <a:lnTo>
                      <a:pt x="64" y="162"/>
                    </a:lnTo>
                    <a:lnTo>
                      <a:pt x="62" y="156"/>
                    </a:lnTo>
                    <a:lnTo>
                      <a:pt x="61" y="145"/>
                    </a:lnTo>
                    <a:lnTo>
                      <a:pt x="55" y="138"/>
                    </a:lnTo>
                    <a:lnTo>
                      <a:pt x="74" y="131"/>
                    </a:lnTo>
                    <a:lnTo>
                      <a:pt x="78" y="137"/>
                    </a:lnTo>
                    <a:lnTo>
                      <a:pt x="82" y="132"/>
                    </a:lnTo>
                    <a:lnTo>
                      <a:pt x="81" y="126"/>
                    </a:lnTo>
                    <a:lnTo>
                      <a:pt x="89" y="108"/>
                    </a:lnTo>
                    <a:lnTo>
                      <a:pt x="100" y="107"/>
                    </a:lnTo>
                    <a:lnTo>
                      <a:pt x="107" y="111"/>
                    </a:lnTo>
                    <a:lnTo>
                      <a:pt x="112" y="105"/>
                    </a:lnTo>
                    <a:lnTo>
                      <a:pt x="109" y="91"/>
                    </a:lnTo>
                    <a:lnTo>
                      <a:pt x="126" y="76"/>
                    </a:lnTo>
                    <a:lnTo>
                      <a:pt x="129" y="76"/>
                    </a:lnTo>
                    <a:lnTo>
                      <a:pt x="139" y="93"/>
                    </a:lnTo>
                    <a:lnTo>
                      <a:pt x="150" y="93"/>
                    </a:lnTo>
                    <a:lnTo>
                      <a:pt x="164" y="116"/>
                    </a:lnTo>
                    <a:lnTo>
                      <a:pt x="158" y="124"/>
                    </a:lnTo>
                    <a:lnTo>
                      <a:pt x="165" y="133"/>
                    </a:lnTo>
                    <a:lnTo>
                      <a:pt x="176" y="136"/>
                    </a:lnTo>
                    <a:lnTo>
                      <a:pt x="208" y="151"/>
                    </a:lnTo>
                    <a:lnTo>
                      <a:pt x="207" y="162"/>
                    </a:lnTo>
                    <a:lnTo>
                      <a:pt x="214" y="171"/>
                    </a:lnTo>
                    <a:lnTo>
                      <a:pt x="223" y="171"/>
                    </a:lnTo>
                    <a:lnTo>
                      <a:pt x="226" y="168"/>
                    </a:lnTo>
                    <a:lnTo>
                      <a:pt x="229" y="166"/>
                    </a:lnTo>
                    <a:lnTo>
                      <a:pt x="234" y="169"/>
                    </a:lnTo>
                    <a:lnTo>
                      <a:pt x="246" y="166"/>
                    </a:lnTo>
                    <a:lnTo>
                      <a:pt x="262" y="168"/>
                    </a:lnTo>
                    <a:lnTo>
                      <a:pt x="271" y="178"/>
                    </a:lnTo>
                    <a:lnTo>
                      <a:pt x="282" y="179"/>
                    </a:lnTo>
                    <a:lnTo>
                      <a:pt x="290" y="183"/>
                    </a:lnTo>
                    <a:lnTo>
                      <a:pt x="296" y="181"/>
                    </a:lnTo>
                    <a:lnTo>
                      <a:pt x="310" y="171"/>
                    </a:lnTo>
                    <a:lnTo>
                      <a:pt x="318" y="175"/>
                    </a:lnTo>
                    <a:lnTo>
                      <a:pt x="327" y="174"/>
                    </a:lnTo>
                    <a:lnTo>
                      <a:pt x="338" y="168"/>
                    </a:lnTo>
                    <a:lnTo>
                      <a:pt x="346" y="159"/>
                    </a:lnTo>
                    <a:lnTo>
                      <a:pt x="354" y="156"/>
                    </a:lnTo>
                    <a:lnTo>
                      <a:pt x="357" y="149"/>
                    </a:lnTo>
                    <a:lnTo>
                      <a:pt x="351" y="144"/>
                    </a:lnTo>
                    <a:lnTo>
                      <a:pt x="358" y="133"/>
                    </a:lnTo>
                    <a:lnTo>
                      <a:pt x="372" y="137"/>
                    </a:lnTo>
                    <a:lnTo>
                      <a:pt x="383" y="125"/>
                    </a:lnTo>
                    <a:lnTo>
                      <a:pt x="388" y="130"/>
                    </a:lnTo>
                    <a:lnTo>
                      <a:pt x="393" y="129"/>
                    </a:lnTo>
                    <a:lnTo>
                      <a:pt x="397" y="115"/>
                    </a:lnTo>
                    <a:lnTo>
                      <a:pt x="402" y="113"/>
                    </a:lnTo>
                    <a:lnTo>
                      <a:pt x="405" y="118"/>
                    </a:lnTo>
                    <a:lnTo>
                      <a:pt x="412" y="116"/>
                    </a:lnTo>
                    <a:lnTo>
                      <a:pt x="411" y="110"/>
                    </a:lnTo>
                    <a:lnTo>
                      <a:pt x="419" y="109"/>
                    </a:lnTo>
                    <a:lnTo>
                      <a:pt x="425" y="111"/>
                    </a:lnTo>
                    <a:lnTo>
                      <a:pt x="429" y="108"/>
                    </a:lnTo>
                    <a:lnTo>
                      <a:pt x="425" y="97"/>
                    </a:lnTo>
                    <a:lnTo>
                      <a:pt x="410" y="92"/>
                    </a:lnTo>
                    <a:lnTo>
                      <a:pt x="405" y="98"/>
                    </a:lnTo>
                    <a:lnTo>
                      <a:pt x="398" y="94"/>
                    </a:lnTo>
                    <a:lnTo>
                      <a:pt x="395" y="98"/>
                    </a:lnTo>
                    <a:lnTo>
                      <a:pt x="389" y="95"/>
                    </a:lnTo>
                    <a:lnTo>
                      <a:pt x="390" y="88"/>
                    </a:lnTo>
                    <a:lnTo>
                      <a:pt x="395" y="83"/>
                    </a:lnTo>
                    <a:lnTo>
                      <a:pt x="401" y="68"/>
                    </a:lnTo>
                    <a:lnTo>
                      <a:pt x="402" y="64"/>
                    </a:lnTo>
                    <a:lnTo>
                      <a:pt x="407" y="70"/>
                    </a:lnTo>
                    <a:lnTo>
                      <a:pt x="423" y="59"/>
                    </a:lnTo>
                    <a:lnTo>
                      <a:pt x="422" y="50"/>
                    </a:lnTo>
                    <a:lnTo>
                      <a:pt x="427" y="47"/>
                    </a:lnTo>
                    <a:lnTo>
                      <a:pt x="430" y="32"/>
                    </a:lnTo>
                    <a:lnTo>
                      <a:pt x="437" y="27"/>
                    </a:lnTo>
                    <a:lnTo>
                      <a:pt x="438" y="19"/>
                    </a:lnTo>
                    <a:lnTo>
                      <a:pt x="431" y="19"/>
                    </a:lnTo>
                    <a:lnTo>
                      <a:pt x="440" y="3"/>
                    </a:lnTo>
                    <a:lnTo>
                      <a:pt x="461" y="0"/>
                    </a:lnTo>
                    <a:lnTo>
                      <a:pt x="476" y="5"/>
                    </a:lnTo>
                    <a:lnTo>
                      <a:pt x="486" y="7"/>
                    </a:lnTo>
                    <a:lnTo>
                      <a:pt x="494" y="25"/>
                    </a:lnTo>
                    <a:lnTo>
                      <a:pt x="495" y="33"/>
                    </a:lnTo>
                    <a:lnTo>
                      <a:pt x="501" y="48"/>
                    </a:lnTo>
                    <a:lnTo>
                      <a:pt x="503" y="63"/>
                    </a:lnTo>
                    <a:lnTo>
                      <a:pt x="512" y="64"/>
                    </a:lnTo>
                    <a:lnTo>
                      <a:pt x="520" y="68"/>
                    </a:lnTo>
                    <a:lnTo>
                      <a:pt x="532" y="80"/>
                    </a:lnTo>
                    <a:lnTo>
                      <a:pt x="535" y="94"/>
                    </a:lnTo>
                    <a:lnTo>
                      <a:pt x="543" y="93"/>
                    </a:lnTo>
                    <a:lnTo>
                      <a:pt x="547" y="91"/>
                    </a:lnTo>
                    <a:lnTo>
                      <a:pt x="556" y="90"/>
                    </a:lnTo>
                    <a:lnTo>
                      <a:pt x="567" y="83"/>
                    </a:lnTo>
                    <a:lnTo>
                      <a:pt x="571" y="84"/>
                    </a:lnTo>
                    <a:lnTo>
                      <a:pt x="568" y="103"/>
                    </a:lnTo>
                    <a:lnTo>
                      <a:pt x="560" y="109"/>
                    </a:lnTo>
                    <a:lnTo>
                      <a:pt x="556" y="131"/>
                    </a:lnTo>
                    <a:lnTo>
                      <a:pt x="548" y="135"/>
                    </a:lnTo>
                    <a:lnTo>
                      <a:pt x="541" y="133"/>
                    </a:lnTo>
                    <a:lnTo>
                      <a:pt x="533" y="136"/>
                    </a:lnTo>
                    <a:lnTo>
                      <a:pt x="537" y="149"/>
                    </a:lnTo>
                    <a:lnTo>
                      <a:pt x="535" y="161"/>
                    </a:lnTo>
                    <a:lnTo>
                      <a:pt x="524" y="165"/>
                    </a:lnTo>
                    <a:lnTo>
                      <a:pt x="514" y="175"/>
                    </a:lnTo>
                    <a:lnTo>
                      <a:pt x="507" y="175"/>
                    </a:lnTo>
                    <a:lnTo>
                      <a:pt x="509" y="184"/>
                    </a:lnTo>
                    <a:lnTo>
                      <a:pt x="506" y="187"/>
                    </a:lnTo>
                    <a:lnTo>
                      <a:pt x="498" y="188"/>
                    </a:lnTo>
                    <a:lnTo>
                      <a:pt x="498" y="181"/>
                    </a:lnTo>
                    <a:lnTo>
                      <a:pt x="494" y="180"/>
                    </a:lnTo>
                    <a:lnTo>
                      <a:pt x="487" y="194"/>
                    </a:lnTo>
                    <a:lnTo>
                      <a:pt x="475" y="199"/>
                    </a:lnTo>
                    <a:lnTo>
                      <a:pt x="470" y="208"/>
                    </a:lnTo>
                    <a:lnTo>
                      <a:pt x="463" y="210"/>
                    </a:lnTo>
                    <a:lnTo>
                      <a:pt x="453" y="217"/>
                    </a:lnTo>
                    <a:lnTo>
                      <a:pt x="447" y="220"/>
                    </a:lnTo>
                    <a:lnTo>
                      <a:pt x="447" y="215"/>
                    </a:lnTo>
                    <a:lnTo>
                      <a:pt x="443" y="213"/>
                    </a:lnTo>
                    <a:lnTo>
                      <a:pt x="450" y="203"/>
                    </a:lnTo>
                    <a:lnTo>
                      <a:pt x="449" y="197"/>
                    </a:lnTo>
                    <a:lnTo>
                      <a:pt x="441" y="196"/>
                    </a:lnTo>
                    <a:lnTo>
                      <a:pt x="434" y="203"/>
                    </a:lnTo>
                    <a:lnTo>
                      <a:pt x="427" y="206"/>
                    </a:lnTo>
                    <a:lnTo>
                      <a:pt x="425" y="211"/>
                    </a:lnTo>
                    <a:lnTo>
                      <a:pt x="422" y="214"/>
                    </a:lnTo>
                    <a:lnTo>
                      <a:pt x="422" y="217"/>
                    </a:lnTo>
                    <a:lnTo>
                      <a:pt x="419" y="218"/>
                    </a:lnTo>
                    <a:lnTo>
                      <a:pt x="413" y="219"/>
                    </a:lnTo>
                    <a:lnTo>
                      <a:pt x="410" y="225"/>
                    </a:lnTo>
                    <a:lnTo>
                      <a:pt x="415" y="233"/>
                    </a:lnTo>
                    <a:lnTo>
                      <a:pt x="422" y="234"/>
                    </a:lnTo>
                    <a:lnTo>
                      <a:pt x="421" y="241"/>
                    </a:lnTo>
                    <a:lnTo>
                      <a:pt x="427" y="242"/>
                    </a:lnTo>
                    <a:lnTo>
                      <a:pt x="436" y="235"/>
                    </a:lnTo>
                    <a:lnTo>
                      <a:pt x="439" y="235"/>
                    </a:lnTo>
                    <a:lnTo>
                      <a:pt x="442" y="237"/>
                    </a:lnTo>
                    <a:lnTo>
                      <a:pt x="454" y="238"/>
                    </a:lnTo>
                    <a:lnTo>
                      <a:pt x="455" y="243"/>
                    </a:lnTo>
                    <a:lnTo>
                      <a:pt x="454" y="245"/>
                    </a:lnTo>
                    <a:lnTo>
                      <a:pt x="449" y="245"/>
                    </a:lnTo>
                    <a:lnTo>
                      <a:pt x="445" y="247"/>
                    </a:lnTo>
                    <a:lnTo>
                      <a:pt x="444" y="249"/>
                    </a:lnTo>
                    <a:lnTo>
                      <a:pt x="440" y="254"/>
                    </a:lnTo>
                    <a:lnTo>
                      <a:pt x="436" y="254"/>
                    </a:lnTo>
                    <a:lnTo>
                      <a:pt x="434" y="252"/>
                    </a:lnTo>
                    <a:lnTo>
                      <a:pt x="430" y="256"/>
                    </a:lnTo>
                    <a:lnTo>
                      <a:pt x="430" y="258"/>
                    </a:lnTo>
                    <a:lnTo>
                      <a:pt x="425" y="263"/>
                    </a:lnTo>
                    <a:lnTo>
                      <a:pt x="424" y="268"/>
                    </a:lnTo>
                    <a:lnTo>
                      <a:pt x="430" y="274"/>
                    </a:lnTo>
                    <a:lnTo>
                      <a:pt x="436" y="276"/>
                    </a:lnTo>
                    <a:lnTo>
                      <a:pt x="437" y="283"/>
                    </a:lnTo>
                    <a:lnTo>
                      <a:pt x="440" y="286"/>
                    </a:lnTo>
                    <a:lnTo>
                      <a:pt x="440" y="295"/>
                    </a:lnTo>
                    <a:lnTo>
                      <a:pt x="444" y="299"/>
                    </a:lnTo>
                    <a:lnTo>
                      <a:pt x="448" y="305"/>
                    </a:lnTo>
                    <a:lnTo>
                      <a:pt x="448" y="308"/>
                    </a:lnTo>
                    <a:lnTo>
                      <a:pt x="444" y="308"/>
                    </a:lnTo>
                    <a:lnTo>
                      <a:pt x="447" y="312"/>
                    </a:lnTo>
                    <a:lnTo>
                      <a:pt x="448" y="317"/>
                    </a:lnTo>
                    <a:lnTo>
                      <a:pt x="444" y="319"/>
                    </a:lnTo>
                    <a:lnTo>
                      <a:pt x="439" y="323"/>
                    </a:lnTo>
                    <a:lnTo>
                      <a:pt x="439" y="327"/>
                    </a:lnTo>
                    <a:lnTo>
                      <a:pt x="441" y="328"/>
                    </a:lnTo>
                    <a:lnTo>
                      <a:pt x="445" y="325"/>
                    </a:lnTo>
                    <a:lnTo>
                      <a:pt x="448" y="328"/>
                    </a:lnTo>
                    <a:lnTo>
                      <a:pt x="449" y="335"/>
                    </a:lnTo>
                    <a:lnTo>
                      <a:pt x="445" y="340"/>
                    </a:lnTo>
                    <a:lnTo>
                      <a:pt x="445" y="345"/>
                    </a:lnTo>
                    <a:lnTo>
                      <a:pt x="444" y="348"/>
                    </a:lnTo>
                    <a:lnTo>
                      <a:pt x="440" y="351"/>
                    </a:lnTo>
                    <a:lnTo>
                      <a:pt x="439" y="355"/>
                    </a:lnTo>
                    <a:lnTo>
                      <a:pt x="433" y="361"/>
                    </a:lnTo>
                    <a:lnTo>
                      <a:pt x="433" y="367"/>
                    </a:lnTo>
                    <a:lnTo>
                      <a:pt x="429" y="369"/>
                    </a:lnTo>
                    <a:lnTo>
                      <a:pt x="429" y="379"/>
                    </a:lnTo>
                    <a:lnTo>
                      <a:pt x="423" y="382"/>
                    </a:lnTo>
                    <a:lnTo>
                      <a:pt x="422" y="386"/>
                    </a:lnTo>
                    <a:lnTo>
                      <a:pt x="418" y="387"/>
                    </a:lnTo>
                    <a:lnTo>
                      <a:pt x="413" y="391"/>
                    </a:lnTo>
                    <a:lnTo>
                      <a:pt x="413" y="396"/>
                    </a:lnTo>
                    <a:lnTo>
                      <a:pt x="402" y="401"/>
                    </a:lnTo>
                    <a:lnTo>
                      <a:pt x="401" y="406"/>
                    </a:lnTo>
                    <a:lnTo>
                      <a:pt x="395" y="406"/>
                    </a:lnTo>
                    <a:lnTo>
                      <a:pt x="391" y="411"/>
                    </a:lnTo>
                    <a:lnTo>
                      <a:pt x="386" y="411"/>
                    </a:lnTo>
                    <a:lnTo>
                      <a:pt x="379" y="416"/>
                    </a:lnTo>
                    <a:lnTo>
                      <a:pt x="375" y="413"/>
                    </a:lnTo>
                    <a:lnTo>
                      <a:pt x="375" y="410"/>
                    </a:lnTo>
                    <a:lnTo>
                      <a:pt x="373" y="408"/>
                    </a:lnTo>
                    <a:lnTo>
                      <a:pt x="369" y="410"/>
                    </a:lnTo>
                    <a:lnTo>
                      <a:pt x="367" y="417"/>
                    </a:lnTo>
                    <a:lnTo>
                      <a:pt x="361" y="422"/>
                    </a:lnTo>
                    <a:lnTo>
                      <a:pt x="356" y="422"/>
                    </a:lnTo>
                    <a:lnTo>
                      <a:pt x="353" y="424"/>
                    </a:lnTo>
                    <a:lnTo>
                      <a:pt x="349" y="425"/>
                    </a:lnTo>
                    <a:lnTo>
                      <a:pt x="346" y="429"/>
                    </a:lnTo>
                    <a:lnTo>
                      <a:pt x="340" y="431"/>
                    </a:lnTo>
                    <a:lnTo>
                      <a:pt x="339" y="435"/>
                    </a:lnTo>
                    <a:lnTo>
                      <a:pt x="336" y="435"/>
                    </a:lnTo>
                    <a:lnTo>
                      <a:pt x="335" y="432"/>
                    </a:lnTo>
                    <a:lnTo>
                      <a:pt x="335" y="425"/>
                    </a:lnTo>
                    <a:lnTo>
                      <a:pt x="330" y="423"/>
                    </a:lnTo>
                    <a:lnTo>
                      <a:pt x="322" y="423"/>
                    </a:lnTo>
                    <a:lnTo>
                      <a:pt x="319" y="420"/>
                    </a:lnTo>
                    <a:lnTo>
                      <a:pt x="313" y="421"/>
                    </a:lnTo>
                    <a:lnTo>
                      <a:pt x="308" y="416"/>
                    </a:lnTo>
                    <a:lnTo>
                      <a:pt x="309" y="410"/>
                    </a:lnTo>
                    <a:lnTo>
                      <a:pt x="308" y="406"/>
                    </a:lnTo>
                    <a:lnTo>
                      <a:pt x="298" y="406"/>
                    </a:lnTo>
                    <a:lnTo>
                      <a:pt x="293" y="401"/>
                    </a:lnTo>
                    <a:lnTo>
                      <a:pt x="288" y="410"/>
                    </a:lnTo>
                    <a:lnTo>
                      <a:pt x="277" y="409"/>
                    </a:lnTo>
                    <a:lnTo>
                      <a:pt x="272" y="407"/>
                    </a:lnTo>
                    <a:lnTo>
                      <a:pt x="268" y="412"/>
                    </a:lnTo>
                    <a:lnTo>
                      <a:pt x="263" y="410"/>
                    </a:lnTo>
                    <a:lnTo>
                      <a:pt x="260" y="416"/>
                    </a:lnTo>
                    <a:lnTo>
                      <a:pt x="262" y="428"/>
                    </a:lnTo>
                    <a:lnTo>
                      <a:pt x="257" y="426"/>
                    </a:lnTo>
                    <a:lnTo>
                      <a:pt x="256" y="424"/>
                    </a:lnTo>
                    <a:lnTo>
                      <a:pt x="254" y="421"/>
                    </a:lnTo>
                    <a:lnTo>
                      <a:pt x="247" y="418"/>
                    </a:lnTo>
                    <a:lnTo>
                      <a:pt x="246" y="415"/>
                    </a:lnTo>
                    <a:lnTo>
                      <a:pt x="239" y="415"/>
                    </a:lnTo>
                    <a:lnTo>
                      <a:pt x="239" y="405"/>
                    </a:lnTo>
                    <a:lnTo>
                      <a:pt x="231" y="395"/>
                    </a:lnTo>
                    <a:lnTo>
                      <a:pt x="225" y="395"/>
                    </a:lnTo>
                    <a:lnTo>
                      <a:pt x="225" y="383"/>
                    </a:lnTo>
                    <a:lnTo>
                      <a:pt x="233" y="373"/>
                    </a:lnTo>
                    <a:lnTo>
                      <a:pt x="231" y="360"/>
                    </a:lnTo>
                    <a:lnTo>
                      <a:pt x="226" y="347"/>
                    </a:lnTo>
                    <a:lnTo>
                      <a:pt x="220" y="348"/>
                    </a:lnTo>
                    <a:lnTo>
                      <a:pt x="212" y="341"/>
                    </a:lnTo>
                    <a:lnTo>
                      <a:pt x="213" y="337"/>
                    </a:lnTo>
                    <a:lnTo>
                      <a:pt x="209" y="334"/>
                    </a:lnTo>
                    <a:lnTo>
                      <a:pt x="187" y="341"/>
                    </a:lnTo>
                    <a:lnTo>
                      <a:pt x="172" y="353"/>
                    </a:lnTo>
                    <a:lnTo>
                      <a:pt x="167" y="349"/>
                    </a:lnTo>
                    <a:lnTo>
                      <a:pt x="160" y="351"/>
                    </a:lnTo>
                    <a:lnTo>
                      <a:pt x="156" y="347"/>
                    </a:lnTo>
                    <a:lnTo>
                      <a:pt x="150" y="347"/>
                    </a:lnTo>
                    <a:lnTo>
                      <a:pt x="143" y="354"/>
                    </a:lnTo>
                    <a:lnTo>
                      <a:pt x="137" y="351"/>
                    </a:lnTo>
                    <a:lnTo>
                      <a:pt x="133" y="352"/>
                    </a:lnTo>
                    <a:lnTo>
                      <a:pt x="111" y="347"/>
                    </a:lnTo>
                    <a:lnTo>
                      <a:pt x="100" y="339"/>
                    </a:lnTo>
                    <a:lnTo>
                      <a:pt x="89" y="334"/>
                    </a:lnTo>
                    <a:lnTo>
                      <a:pt x="77" y="324"/>
                    </a:lnTo>
                    <a:lnTo>
                      <a:pt x="66" y="325"/>
                    </a:lnTo>
                    <a:lnTo>
                      <a:pt x="59" y="317"/>
                    </a:lnTo>
                    <a:lnTo>
                      <a:pt x="51" y="317"/>
                    </a:lnTo>
                    <a:lnTo>
                      <a:pt x="47" y="314"/>
                    </a:lnTo>
                    <a:lnTo>
                      <a:pt x="47" y="305"/>
                    </a:lnTo>
                    <a:lnTo>
                      <a:pt x="42" y="299"/>
                    </a:lnTo>
                    <a:lnTo>
                      <a:pt x="44" y="297"/>
                    </a:lnTo>
                    <a:lnTo>
                      <a:pt x="47" y="298"/>
                    </a:lnTo>
                    <a:lnTo>
                      <a:pt x="50" y="296"/>
                    </a:lnTo>
                    <a:lnTo>
                      <a:pt x="52" y="295"/>
                    </a:lnTo>
                    <a:lnTo>
                      <a:pt x="51" y="291"/>
                    </a:lnTo>
                    <a:lnTo>
                      <a:pt x="49" y="285"/>
                    </a:lnTo>
                    <a:lnTo>
                      <a:pt x="49" y="281"/>
                    </a:lnTo>
                    <a:lnTo>
                      <a:pt x="51" y="274"/>
                    </a:lnTo>
                    <a:lnTo>
                      <a:pt x="50" y="269"/>
                    </a:lnTo>
                    <a:lnTo>
                      <a:pt x="46" y="265"/>
                    </a:lnTo>
                    <a:lnTo>
                      <a:pt x="40" y="265"/>
                    </a:lnTo>
                    <a:lnTo>
                      <a:pt x="34" y="270"/>
                    </a:lnTo>
                    <a:lnTo>
                      <a:pt x="28" y="265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7" name="Freeform 1681"/>
              <p:cNvSpPr>
                <a:spLocks noChangeAspect="1"/>
              </p:cNvSpPr>
              <p:nvPr/>
            </p:nvSpPr>
            <p:spPr bwMode="gray">
              <a:xfrm>
                <a:off x="3362" y="2080"/>
                <a:ext cx="90" cy="96"/>
              </a:xfrm>
              <a:custGeom>
                <a:avLst/>
                <a:gdLst/>
                <a:ahLst/>
                <a:cxnLst>
                  <a:cxn ang="0">
                    <a:pos x="7" y="16"/>
                  </a:cxn>
                  <a:cxn ang="0">
                    <a:pos x="7" y="10"/>
                  </a:cxn>
                  <a:cxn ang="0">
                    <a:pos x="21" y="6"/>
                  </a:cxn>
                  <a:cxn ang="0">
                    <a:pos x="25" y="8"/>
                  </a:cxn>
                  <a:cxn ang="0">
                    <a:pos x="36" y="6"/>
                  </a:cxn>
                  <a:cxn ang="0">
                    <a:pos x="48" y="2"/>
                  </a:cxn>
                  <a:cxn ang="0">
                    <a:pos x="56" y="0"/>
                  </a:cxn>
                  <a:cxn ang="0">
                    <a:pos x="58" y="3"/>
                  </a:cxn>
                  <a:cxn ang="0">
                    <a:pos x="47" y="12"/>
                  </a:cxn>
                  <a:cxn ang="0">
                    <a:pos x="52" y="21"/>
                  </a:cxn>
                  <a:cxn ang="0">
                    <a:pos x="48" y="32"/>
                  </a:cxn>
                  <a:cxn ang="0">
                    <a:pos x="46" y="35"/>
                  </a:cxn>
                  <a:cxn ang="0">
                    <a:pos x="29" y="47"/>
                  </a:cxn>
                  <a:cxn ang="0">
                    <a:pos x="27" y="51"/>
                  </a:cxn>
                  <a:cxn ang="0">
                    <a:pos x="18" y="53"/>
                  </a:cxn>
                  <a:cxn ang="0">
                    <a:pos x="7" y="62"/>
                  </a:cxn>
                  <a:cxn ang="0">
                    <a:pos x="0" y="62"/>
                  </a:cxn>
                  <a:cxn ang="0">
                    <a:pos x="3" y="47"/>
                  </a:cxn>
                  <a:cxn ang="0">
                    <a:pos x="5" y="43"/>
                  </a:cxn>
                  <a:cxn ang="0">
                    <a:pos x="5" y="39"/>
                  </a:cxn>
                  <a:cxn ang="0">
                    <a:pos x="9" y="36"/>
                  </a:cxn>
                  <a:cxn ang="0">
                    <a:pos x="8" y="28"/>
                  </a:cxn>
                  <a:cxn ang="0">
                    <a:pos x="9" y="19"/>
                  </a:cxn>
                  <a:cxn ang="0">
                    <a:pos x="7" y="16"/>
                  </a:cxn>
                </a:cxnLst>
                <a:rect l="0" t="0" r="r" b="b"/>
                <a:pathLst>
                  <a:path w="58" h="62">
                    <a:moveTo>
                      <a:pt x="7" y="16"/>
                    </a:moveTo>
                    <a:lnTo>
                      <a:pt x="7" y="10"/>
                    </a:lnTo>
                    <a:lnTo>
                      <a:pt x="21" y="6"/>
                    </a:lnTo>
                    <a:lnTo>
                      <a:pt x="25" y="8"/>
                    </a:lnTo>
                    <a:lnTo>
                      <a:pt x="36" y="6"/>
                    </a:lnTo>
                    <a:lnTo>
                      <a:pt x="48" y="2"/>
                    </a:lnTo>
                    <a:lnTo>
                      <a:pt x="56" y="0"/>
                    </a:lnTo>
                    <a:lnTo>
                      <a:pt x="58" y="3"/>
                    </a:lnTo>
                    <a:lnTo>
                      <a:pt x="47" y="12"/>
                    </a:lnTo>
                    <a:lnTo>
                      <a:pt x="52" y="21"/>
                    </a:lnTo>
                    <a:lnTo>
                      <a:pt x="48" y="32"/>
                    </a:lnTo>
                    <a:lnTo>
                      <a:pt x="46" y="35"/>
                    </a:lnTo>
                    <a:lnTo>
                      <a:pt x="29" y="47"/>
                    </a:lnTo>
                    <a:lnTo>
                      <a:pt x="27" y="51"/>
                    </a:lnTo>
                    <a:lnTo>
                      <a:pt x="18" y="53"/>
                    </a:lnTo>
                    <a:lnTo>
                      <a:pt x="7" y="62"/>
                    </a:lnTo>
                    <a:lnTo>
                      <a:pt x="0" y="62"/>
                    </a:lnTo>
                    <a:lnTo>
                      <a:pt x="3" y="47"/>
                    </a:lnTo>
                    <a:lnTo>
                      <a:pt x="5" y="43"/>
                    </a:lnTo>
                    <a:lnTo>
                      <a:pt x="5" y="39"/>
                    </a:lnTo>
                    <a:lnTo>
                      <a:pt x="9" y="36"/>
                    </a:lnTo>
                    <a:lnTo>
                      <a:pt x="8" y="28"/>
                    </a:lnTo>
                    <a:lnTo>
                      <a:pt x="9" y="19"/>
                    </a:lnTo>
                    <a:lnTo>
                      <a:pt x="7" y="16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  <p:sp>
            <p:nvSpPr>
              <p:cNvPr id="308" name="Freeform 1682"/>
              <p:cNvSpPr>
                <a:spLocks noChangeAspect="1"/>
              </p:cNvSpPr>
              <p:nvPr/>
            </p:nvSpPr>
            <p:spPr bwMode="gray">
              <a:xfrm>
                <a:off x="3404" y="2077"/>
                <a:ext cx="140" cy="159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" y="49"/>
                  </a:cxn>
                  <a:cxn ang="0">
                    <a:pos x="19" y="37"/>
                  </a:cxn>
                  <a:cxn ang="0">
                    <a:pos x="21" y="35"/>
                  </a:cxn>
                  <a:cxn ang="0">
                    <a:pos x="21" y="34"/>
                  </a:cxn>
                  <a:cxn ang="0">
                    <a:pos x="25" y="23"/>
                  </a:cxn>
                  <a:cxn ang="0">
                    <a:pos x="20" y="14"/>
                  </a:cxn>
                  <a:cxn ang="0">
                    <a:pos x="31" y="5"/>
                  </a:cxn>
                  <a:cxn ang="0">
                    <a:pos x="38" y="0"/>
                  </a:cxn>
                  <a:cxn ang="0">
                    <a:pos x="45" y="2"/>
                  </a:cxn>
                  <a:cxn ang="0">
                    <a:pos x="48" y="6"/>
                  </a:cxn>
                  <a:cxn ang="0">
                    <a:pos x="54" y="5"/>
                  </a:cxn>
                  <a:cxn ang="0">
                    <a:pos x="62" y="20"/>
                  </a:cxn>
                  <a:cxn ang="0">
                    <a:pos x="67" y="20"/>
                  </a:cxn>
                  <a:cxn ang="0">
                    <a:pos x="70" y="24"/>
                  </a:cxn>
                  <a:cxn ang="0">
                    <a:pos x="61" y="44"/>
                  </a:cxn>
                  <a:cxn ang="0">
                    <a:pos x="71" y="58"/>
                  </a:cxn>
                  <a:cxn ang="0">
                    <a:pos x="78" y="59"/>
                  </a:cxn>
                  <a:cxn ang="0">
                    <a:pos x="85" y="71"/>
                  </a:cxn>
                  <a:cxn ang="0">
                    <a:pos x="85" y="83"/>
                  </a:cxn>
                  <a:cxn ang="0">
                    <a:pos x="90" y="90"/>
                  </a:cxn>
                  <a:cxn ang="0">
                    <a:pos x="87" y="94"/>
                  </a:cxn>
                  <a:cxn ang="0">
                    <a:pos x="78" y="92"/>
                  </a:cxn>
                  <a:cxn ang="0">
                    <a:pos x="75" y="96"/>
                  </a:cxn>
                  <a:cxn ang="0">
                    <a:pos x="76" y="101"/>
                  </a:cxn>
                  <a:cxn ang="0">
                    <a:pos x="59" y="103"/>
                  </a:cxn>
                  <a:cxn ang="0">
                    <a:pos x="43" y="95"/>
                  </a:cxn>
                  <a:cxn ang="0">
                    <a:pos x="43" y="85"/>
                  </a:cxn>
                  <a:cxn ang="0">
                    <a:pos x="33" y="78"/>
                  </a:cxn>
                  <a:cxn ang="0">
                    <a:pos x="18" y="68"/>
                  </a:cxn>
                  <a:cxn ang="0">
                    <a:pos x="6" y="64"/>
                  </a:cxn>
                  <a:cxn ang="0">
                    <a:pos x="0" y="53"/>
                  </a:cxn>
                </a:cxnLst>
                <a:rect l="0" t="0" r="r" b="b"/>
                <a:pathLst>
                  <a:path w="90" h="103">
                    <a:moveTo>
                      <a:pt x="0" y="53"/>
                    </a:moveTo>
                    <a:lnTo>
                      <a:pt x="2" y="49"/>
                    </a:lnTo>
                    <a:lnTo>
                      <a:pt x="19" y="37"/>
                    </a:lnTo>
                    <a:lnTo>
                      <a:pt x="21" y="35"/>
                    </a:lnTo>
                    <a:lnTo>
                      <a:pt x="21" y="34"/>
                    </a:lnTo>
                    <a:lnTo>
                      <a:pt x="25" y="23"/>
                    </a:lnTo>
                    <a:lnTo>
                      <a:pt x="20" y="14"/>
                    </a:lnTo>
                    <a:lnTo>
                      <a:pt x="31" y="5"/>
                    </a:lnTo>
                    <a:lnTo>
                      <a:pt x="38" y="0"/>
                    </a:lnTo>
                    <a:lnTo>
                      <a:pt x="45" y="2"/>
                    </a:lnTo>
                    <a:lnTo>
                      <a:pt x="48" y="6"/>
                    </a:lnTo>
                    <a:lnTo>
                      <a:pt x="54" y="5"/>
                    </a:lnTo>
                    <a:lnTo>
                      <a:pt x="62" y="20"/>
                    </a:lnTo>
                    <a:lnTo>
                      <a:pt x="67" y="20"/>
                    </a:lnTo>
                    <a:lnTo>
                      <a:pt x="70" y="24"/>
                    </a:lnTo>
                    <a:lnTo>
                      <a:pt x="61" y="44"/>
                    </a:lnTo>
                    <a:lnTo>
                      <a:pt x="71" y="58"/>
                    </a:lnTo>
                    <a:lnTo>
                      <a:pt x="78" y="59"/>
                    </a:lnTo>
                    <a:lnTo>
                      <a:pt x="85" y="71"/>
                    </a:lnTo>
                    <a:lnTo>
                      <a:pt x="85" y="83"/>
                    </a:lnTo>
                    <a:lnTo>
                      <a:pt x="90" y="90"/>
                    </a:lnTo>
                    <a:lnTo>
                      <a:pt x="87" y="94"/>
                    </a:lnTo>
                    <a:lnTo>
                      <a:pt x="78" y="92"/>
                    </a:lnTo>
                    <a:lnTo>
                      <a:pt x="75" y="96"/>
                    </a:lnTo>
                    <a:lnTo>
                      <a:pt x="76" y="101"/>
                    </a:lnTo>
                    <a:lnTo>
                      <a:pt x="59" y="103"/>
                    </a:lnTo>
                    <a:lnTo>
                      <a:pt x="43" y="95"/>
                    </a:lnTo>
                    <a:lnTo>
                      <a:pt x="43" y="85"/>
                    </a:lnTo>
                    <a:lnTo>
                      <a:pt x="33" y="78"/>
                    </a:lnTo>
                    <a:lnTo>
                      <a:pt x="18" y="68"/>
                    </a:lnTo>
                    <a:lnTo>
                      <a:pt x="6" y="64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 cmpd="sng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042469">
                  <a:defRPr/>
                </a:pPr>
                <a:endParaRPr lang="de-DE" sz="1899" kern="0">
                  <a:solidFill>
                    <a:srgbClr val="646464"/>
                  </a:solidFill>
                  <a:latin typeface="EYInterstate Regular" panose="0200050302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039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 rot="16200000">
            <a:off x="-3332100" y="3332098"/>
            <a:ext cx="6858002" cy="193801"/>
          </a:xfrm>
          <a:prstGeom prst="rect">
            <a:avLst/>
          </a:prstGeom>
          <a:solidFill>
            <a:srgbClr val="F04C3E"/>
          </a:solidFill>
        </p:spPr>
        <p:txBody>
          <a:bodyPr wrap="square" lIns="0" tIns="36557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  <a:buFont typeface="Arial" pitchFamily="34" charset="0"/>
              <a:buNone/>
            </a:pPr>
            <a:r>
              <a:rPr lang="en-US" sz="1199" dirty="0">
                <a:solidFill>
                  <a:srgbClr val="00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94987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5576"/>
            <a:ext cx="5384800" cy="4700589"/>
          </a:xfrm>
        </p:spPr>
        <p:txBody>
          <a:bodyPr/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25576"/>
            <a:ext cx="5384800" cy="4700589"/>
          </a:xfrm>
        </p:spPr>
        <p:txBody>
          <a:bodyPr/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3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9796"/>
            <a:ext cx="10972800" cy="8604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5576"/>
            <a:ext cx="5384800" cy="4700589"/>
          </a:xfrm>
        </p:spPr>
        <p:txBody>
          <a:bodyPr>
            <a:normAutofit/>
          </a:bodyPr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25576"/>
            <a:ext cx="5384800" cy="4700589"/>
          </a:xfrm>
        </p:spPr>
        <p:txBody>
          <a:bodyPr>
            <a:normAutofit/>
          </a:bodyPr>
          <a:lstStyle>
            <a:lvl1pPr>
              <a:defRPr sz="2399">
                <a:solidFill>
                  <a:srgbClr val="777777"/>
                </a:solidFill>
              </a:defRPr>
            </a:lvl1pPr>
            <a:lvl2pPr>
              <a:defRPr sz="2399">
                <a:solidFill>
                  <a:srgbClr val="777777"/>
                </a:solidFill>
              </a:defRPr>
            </a:lvl2pPr>
            <a:lvl3pPr>
              <a:defRPr sz="1999">
                <a:solidFill>
                  <a:srgbClr val="777777"/>
                </a:solidFill>
              </a:defRPr>
            </a:lvl3pPr>
            <a:lvl4pPr>
              <a:defRPr sz="1799">
                <a:solidFill>
                  <a:srgbClr val="777777"/>
                </a:solidFill>
              </a:defRPr>
            </a:lvl4pPr>
            <a:lvl5pPr>
              <a:defRPr sz="1799">
                <a:solidFill>
                  <a:srgbClr val="777777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1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777777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-3332101" y="3332098"/>
            <a:ext cx="6858002" cy="193801"/>
          </a:xfrm>
          <a:prstGeom prst="rect">
            <a:avLst/>
          </a:prstGeom>
          <a:solidFill>
            <a:srgbClr val="F04C3E"/>
          </a:solidFill>
        </p:spPr>
        <p:txBody>
          <a:bodyPr wrap="square" lIns="0" tIns="36557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D200"/>
              </a:buClr>
              <a:buSzPct val="70000"/>
              <a:buFont typeface="Arial" pitchFamily="34" charset="0"/>
              <a:buNone/>
            </a:pPr>
            <a:r>
              <a:rPr lang="en-US" sz="1199" dirty="0">
                <a:solidFill>
                  <a:srgbClr val="FFFFFF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57819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01600"/>
            <a:ext cx="10972800" cy="860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25600"/>
            <a:ext cx="1097280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11253918" y="6450014"/>
            <a:ext cx="337961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799" dirty="0">
                <a:solidFill>
                  <a:srgbClr val="646464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799" dirty="0">
                <a:solidFill>
                  <a:srgbClr val="646464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09038" y="6414516"/>
            <a:ext cx="513183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9AE4D82F-B047-469B-AC52-A46321747EAF}" type="slidenum">
              <a:rPr lang="en-GB" sz="1199">
                <a:solidFill>
                  <a:srgbClr val="646464"/>
                </a:solidFill>
                <a:latin typeface="EYInterstate" panose="02000503020000020004" pitchFamily="2" charset="0"/>
              </a:rPr>
              <a:pPr/>
              <a:t>‹#›</a:t>
            </a:fld>
            <a:endParaRPr lang="en-GB" sz="1199" dirty="0">
              <a:solidFill>
                <a:srgbClr val="646464"/>
              </a:solidFill>
              <a:latin typeface="EYInterstate" panose="0200050302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6613" y="6391990"/>
            <a:ext cx="8863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99" dirty="0">
                <a:solidFill>
                  <a:srgbClr val="999999"/>
                </a:solidFill>
                <a:sym typeface="EYInterstate Bold"/>
              </a:rPr>
              <a:t>EY Robotics</a:t>
            </a:r>
            <a:endParaRPr lang="en-US" sz="999" dirty="0">
              <a:solidFill>
                <a:srgbClr val="999999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2" y="6260400"/>
            <a:ext cx="393837" cy="45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12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999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42729" indent="-342729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9" kern="1200">
          <a:solidFill>
            <a:schemeClr val="bg1"/>
          </a:solidFill>
          <a:latin typeface="+mn-lt"/>
          <a:ea typeface="+mn-ea"/>
          <a:cs typeface="+mn-cs"/>
        </a:defRPr>
      </a:lvl1pPr>
      <a:lvl2pPr marL="709258" indent="-353836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9" kern="1200">
          <a:solidFill>
            <a:schemeClr val="bg1"/>
          </a:solidFill>
          <a:latin typeface="+mn-lt"/>
          <a:ea typeface="+mn-ea"/>
          <a:cs typeface="+mn-cs"/>
        </a:defRPr>
      </a:lvl2pPr>
      <a:lvl3pPr marL="1077374" indent="-353836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9" kern="1200">
          <a:solidFill>
            <a:schemeClr val="bg1"/>
          </a:solidFill>
          <a:latin typeface="+mn-lt"/>
          <a:ea typeface="+mn-ea"/>
          <a:cs typeface="+mn-cs"/>
        </a:defRPr>
      </a:lvl3pPr>
      <a:lvl4pPr marL="1432796" indent="-355422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4pPr>
      <a:lvl5pPr marL="1786631" indent="-353836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kritgoel.github.io/HRbot/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package" Target="../embeddings/Microsoft_Excel_Macro-Enabled_Worksheet1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Chatbot 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Employee sentiment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92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 1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+mj-lt"/>
              </a:rPr>
              <a:t>Human’s conversation with Machine</a:t>
            </a:r>
            <a:endParaRPr lang="en-US" noProof="1">
              <a:latin typeface="+mj-lt"/>
            </a:endParaRPr>
          </a:p>
        </p:txBody>
      </p:sp>
      <p:sp>
        <p:nvSpPr>
          <p:cNvPr id="74" name="Line 55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1992923" y="3904733"/>
            <a:ext cx="0" cy="1794211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5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1973644" y="4599038"/>
            <a:ext cx="155079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 noProof="1" smtClean="0">
                <a:solidFill>
                  <a:srgbClr val="808080"/>
                </a:solidFill>
                <a:cs typeface="Arial" panose="020B0604020202020204" pitchFamily="34" charset="0"/>
              </a:rPr>
              <a:t>1966 ELIZA</a:t>
            </a:r>
            <a:endParaRPr lang="en-US" sz="1600" b="1" noProof="1">
              <a:solidFill>
                <a:srgbClr val="80808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808080"/>
                </a:solidFill>
                <a:cs typeface="Arial" panose="020B0604020202020204" pitchFamily="34" charset="0"/>
              </a:rPr>
              <a:t>Mimicked human conversation by matching user prompts to scripted response</a:t>
            </a:r>
            <a:endParaRPr lang="en-US" sz="1200" noProof="1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76" name="Line 55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10075225" y="3904733"/>
            <a:ext cx="0" cy="1795145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9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8209952" y="4991056"/>
            <a:ext cx="18579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 noProof="1" smtClean="0">
                <a:solidFill>
                  <a:srgbClr val="000000"/>
                </a:solidFill>
                <a:cs typeface="Arial" panose="020B0604020202020204" pitchFamily="34" charset="0"/>
              </a:rPr>
              <a:t>2006+</a:t>
            </a:r>
            <a:endParaRPr lang="en-US" sz="1600" b="1" noProof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noProof="1" smtClean="0">
                <a:solidFill>
                  <a:srgbClr val="000000"/>
                </a:solidFill>
                <a:cs typeface="Arial" panose="020B0604020202020204" pitchFamily="34" charset="0"/>
              </a:rPr>
              <a:t>IBM Watson, SIRI, Google Now, Alexa</a:t>
            </a:r>
            <a:endParaRPr lang="en-US" sz="1200" noProof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55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3689184" y="4112148"/>
            <a:ext cx="0" cy="329377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2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3209564" y="4481064"/>
            <a:ext cx="11957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noProof="1" smtClean="0">
                <a:solidFill>
                  <a:srgbClr val="808080"/>
                </a:solidFill>
                <a:cs typeface="Arial" panose="020B0604020202020204" pitchFamily="34" charset="0"/>
              </a:rPr>
              <a:t>1972 PARRY</a:t>
            </a:r>
            <a:endParaRPr lang="en-US" sz="1050" noProof="1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84" name="Line 55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5126331" y="4112148"/>
            <a:ext cx="0" cy="329377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5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525758" y="4500588"/>
            <a:ext cx="1195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noProof="1" smtClean="0">
                <a:solidFill>
                  <a:srgbClr val="808080"/>
                </a:solidFill>
                <a:cs typeface="Arial" panose="020B0604020202020204" pitchFamily="34" charset="0"/>
              </a:rPr>
              <a:t>1988 Jabberwacky</a:t>
            </a:r>
            <a:endParaRPr lang="en-US" sz="1050" noProof="1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86" name="Line 55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6673281" y="4112148"/>
            <a:ext cx="0" cy="329377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7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6030409" y="4469649"/>
            <a:ext cx="1195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noProof="1" smtClean="0">
                <a:solidFill>
                  <a:srgbClr val="808080"/>
                </a:solidFill>
                <a:cs typeface="Arial" panose="020B0604020202020204" pitchFamily="34" charset="0"/>
              </a:rPr>
              <a:t>1992            Dr. Sabaitso</a:t>
            </a:r>
            <a:endParaRPr lang="en-US" sz="1050" noProof="1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88" name="Line 55" descr="© INSCALE GmbH, 26.05.2010&#10;http://www.presentationload.com/"/>
          <p:cNvSpPr>
            <a:spLocks noChangeShapeType="1"/>
          </p:cNvSpPr>
          <p:nvPr/>
        </p:nvSpPr>
        <p:spPr bwMode="gray">
          <a:xfrm flipV="1">
            <a:off x="8159319" y="4112148"/>
            <a:ext cx="0" cy="329377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9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7562067" y="4481064"/>
            <a:ext cx="1195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noProof="1" smtClean="0">
                <a:solidFill>
                  <a:srgbClr val="808080"/>
                </a:solidFill>
                <a:cs typeface="Arial" panose="020B0604020202020204" pitchFamily="34" charset="0"/>
              </a:rPr>
              <a:t>1995 A.L.I.C.E.</a:t>
            </a:r>
            <a:endParaRPr lang="en-US" sz="1050" noProof="1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60" name="Freeform 18"/>
          <p:cNvSpPr>
            <a:spLocks noEditPoints="1"/>
          </p:cNvSpPr>
          <p:nvPr/>
        </p:nvSpPr>
        <p:spPr bwMode="gray">
          <a:xfrm>
            <a:off x="5655783" y="2340607"/>
            <a:ext cx="560800" cy="930076"/>
          </a:xfrm>
          <a:custGeom>
            <a:avLst/>
            <a:gdLst/>
            <a:ahLst/>
            <a:cxnLst>
              <a:cxn ang="0">
                <a:pos x="688" y="656"/>
              </a:cxn>
              <a:cxn ang="0">
                <a:pos x="621" y="526"/>
              </a:cxn>
              <a:cxn ang="0">
                <a:pos x="699" y="330"/>
              </a:cxn>
              <a:cxn ang="0">
                <a:pos x="712" y="269"/>
              </a:cxn>
              <a:cxn ang="0">
                <a:pos x="680" y="254"/>
              </a:cxn>
              <a:cxn ang="0">
                <a:pos x="656" y="298"/>
              </a:cxn>
              <a:cxn ang="0">
                <a:pos x="603" y="267"/>
              </a:cxn>
              <a:cxn ang="0">
                <a:pos x="591" y="190"/>
              </a:cxn>
              <a:cxn ang="0">
                <a:pos x="604" y="188"/>
              </a:cxn>
              <a:cxn ang="0">
                <a:pos x="633" y="144"/>
              </a:cxn>
              <a:cxn ang="0">
                <a:pos x="628" y="138"/>
              </a:cxn>
              <a:cxn ang="0">
                <a:pos x="627" y="121"/>
              </a:cxn>
              <a:cxn ang="0">
                <a:pos x="612" y="82"/>
              </a:cxn>
              <a:cxn ang="0">
                <a:pos x="547" y="1"/>
              </a:cxn>
              <a:cxn ang="0">
                <a:pos x="444" y="78"/>
              </a:cxn>
              <a:cxn ang="0">
                <a:pos x="480" y="185"/>
              </a:cxn>
              <a:cxn ang="0">
                <a:pos x="387" y="278"/>
              </a:cxn>
              <a:cxn ang="0">
                <a:pos x="313" y="383"/>
              </a:cxn>
              <a:cxn ang="0">
                <a:pos x="297" y="633"/>
              </a:cxn>
              <a:cxn ang="0">
                <a:pos x="315" y="677"/>
              </a:cxn>
              <a:cxn ang="0">
                <a:pos x="338" y="700"/>
              </a:cxn>
              <a:cxn ang="0">
                <a:pos x="347" y="741"/>
              </a:cxn>
              <a:cxn ang="0">
                <a:pos x="306" y="961"/>
              </a:cxn>
              <a:cxn ang="0">
                <a:pos x="242" y="1002"/>
              </a:cxn>
              <a:cxn ang="0">
                <a:pos x="77" y="1179"/>
              </a:cxn>
              <a:cxn ang="0">
                <a:pos x="10" y="1201"/>
              </a:cxn>
              <a:cxn ang="0">
                <a:pos x="42" y="1314"/>
              </a:cxn>
              <a:cxn ang="0">
                <a:pos x="118" y="1357"/>
              </a:cxn>
              <a:cxn ang="0">
                <a:pos x="118" y="1262"/>
              </a:cxn>
              <a:cxn ang="0">
                <a:pos x="129" y="1226"/>
              </a:cxn>
              <a:cxn ang="0">
                <a:pos x="286" y="1057"/>
              </a:cxn>
              <a:cxn ang="0">
                <a:pos x="367" y="1004"/>
              </a:cxn>
              <a:cxn ang="0">
                <a:pos x="418" y="943"/>
              </a:cxn>
              <a:cxn ang="0">
                <a:pos x="501" y="818"/>
              </a:cxn>
              <a:cxn ang="0">
                <a:pos x="531" y="781"/>
              </a:cxn>
              <a:cxn ang="0">
                <a:pos x="579" y="777"/>
              </a:cxn>
              <a:cxn ang="0">
                <a:pos x="660" y="881"/>
              </a:cxn>
              <a:cxn ang="0">
                <a:pos x="541" y="1041"/>
              </a:cxn>
              <a:cxn ang="0">
                <a:pos x="569" y="1135"/>
              </a:cxn>
              <a:cxn ang="0">
                <a:pos x="674" y="1190"/>
              </a:cxn>
              <a:cxn ang="0">
                <a:pos x="654" y="1094"/>
              </a:cxn>
              <a:cxn ang="0">
                <a:pos x="650" y="1063"/>
              </a:cxn>
              <a:cxn ang="0">
                <a:pos x="790" y="838"/>
              </a:cxn>
              <a:cxn ang="0">
                <a:pos x="803" y="725"/>
              </a:cxn>
              <a:cxn ang="0">
                <a:pos x="362" y="606"/>
              </a:cxn>
              <a:cxn ang="0">
                <a:pos x="351" y="619"/>
              </a:cxn>
              <a:cxn ang="0">
                <a:pos x="354" y="523"/>
              </a:cxn>
              <a:cxn ang="0">
                <a:pos x="390" y="394"/>
              </a:cxn>
              <a:cxn ang="0">
                <a:pos x="415" y="545"/>
              </a:cxn>
            </a:cxnLst>
            <a:rect l="0" t="0" r="r" b="b"/>
            <a:pathLst>
              <a:path w="837" h="1386">
                <a:moveTo>
                  <a:pt x="803" y="725"/>
                </a:moveTo>
                <a:cubicBezTo>
                  <a:pt x="768" y="706"/>
                  <a:pt x="688" y="656"/>
                  <a:pt x="688" y="656"/>
                </a:cubicBezTo>
                <a:cubicBezTo>
                  <a:pt x="688" y="656"/>
                  <a:pt x="607" y="617"/>
                  <a:pt x="593" y="614"/>
                </a:cubicBezTo>
                <a:cubicBezTo>
                  <a:pt x="580" y="611"/>
                  <a:pt x="612" y="533"/>
                  <a:pt x="621" y="526"/>
                </a:cubicBezTo>
                <a:cubicBezTo>
                  <a:pt x="630" y="518"/>
                  <a:pt x="670" y="460"/>
                  <a:pt x="673" y="439"/>
                </a:cubicBezTo>
                <a:cubicBezTo>
                  <a:pt x="677" y="418"/>
                  <a:pt x="699" y="330"/>
                  <a:pt x="699" y="330"/>
                </a:cubicBezTo>
                <a:cubicBezTo>
                  <a:pt x="699" y="330"/>
                  <a:pt x="711" y="316"/>
                  <a:pt x="712" y="304"/>
                </a:cubicBezTo>
                <a:cubicBezTo>
                  <a:pt x="713" y="292"/>
                  <a:pt x="722" y="281"/>
                  <a:pt x="712" y="269"/>
                </a:cubicBezTo>
                <a:cubicBezTo>
                  <a:pt x="705" y="261"/>
                  <a:pt x="707" y="251"/>
                  <a:pt x="697" y="257"/>
                </a:cubicBezTo>
                <a:cubicBezTo>
                  <a:pt x="694" y="259"/>
                  <a:pt x="692" y="245"/>
                  <a:pt x="680" y="254"/>
                </a:cubicBezTo>
                <a:cubicBezTo>
                  <a:pt x="678" y="255"/>
                  <a:pt x="675" y="244"/>
                  <a:pt x="664" y="258"/>
                </a:cubicBezTo>
                <a:cubicBezTo>
                  <a:pt x="649" y="276"/>
                  <a:pt x="650" y="282"/>
                  <a:pt x="656" y="298"/>
                </a:cubicBezTo>
                <a:cubicBezTo>
                  <a:pt x="662" y="313"/>
                  <a:pt x="672" y="319"/>
                  <a:pt x="631" y="397"/>
                </a:cubicBezTo>
                <a:cubicBezTo>
                  <a:pt x="631" y="397"/>
                  <a:pt x="630" y="318"/>
                  <a:pt x="603" y="267"/>
                </a:cubicBezTo>
                <a:cubicBezTo>
                  <a:pt x="577" y="218"/>
                  <a:pt x="583" y="213"/>
                  <a:pt x="583" y="213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1" y="190"/>
                  <a:pt x="593" y="189"/>
                  <a:pt x="595" y="189"/>
                </a:cubicBezTo>
                <a:cubicBezTo>
                  <a:pt x="599" y="189"/>
                  <a:pt x="602" y="189"/>
                  <a:pt x="604" y="188"/>
                </a:cubicBezTo>
                <a:cubicBezTo>
                  <a:pt x="613" y="185"/>
                  <a:pt x="639" y="181"/>
                  <a:pt x="627" y="157"/>
                </a:cubicBezTo>
                <a:cubicBezTo>
                  <a:pt x="627" y="157"/>
                  <a:pt x="634" y="148"/>
                  <a:pt x="633" y="144"/>
                </a:cubicBezTo>
                <a:cubicBezTo>
                  <a:pt x="632" y="142"/>
                  <a:pt x="630" y="141"/>
                  <a:pt x="628" y="141"/>
                </a:cubicBezTo>
                <a:cubicBezTo>
                  <a:pt x="628" y="140"/>
                  <a:pt x="628" y="139"/>
                  <a:pt x="628" y="138"/>
                </a:cubicBezTo>
                <a:cubicBezTo>
                  <a:pt x="630" y="136"/>
                  <a:pt x="632" y="133"/>
                  <a:pt x="631" y="132"/>
                </a:cubicBezTo>
                <a:cubicBezTo>
                  <a:pt x="630" y="129"/>
                  <a:pt x="627" y="121"/>
                  <a:pt x="627" y="121"/>
                </a:cubicBezTo>
                <a:cubicBezTo>
                  <a:pt x="627" y="121"/>
                  <a:pt x="638" y="112"/>
                  <a:pt x="631" y="104"/>
                </a:cubicBezTo>
                <a:cubicBezTo>
                  <a:pt x="623" y="97"/>
                  <a:pt x="610" y="93"/>
                  <a:pt x="612" y="82"/>
                </a:cubicBezTo>
                <a:cubicBezTo>
                  <a:pt x="613" y="71"/>
                  <a:pt x="618" y="51"/>
                  <a:pt x="605" y="36"/>
                </a:cubicBezTo>
                <a:cubicBezTo>
                  <a:pt x="592" y="21"/>
                  <a:pt x="591" y="2"/>
                  <a:pt x="547" y="1"/>
                </a:cubicBezTo>
                <a:cubicBezTo>
                  <a:pt x="507" y="0"/>
                  <a:pt x="473" y="7"/>
                  <a:pt x="455" y="43"/>
                </a:cubicBezTo>
                <a:cubicBezTo>
                  <a:pt x="445" y="59"/>
                  <a:pt x="443" y="75"/>
                  <a:pt x="444" y="78"/>
                </a:cubicBezTo>
                <a:cubicBezTo>
                  <a:pt x="444" y="78"/>
                  <a:pt x="436" y="139"/>
                  <a:pt x="478" y="168"/>
                </a:cubicBezTo>
                <a:cubicBezTo>
                  <a:pt x="478" y="168"/>
                  <a:pt x="494" y="182"/>
                  <a:pt x="480" y="185"/>
                </a:cubicBezTo>
                <a:cubicBezTo>
                  <a:pt x="465" y="189"/>
                  <a:pt x="440" y="217"/>
                  <a:pt x="429" y="235"/>
                </a:cubicBezTo>
                <a:cubicBezTo>
                  <a:pt x="417" y="253"/>
                  <a:pt x="411" y="255"/>
                  <a:pt x="387" y="278"/>
                </a:cubicBezTo>
                <a:cubicBezTo>
                  <a:pt x="363" y="302"/>
                  <a:pt x="344" y="343"/>
                  <a:pt x="333" y="353"/>
                </a:cubicBezTo>
                <a:cubicBezTo>
                  <a:pt x="322" y="362"/>
                  <a:pt x="315" y="361"/>
                  <a:pt x="313" y="383"/>
                </a:cubicBezTo>
                <a:cubicBezTo>
                  <a:pt x="310" y="405"/>
                  <a:pt x="289" y="429"/>
                  <a:pt x="295" y="510"/>
                </a:cubicBezTo>
                <a:cubicBezTo>
                  <a:pt x="300" y="592"/>
                  <a:pt x="298" y="622"/>
                  <a:pt x="297" y="633"/>
                </a:cubicBezTo>
                <a:cubicBezTo>
                  <a:pt x="296" y="643"/>
                  <a:pt x="300" y="658"/>
                  <a:pt x="303" y="666"/>
                </a:cubicBezTo>
                <a:cubicBezTo>
                  <a:pt x="306" y="674"/>
                  <a:pt x="315" y="677"/>
                  <a:pt x="315" y="677"/>
                </a:cubicBezTo>
                <a:cubicBezTo>
                  <a:pt x="315" y="677"/>
                  <a:pt x="323" y="680"/>
                  <a:pt x="324" y="697"/>
                </a:cubicBezTo>
                <a:cubicBezTo>
                  <a:pt x="324" y="697"/>
                  <a:pt x="333" y="706"/>
                  <a:pt x="338" y="700"/>
                </a:cubicBezTo>
                <a:cubicBezTo>
                  <a:pt x="338" y="700"/>
                  <a:pt x="343" y="708"/>
                  <a:pt x="351" y="707"/>
                </a:cubicBezTo>
                <a:cubicBezTo>
                  <a:pt x="349" y="719"/>
                  <a:pt x="347" y="732"/>
                  <a:pt x="347" y="741"/>
                </a:cubicBezTo>
                <a:cubicBezTo>
                  <a:pt x="348" y="768"/>
                  <a:pt x="347" y="846"/>
                  <a:pt x="343" y="863"/>
                </a:cubicBezTo>
                <a:cubicBezTo>
                  <a:pt x="339" y="880"/>
                  <a:pt x="349" y="907"/>
                  <a:pt x="306" y="961"/>
                </a:cubicBezTo>
                <a:cubicBezTo>
                  <a:pt x="306" y="961"/>
                  <a:pt x="305" y="962"/>
                  <a:pt x="305" y="963"/>
                </a:cubicBezTo>
                <a:cubicBezTo>
                  <a:pt x="289" y="971"/>
                  <a:pt x="265" y="985"/>
                  <a:pt x="242" y="1002"/>
                </a:cubicBezTo>
                <a:cubicBezTo>
                  <a:pt x="204" y="1029"/>
                  <a:pt x="182" y="1047"/>
                  <a:pt x="146" y="1099"/>
                </a:cubicBezTo>
                <a:cubicBezTo>
                  <a:pt x="110" y="1151"/>
                  <a:pt x="82" y="1179"/>
                  <a:pt x="77" y="1179"/>
                </a:cubicBezTo>
                <a:cubicBezTo>
                  <a:pt x="72" y="1179"/>
                  <a:pt x="79" y="1171"/>
                  <a:pt x="48" y="1183"/>
                </a:cubicBezTo>
                <a:cubicBezTo>
                  <a:pt x="16" y="1196"/>
                  <a:pt x="14" y="1201"/>
                  <a:pt x="10" y="1201"/>
                </a:cubicBezTo>
                <a:cubicBezTo>
                  <a:pt x="6" y="1201"/>
                  <a:pt x="0" y="1202"/>
                  <a:pt x="3" y="1215"/>
                </a:cubicBezTo>
                <a:cubicBezTo>
                  <a:pt x="7" y="1228"/>
                  <a:pt x="31" y="1291"/>
                  <a:pt x="42" y="1314"/>
                </a:cubicBezTo>
                <a:cubicBezTo>
                  <a:pt x="53" y="1337"/>
                  <a:pt x="81" y="1386"/>
                  <a:pt x="100" y="1386"/>
                </a:cubicBezTo>
                <a:cubicBezTo>
                  <a:pt x="120" y="1385"/>
                  <a:pt x="119" y="1370"/>
                  <a:pt x="118" y="1357"/>
                </a:cubicBezTo>
                <a:cubicBezTo>
                  <a:pt x="118" y="1344"/>
                  <a:pt x="111" y="1331"/>
                  <a:pt x="112" y="1327"/>
                </a:cubicBezTo>
                <a:cubicBezTo>
                  <a:pt x="114" y="1323"/>
                  <a:pt x="113" y="1270"/>
                  <a:pt x="118" y="1262"/>
                </a:cubicBezTo>
                <a:cubicBezTo>
                  <a:pt x="123" y="1254"/>
                  <a:pt x="141" y="1247"/>
                  <a:pt x="135" y="1235"/>
                </a:cubicBezTo>
                <a:cubicBezTo>
                  <a:pt x="130" y="1223"/>
                  <a:pt x="129" y="1226"/>
                  <a:pt x="129" y="1226"/>
                </a:cubicBezTo>
                <a:cubicBezTo>
                  <a:pt x="129" y="1226"/>
                  <a:pt x="144" y="1187"/>
                  <a:pt x="158" y="1179"/>
                </a:cubicBezTo>
                <a:cubicBezTo>
                  <a:pt x="173" y="1170"/>
                  <a:pt x="271" y="1085"/>
                  <a:pt x="286" y="1057"/>
                </a:cubicBezTo>
                <a:cubicBezTo>
                  <a:pt x="301" y="1030"/>
                  <a:pt x="330" y="1035"/>
                  <a:pt x="341" y="1026"/>
                </a:cubicBezTo>
                <a:cubicBezTo>
                  <a:pt x="352" y="1016"/>
                  <a:pt x="367" y="1004"/>
                  <a:pt x="367" y="1004"/>
                </a:cubicBezTo>
                <a:cubicBezTo>
                  <a:pt x="367" y="1004"/>
                  <a:pt x="388" y="990"/>
                  <a:pt x="403" y="966"/>
                </a:cubicBezTo>
                <a:cubicBezTo>
                  <a:pt x="408" y="960"/>
                  <a:pt x="414" y="952"/>
                  <a:pt x="418" y="943"/>
                </a:cubicBezTo>
                <a:cubicBezTo>
                  <a:pt x="441" y="898"/>
                  <a:pt x="477" y="841"/>
                  <a:pt x="477" y="841"/>
                </a:cubicBezTo>
                <a:cubicBezTo>
                  <a:pt x="501" y="818"/>
                  <a:pt x="501" y="818"/>
                  <a:pt x="501" y="818"/>
                </a:cubicBezTo>
                <a:cubicBezTo>
                  <a:pt x="508" y="795"/>
                  <a:pt x="508" y="795"/>
                  <a:pt x="508" y="795"/>
                </a:cubicBezTo>
                <a:cubicBezTo>
                  <a:pt x="508" y="795"/>
                  <a:pt x="516" y="770"/>
                  <a:pt x="531" y="781"/>
                </a:cubicBezTo>
                <a:cubicBezTo>
                  <a:pt x="547" y="792"/>
                  <a:pt x="554" y="799"/>
                  <a:pt x="554" y="799"/>
                </a:cubicBezTo>
                <a:cubicBezTo>
                  <a:pt x="554" y="799"/>
                  <a:pt x="569" y="777"/>
                  <a:pt x="579" y="777"/>
                </a:cubicBezTo>
                <a:cubicBezTo>
                  <a:pt x="589" y="776"/>
                  <a:pt x="668" y="772"/>
                  <a:pt x="701" y="789"/>
                </a:cubicBezTo>
                <a:cubicBezTo>
                  <a:pt x="701" y="789"/>
                  <a:pt x="666" y="845"/>
                  <a:pt x="660" y="881"/>
                </a:cubicBezTo>
                <a:cubicBezTo>
                  <a:pt x="653" y="916"/>
                  <a:pt x="611" y="1008"/>
                  <a:pt x="602" y="1010"/>
                </a:cubicBezTo>
                <a:cubicBezTo>
                  <a:pt x="594" y="1012"/>
                  <a:pt x="568" y="1015"/>
                  <a:pt x="541" y="1041"/>
                </a:cubicBezTo>
                <a:cubicBezTo>
                  <a:pt x="541" y="1041"/>
                  <a:pt x="528" y="1038"/>
                  <a:pt x="528" y="1052"/>
                </a:cubicBezTo>
                <a:cubicBezTo>
                  <a:pt x="527" y="1067"/>
                  <a:pt x="561" y="1115"/>
                  <a:pt x="569" y="1135"/>
                </a:cubicBezTo>
                <a:cubicBezTo>
                  <a:pt x="577" y="1156"/>
                  <a:pt x="619" y="1219"/>
                  <a:pt x="653" y="1220"/>
                </a:cubicBezTo>
                <a:cubicBezTo>
                  <a:pt x="687" y="1221"/>
                  <a:pt x="677" y="1205"/>
                  <a:pt x="674" y="1190"/>
                </a:cubicBezTo>
                <a:cubicBezTo>
                  <a:pt x="671" y="1176"/>
                  <a:pt x="664" y="1162"/>
                  <a:pt x="664" y="1162"/>
                </a:cubicBezTo>
                <a:cubicBezTo>
                  <a:pt x="664" y="1162"/>
                  <a:pt x="654" y="1108"/>
                  <a:pt x="654" y="1094"/>
                </a:cubicBezTo>
                <a:cubicBezTo>
                  <a:pt x="655" y="1079"/>
                  <a:pt x="674" y="1062"/>
                  <a:pt x="660" y="1062"/>
                </a:cubicBezTo>
                <a:cubicBezTo>
                  <a:pt x="654" y="1062"/>
                  <a:pt x="651" y="1063"/>
                  <a:pt x="650" y="1063"/>
                </a:cubicBezTo>
                <a:cubicBezTo>
                  <a:pt x="654" y="1052"/>
                  <a:pt x="671" y="1003"/>
                  <a:pt x="693" y="982"/>
                </a:cubicBezTo>
                <a:cubicBezTo>
                  <a:pt x="719" y="957"/>
                  <a:pt x="783" y="864"/>
                  <a:pt x="790" y="838"/>
                </a:cubicBezTo>
                <a:cubicBezTo>
                  <a:pt x="796" y="812"/>
                  <a:pt x="825" y="799"/>
                  <a:pt x="823" y="772"/>
                </a:cubicBezTo>
                <a:cubicBezTo>
                  <a:pt x="820" y="745"/>
                  <a:pt x="837" y="743"/>
                  <a:pt x="803" y="725"/>
                </a:cubicBezTo>
                <a:close/>
                <a:moveTo>
                  <a:pt x="415" y="545"/>
                </a:moveTo>
                <a:cubicBezTo>
                  <a:pt x="386" y="590"/>
                  <a:pt x="369" y="590"/>
                  <a:pt x="362" y="606"/>
                </a:cubicBezTo>
                <a:cubicBezTo>
                  <a:pt x="360" y="610"/>
                  <a:pt x="359" y="616"/>
                  <a:pt x="359" y="622"/>
                </a:cubicBezTo>
                <a:cubicBezTo>
                  <a:pt x="357" y="621"/>
                  <a:pt x="354" y="620"/>
                  <a:pt x="351" y="619"/>
                </a:cubicBezTo>
                <a:cubicBezTo>
                  <a:pt x="351" y="619"/>
                  <a:pt x="341" y="618"/>
                  <a:pt x="346" y="586"/>
                </a:cubicBezTo>
                <a:cubicBezTo>
                  <a:pt x="351" y="553"/>
                  <a:pt x="354" y="528"/>
                  <a:pt x="354" y="523"/>
                </a:cubicBezTo>
                <a:cubicBezTo>
                  <a:pt x="355" y="518"/>
                  <a:pt x="375" y="462"/>
                  <a:pt x="377" y="444"/>
                </a:cubicBezTo>
                <a:cubicBezTo>
                  <a:pt x="380" y="426"/>
                  <a:pt x="380" y="398"/>
                  <a:pt x="390" y="394"/>
                </a:cubicBezTo>
                <a:cubicBezTo>
                  <a:pt x="400" y="390"/>
                  <a:pt x="426" y="379"/>
                  <a:pt x="426" y="379"/>
                </a:cubicBezTo>
                <a:cubicBezTo>
                  <a:pt x="426" y="379"/>
                  <a:pt x="444" y="500"/>
                  <a:pt x="415" y="545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1" name="Freeform 5"/>
          <p:cNvSpPr>
            <a:spLocks/>
          </p:cNvSpPr>
          <p:nvPr/>
        </p:nvSpPr>
        <p:spPr bwMode="gray">
          <a:xfrm>
            <a:off x="2038631" y="3246119"/>
            <a:ext cx="487660" cy="398880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2" name="Freeform 6"/>
          <p:cNvSpPr>
            <a:spLocks noEditPoints="1"/>
          </p:cNvSpPr>
          <p:nvPr/>
        </p:nvSpPr>
        <p:spPr bwMode="gray">
          <a:xfrm>
            <a:off x="2655464" y="2958526"/>
            <a:ext cx="547676" cy="575186"/>
          </a:xfrm>
          <a:custGeom>
            <a:avLst/>
            <a:gdLst/>
            <a:ahLst/>
            <a:cxnLst>
              <a:cxn ang="0">
                <a:pos x="773" y="787"/>
              </a:cxn>
              <a:cxn ang="0">
                <a:pos x="742" y="760"/>
              </a:cxn>
              <a:cxn ang="0">
                <a:pos x="687" y="717"/>
              </a:cxn>
              <a:cxn ang="0">
                <a:pos x="681" y="645"/>
              </a:cxn>
              <a:cxn ang="0">
                <a:pos x="688" y="636"/>
              </a:cxn>
              <a:cxn ang="0">
                <a:pos x="664" y="613"/>
              </a:cxn>
              <a:cxn ang="0">
                <a:pos x="645" y="546"/>
              </a:cxn>
              <a:cxn ang="0">
                <a:pos x="612" y="326"/>
              </a:cxn>
              <a:cxn ang="0">
                <a:pos x="666" y="195"/>
              </a:cxn>
              <a:cxn ang="0">
                <a:pos x="735" y="181"/>
              </a:cxn>
              <a:cxn ang="0">
                <a:pos x="740" y="166"/>
              </a:cxn>
              <a:cxn ang="0">
                <a:pos x="747" y="150"/>
              </a:cxn>
              <a:cxn ang="0">
                <a:pos x="745" y="110"/>
              </a:cxn>
              <a:cxn ang="0">
                <a:pos x="713" y="19"/>
              </a:cxn>
              <a:cxn ang="0">
                <a:pos x="589" y="112"/>
              </a:cxn>
              <a:cxn ang="0">
                <a:pos x="432" y="159"/>
              </a:cxn>
              <a:cxn ang="0">
                <a:pos x="244" y="279"/>
              </a:cxn>
              <a:cxn ang="0">
                <a:pos x="198" y="477"/>
              </a:cxn>
              <a:cxn ang="0">
                <a:pos x="294" y="604"/>
              </a:cxn>
              <a:cxn ang="0">
                <a:pos x="142" y="581"/>
              </a:cxn>
              <a:cxn ang="0">
                <a:pos x="86" y="554"/>
              </a:cxn>
              <a:cxn ang="0">
                <a:pos x="6" y="699"/>
              </a:cxn>
              <a:cxn ang="0">
                <a:pos x="66" y="710"/>
              </a:cxn>
              <a:cxn ang="0">
                <a:pos x="118" y="649"/>
              </a:cxn>
              <a:cxn ang="0">
                <a:pos x="145" y="644"/>
              </a:cxn>
              <a:cxn ang="0">
                <a:pos x="207" y="699"/>
              </a:cxn>
              <a:cxn ang="0">
                <a:pos x="344" y="770"/>
              </a:cxn>
              <a:cxn ang="0">
                <a:pos x="421" y="712"/>
              </a:cxn>
              <a:cxn ang="0">
                <a:pos x="421" y="602"/>
              </a:cxn>
              <a:cxn ang="0">
                <a:pos x="562" y="569"/>
              </a:cxn>
              <a:cxn ang="0">
                <a:pos x="650" y="741"/>
              </a:cxn>
              <a:cxn ang="0">
                <a:pos x="641" y="799"/>
              </a:cxn>
              <a:cxn ang="0">
                <a:pos x="668" y="808"/>
              </a:cxn>
              <a:cxn ang="0">
                <a:pos x="701" y="818"/>
              </a:cxn>
              <a:cxn ang="0">
                <a:pos x="712" y="848"/>
              </a:cxn>
              <a:cxn ang="0">
                <a:pos x="725" y="807"/>
              </a:cxn>
              <a:cxn ang="0">
                <a:pos x="759" y="824"/>
              </a:cxn>
              <a:cxn ang="0">
                <a:pos x="785" y="829"/>
              </a:cxn>
              <a:cxn ang="0">
                <a:pos x="812" y="816"/>
              </a:cxn>
              <a:cxn ang="0">
                <a:pos x="446" y="489"/>
              </a:cxn>
              <a:cxn ang="0">
                <a:pos x="402" y="505"/>
              </a:cxn>
              <a:cxn ang="0">
                <a:pos x="448" y="489"/>
              </a:cxn>
              <a:cxn ang="0">
                <a:pos x="446" y="489"/>
              </a:cxn>
              <a:cxn ang="0">
                <a:pos x="501" y="382"/>
              </a:cxn>
              <a:cxn ang="0">
                <a:pos x="525" y="390"/>
              </a:cxn>
            </a:cxnLst>
            <a:rect l="0" t="0" r="r" b="b"/>
            <a:pathLst>
              <a:path w="815" h="856">
                <a:moveTo>
                  <a:pt x="798" y="808"/>
                </a:moveTo>
                <a:cubicBezTo>
                  <a:pt x="782" y="802"/>
                  <a:pt x="773" y="787"/>
                  <a:pt x="773" y="787"/>
                </a:cubicBezTo>
                <a:cubicBezTo>
                  <a:pt x="773" y="787"/>
                  <a:pt x="769" y="781"/>
                  <a:pt x="763" y="775"/>
                </a:cubicBezTo>
                <a:cubicBezTo>
                  <a:pt x="758" y="769"/>
                  <a:pt x="745" y="764"/>
                  <a:pt x="742" y="760"/>
                </a:cubicBezTo>
                <a:cubicBezTo>
                  <a:pt x="739" y="756"/>
                  <a:pt x="734" y="750"/>
                  <a:pt x="717" y="741"/>
                </a:cubicBezTo>
                <a:cubicBezTo>
                  <a:pt x="700" y="732"/>
                  <a:pt x="687" y="717"/>
                  <a:pt x="687" y="717"/>
                </a:cubicBezTo>
                <a:cubicBezTo>
                  <a:pt x="687" y="717"/>
                  <a:pt x="664" y="660"/>
                  <a:pt x="664" y="649"/>
                </a:cubicBezTo>
                <a:cubicBezTo>
                  <a:pt x="664" y="649"/>
                  <a:pt x="682" y="654"/>
                  <a:pt x="681" y="645"/>
                </a:cubicBezTo>
                <a:cubicBezTo>
                  <a:pt x="681" y="645"/>
                  <a:pt x="675" y="638"/>
                  <a:pt x="674" y="635"/>
                </a:cubicBezTo>
                <a:cubicBezTo>
                  <a:pt x="674" y="635"/>
                  <a:pt x="686" y="638"/>
                  <a:pt x="688" y="636"/>
                </a:cubicBezTo>
                <a:cubicBezTo>
                  <a:pt x="689" y="633"/>
                  <a:pt x="690" y="628"/>
                  <a:pt x="683" y="627"/>
                </a:cubicBezTo>
                <a:cubicBezTo>
                  <a:pt x="675" y="627"/>
                  <a:pt x="665" y="616"/>
                  <a:pt x="664" y="613"/>
                </a:cubicBezTo>
                <a:cubicBezTo>
                  <a:pt x="663" y="609"/>
                  <a:pt x="653" y="600"/>
                  <a:pt x="653" y="600"/>
                </a:cubicBezTo>
                <a:cubicBezTo>
                  <a:pt x="653" y="600"/>
                  <a:pt x="645" y="564"/>
                  <a:pt x="645" y="546"/>
                </a:cubicBezTo>
                <a:cubicBezTo>
                  <a:pt x="645" y="528"/>
                  <a:pt x="622" y="468"/>
                  <a:pt x="618" y="457"/>
                </a:cubicBezTo>
                <a:cubicBezTo>
                  <a:pt x="614" y="445"/>
                  <a:pt x="604" y="351"/>
                  <a:pt x="612" y="326"/>
                </a:cubicBezTo>
                <a:cubicBezTo>
                  <a:pt x="619" y="300"/>
                  <a:pt x="642" y="242"/>
                  <a:pt x="623" y="211"/>
                </a:cubicBezTo>
                <a:cubicBezTo>
                  <a:pt x="623" y="211"/>
                  <a:pt x="658" y="202"/>
                  <a:pt x="666" y="195"/>
                </a:cubicBezTo>
                <a:cubicBezTo>
                  <a:pt x="673" y="187"/>
                  <a:pt x="698" y="201"/>
                  <a:pt x="706" y="201"/>
                </a:cubicBezTo>
                <a:cubicBezTo>
                  <a:pt x="714" y="201"/>
                  <a:pt x="738" y="206"/>
                  <a:pt x="735" y="181"/>
                </a:cubicBezTo>
                <a:cubicBezTo>
                  <a:pt x="735" y="181"/>
                  <a:pt x="744" y="175"/>
                  <a:pt x="744" y="172"/>
                </a:cubicBezTo>
                <a:cubicBezTo>
                  <a:pt x="744" y="169"/>
                  <a:pt x="740" y="166"/>
                  <a:pt x="740" y="166"/>
                </a:cubicBezTo>
                <a:cubicBezTo>
                  <a:pt x="740" y="166"/>
                  <a:pt x="747" y="163"/>
                  <a:pt x="747" y="160"/>
                </a:cubicBezTo>
                <a:cubicBezTo>
                  <a:pt x="747" y="158"/>
                  <a:pt x="747" y="150"/>
                  <a:pt x="747" y="150"/>
                </a:cubicBezTo>
                <a:cubicBezTo>
                  <a:pt x="747" y="150"/>
                  <a:pt x="759" y="145"/>
                  <a:pt x="755" y="136"/>
                </a:cubicBezTo>
                <a:cubicBezTo>
                  <a:pt x="751" y="127"/>
                  <a:pt x="740" y="119"/>
                  <a:pt x="745" y="110"/>
                </a:cubicBezTo>
                <a:cubicBezTo>
                  <a:pt x="750" y="101"/>
                  <a:pt x="760" y="85"/>
                  <a:pt x="753" y="68"/>
                </a:cubicBezTo>
                <a:cubicBezTo>
                  <a:pt x="747" y="51"/>
                  <a:pt x="752" y="33"/>
                  <a:pt x="713" y="19"/>
                </a:cubicBezTo>
                <a:cubicBezTo>
                  <a:pt x="675" y="4"/>
                  <a:pt x="639" y="0"/>
                  <a:pt x="610" y="37"/>
                </a:cubicBezTo>
                <a:cubicBezTo>
                  <a:pt x="591" y="62"/>
                  <a:pt x="589" y="112"/>
                  <a:pt x="589" y="112"/>
                </a:cubicBezTo>
                <a:cubicBezTo>
                  <a:pt x="589" y="112"/>
                  <a:pt x="585" y="123"/>
                  <a:pt x="567" y="127"/>
                </a:cubicBezTo>
                <a:cubicBezTo>
                  <a:pt x="549" y="130"/>
                  <a:pt x="479" y="129"/>
                  <a:pt x="432" y="159"/>
                </a:cubicBezTo>
                <a:cubicBezTo>
                  <a:pt x="385" y="188"/>
                  <a:pt x="340" y="196"/>
                  <a:pt x="325" y="209"/>
                </a:cubicBezTo>
                <a:cubicBezTo>
                  <a:pt x="309" y="221"/>
                  <a:pt x="253" y="271"/>
                  <a:pt x="244" y="279"/>
                </a:cubicBezTo>
                <a:cubicBezTo>
                  <a:pt x="235" y="287"/>
                  <a:pt x="198" y="328"/>
                  <a:pt x="188" y="334"/>
                </a:cubicBezTo>
                <a:cubicBezTo>
                  <a:pt x="178" y="340"/>
                  <a:pt x="132" y="429"/>
                  <a:pt x="198" y="477"/>
                </a:cubicBezTo>
                <a:cubicBezTo>
                  <a:pt x="198" y="477"/>
                  <a:pt x="233" y="511"/>
                  <a:pt x="246" y="541"/>
                </a:cubicBezTo>
                <a:cubicBezTo>
                  <a:pt x="259" y="572"/>
                  <a:pt x="294" y="604"/>
                  <a:pt x="294" y="604"/>
                </a:cubicBezTo>
                <a:cubicBezTo>
                  <a:pt x="294" y="604"/>
                  <a:pt x="298" y="613"/>
                  <a:pt x="224" y="602"/>
                </a:cubicBezTo>
                <a:cubicBezTo>
                  <a:pt x="224" y="602"/>
                  <a:pt x="152" y="595"/>
                  <a:pt x="142" y="581"/>
                </a:cubicBezTo>
                <a:cubicBezTo>
                  <a:pt x="132" y="568"/>
                  <a:pt x="136" y="569"/>
                  <a:pt x="124" y="563"/>
                </a:cubicBezTo>
                <a:cubicBezTo>
                  <a:pt x="112" y="556"/>
                  <a:pt x="94" y="554"/>
                  <a:pt x="86" y="554"/>
                </a:cubicBezTo>
                <a:cubicBezTo>
                  <a:pt x="79" y="554"/>
                  <a:pt x="72" y="545"/>
                  <a:pt x="64" y="554"/>
                </a:cubicBezTo>
                <a:cubicBezTo>
                  <a:pt x="56" y="563"/>
                  <a:pt x="0" y="659"/>
                  <a:pt x="6" y="699"/>
                </a:cubicBezTo>
                <a:cubicBezTo>
                  <a:pt x="13" y="738"/>
                  <a:pt x="23" y="760"/>
                  <a:pt x="45" y="750"/>
                </a:cubicBezTo>
                <a:cubicBezTo>
                  <a:pt x="66" y="740"/>
                  <a:pt x="66" y="716"/>
                  <a:pt x="66" y="710"/>
                </a:cubicBezTo>
                <a:cubicBezTo>
                  <a:pt x="66" y="704"/>
                  <a:pt x="75" y="691"/>
                  <a:pt x="78" y="688"/>
                </a:cubicBezTo>
                <a:cubicBezTo>
                  <a:pt x="81" y="685"/>
                  <a:pt x="113" y="649"/>
                  <a:pt x="118" y="649"/>
                </a:cubicBezTo>
                <a:cubicBezTo>
                  <a:pt x="123" y="649"/>
                  <a:pt x="137" y="654"/>
                  <a:pt x="140" y="649"/>
                </a:cubicBezTo>
                <a:cubicBezTo>
                  <a:pt x="142" y="645"/>
                  <a:pt x="145" y="644"/>
                  <a:pt x="145" y="644"/>
                </a:cubicBezTo>
                <a:cubicBezTo>
                  <a:pt x="145" y="644"/>
                  <a:pt x="212" y="661"/>
                  <a:pt x="217" y="669"/>
                </a:cubicBezTo>
                <a:cubicBezTo>
                  <a:pt x="223" y="677"/>
                  <a:pt x="199" y="688"/>
                  <a:pt x="207" y="699"/>
                </a:cubicBezTo>
                <a:cubicBezTo>
                  <a:pt x="215" y="711"/>
                  <a:pt x="223" y="722"/>
                  <a:pt x="270" y="740"/>
                </a:cubicBezTo>
                <a:cubicBezTo>
                  <a:pt x="317" y="757"/>
                  <a:pt x="331" y="771"/>
                  <a:pt x="344" y="770"/>
                </a:cubicBezTo>
                <a:cubicBezTo>
                  <a:pt x="356" y="769"/>
                  <a:pt x="423" y="765"/>
                  <a:pt x="432" y="744"/>
                </a:cubicBezTo>
                <a:cubicBezTo>
                  <a:pt x="441" y="724"/>
                  <a:pt x="426" y="712"/>
                  <a:pt x="421" y="712"/>
                </a:cubicBezTo>
                <a:cubicBezTo>
                  <a:pt x="417" y="712"/>
                  <a:pt x="428" y="691"/>
                  <a:pt x="428" y="685"/>
                </a:cubicBezTo>
                <a:cubicBezTo>
                  <a:pt x="428" y="679"/>
                  <a:pt x="424" y="605"/>
                  <a:pt x="421" y="602"/>
                </a:cubicBezTo>
                <a:cubicBezTo>
                  <a:pt x="419" y="599"/>
                  <a:pt x="535" y="548"/>
                  <a:pt x="548" y="531"/>
                </a:cubicBezTo>
                <a:cubicBezTo>
                  <a:pt x="548" y="531"/>
                  <a:pt x="557" y="545"/>
                  <a:pt x="562" y="569"/>
                </a:cubicBezTo>
                <a:cubicBezTo>
                  <a:pt x="566" y="594"/>
                  <a:pt x="613" y="668"/>
                  <a:pt x="623" y="693"/>
                </a:cubicBezTo>
                <a:cubicBezTo>
                  <a:pt x="633" y="717"/>
                  <a:pt x="648" y="727"/>
                  <a:pt x="650" y="741"/>
                </a:cubicBezTo>
                <a:cubicBezTo>
                  <a:pt x="652" y="755"/>
                  <a:pt x="660" y="773"/>
                  <a:pt x="660" y="773"/>
                </a:cubicBezTo>
                <a:cubicBezTo>
                  <a:pt x="660" y="773"/>
                  <a:pt x="657" y="797"/>
                  <a:pt x="641" y="799"/>
                </a:cubicBezTo>
                <a:cubicBezTo>
                  <a:pt x="641" y="799"/>
                  <a:pt x="631" y="805"/>
                  <a:pt x="643" y="809"/>
                </a:cubicBezTo>
                <a:cubicBezTo>
                  <a:pt x="654" y="813"/>
                  <a:pt x="665" y="814"/>
                  <a:pt x="668" y="808"/>
                </a:cubicBezTo>
                <a:cubicBezTo>
                  <a:pt x="671" y="803"/>
                  <a:pt x="685" y="773"/>
                  <a:pt x="695" y="786"/>
                </a:cubicBezTo>
                <a:cubicBezTo>
                  <a:pt x="704" y="799"/>
                  <a:pt x="707" y="808"/>
                  <a:pt x="701" y="818"/>
                </a:cubicBezTo>
                <a:cubicBezTo>
                  <a:pt x="695" y="828"/>
                  <a:pt x="693" y="846"/>
                  <a:pt x="701" y="851"/>
                </a:cubicBezTo>
                <a:cubicBezTo>
                  <a:pt x="709" y="856"/>
                  <a:pt x="712" y="848"/>
                  <a:pt x="712" y="848"/>
                </a:cubicBezTo>
                <a:cubicBezTo>
                  <a:pt x="712" y="848"/>
                  <a:pt x="712" y="835"/>
                  <a:pt x="716" y="829"/>
                </a:cubicBezTo>
                <a:cubicBezTo>
                  <a:pt x="720" y="824"/>
                  <a:pt x="725" y="807"/>
                  <a:pt x="725" y="807"/>
                </a:cubicBezTo>
                <a:cubicBezTo>
                  <a:pt x="725" y="807"/>
                  <a:pt x="732" y="792"/>
                  <a:pt x="736" y="796"/>
                </a:cubicBezTo>
                <a:cubicBezTo>
                  <a:pt x="740" y="799"/>
                  <a:pt x="755" y="812"/>
                  <a:pt x="759" y="824"/>
                </a:cubicBezTo>
                <a:cubicBezTo>
                  <a:pt x="763" y="835"/>
                  <a:pt x="779" y="844"/>
                  <a:pt x="784" y="844"/>
                </a:cubicBezTo>
                <a:cubicBezTo>
                  <a:pt x="790" y="844"/>
                  <a:pt x="796" y="840"/>
                  <a:pt x="785" y="829"/>
                </a:cubicBezTo>
                <a:cubicBezTo>
                  <a:pt x="775" y="817"/>
                  <a:pt x="777" y="815"/>
                  <a:pt x="777" y="815"/>
                </a:cubicBezTo>
                <a:cubicBezTo>
                  <a:pt x="777" y="815"/>
                  <a:pt x="809" y="835"/>
                  <a:pt x="812" y="816"/>
                </a:cubicBezTo>
                <a:cubicBezTo>
                  <a:pt x="812" y="816"/>
                  <a:pt x="815" y="813"/>
                  <a:pt x="798" y="808"/>
                </a:cubicBezTo>
                <a:close/>
                <a:moveTo>
                  <a:pt x="446" y="489"/>
                </a:moveTo>
                <a:cubicBezTo>
                  <a:pt x="431" y="494"/>
                  <a:pt x="404" y="518"/>
                  <a:pt x="404" y="518"/>
                </a:cubicBezTo>
                <a:cubicBezTo>
                  <a:pt x="402" y="505"/>
                  <a:pt x="402" y="505"/>
                  <a:pt x="402" y="505"/>
                </a:cubicBezTo>
                <a:cubicBezTo>
                  <a:pt x="406" y="500"/>
                  <a:pt x="435" y="492"/>
                  <a:pt x="446" y="489"/>
                </a:cubicBezTo>
                <a:cubicBezTo>
                  <a:pt x="447" y="489"/>
                  <a:pt x="447" y="489"/>
                  <a:pt x="448" y="489"/>
                </a:cubicBezTo>
                <a:cubicBezTo>
                  <a:pt x="452" y="488"/>
                  <a:pt x="450" y="488"/>
                  <a:pt x="446" y="489"/>
                </a:cubicBezTo>
                <a:cubicBezTo>
                  <a:pt x="446" y="489"/>
                  <a:pt x="446" y="489"/>
                  <a:pt x="446" y="489"/>
                </a:cubicBezTo>
                <a:close/>
                <a:moveTo>
                  <a:pt x="501" y="384"/>
                </a:moveTo>
                <a:cubicBezTo>
                  <a:pt x="501" y="382"/>
                  <a:pt x="501" y="382"/>
                  <a:pt x="501" y="382"/>
                </a:cubicBezTo>
                <a:cubicBezTo>
                  <a:pt x="510" y="381"/>
                  <a:pt x="519" y="365"/>
                  <a:pt x="519" y="365"/>
                </a:cubicBezTo>
                <a:cubicBezTo>
                  <a:pt x="516" y="370"/>
                  <a:pt x="525" y="390"/>
                  <a:pt x="525" y="390"/>
                </a:cubicBezTo>
                <a:cubicBezTo>
                  <a:pt x="516" y="386"/>
                  <a:pt x="501" y="384"/>
                  <a:pt x="501" y="384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3" name="Freeform 7"/>
          <p:cNvSpPr>
            <a:spLocks noEditPoints="1"/>
          </p:cNvSpPr>
          <p:nvPr/>
        </p:nvSpPr>
        <p:spPr bwMode="gray">
          <a:xfrm>
            <a:off x="3276179" y="2879389"/>
            <a:ext cx="707732" cy="518920"/>
          </a:xfrm>
          <a:custGeom>
            <a:avLst/>
            <a:gdLst/>
            <a:ahLst/>
            <a:cxnLst>
              <a:cxn ang="0">
                <a:pos x="1021" y="46"/>
              </a:cxn>
              <a:cxn ang="0">
                <a:pos x="878" y="52"/>
              </a:cxn>
              <a:cxn ang="0">
                <a:pos x="678" y="21"/>
              </a:cxn>
              <a:cxn ang="0">
                <a:pos x="438" y="47"/>
              </a:cxn>
              <a:cxn ang="0">
                <a:pos x="324" y="174"/>
              </a:cxn>
              <a:cxn ang="0">
                <a:pos x="324" y="443"/>
              </a:cxn>
              <a:cxn ang="0">
                <a:pos x="65" y="566"/>
              </a:cxn>
              <a:cxn ang="0">
                <a:pos x="12" y="603"/>
              </a:cxn>
              <a:cxn ang="0">
                <a:pos x="72" y="680"/>
              </a:cxn>
              <a:cxn ang="0">
                <a:pos x="193" y="678"/>
              </a:cxn>
              <a:cxn ang="0">
                <a:pos x="136" y="622"/>
              </a:cxn>
              <a:cxn ang="0">
                <a:pos x="133" y="604"/>
              </a:cxn>
              <a:cxn ang="0">
                <a:pos x="339" y="523"/>
              </a:cxn>
              <a:cxn ang="0">
                <a:pos x="452" y="405"/>
              </a:cxn>
              <a:cxn ang="0">
                <a:pos x="491" y="336"/>
              </a:cxn>
              <a:cxn ang="0">
                <a:pos x="622" y="349"/>
              </a:cxn>
              <a:cxn ang="0">
                <a:pos x="467" y="582"/>
              </a:cxn>
              <a:cxn ang="0">
                <a:pos x="422" y="648"/>
              </a:cxn>
              <a:cxn ang="0">
                <a:pos x="529" y="713"/>
              </a:cxn>
              <a:cxn ang="0">
                <a:pos x="637" y="669"/>
              </a:cxn>
              <a:cxn ang="0">
                <a:pos x="544" y="609"/>
              </a:cxn>
              <a:cxn ang="0">
                <a:pos x="617" y="505"/>
              </a:cxn>
              <a:cxn ang="0">
                <a:pos x="734" y="350"/>
              </a:cxn>
              <a:cxn ang="0">
                <a:pos x="738" y="387"/>
              </a:cxn>
              <a:cxn ang="0">
                <a:pos x="764" y="586"/>
              </a:cxn>
              <a:cxn ang="0">
                <a:pos x="795" y="710"/>
              </a:cxn>
              <a:cxn ang="0">
                <a:pos x="784" y="737"/>
              </a:cxn>
              <a:cxn ang="0">
                <a:pos x="832" y="711"/>
              </a:cxn>
              <a:cxn ang="0">
                <a:pos x="860" y="770"/>
              </a:cxn>
              <a:cxn ang="0">
                <a:pos x="862" y="733"/>
              </a:cxn>
              <a:cxn ang="0">
                <a:pos x="927" y="755"/>
              </a:cxn>
              <a:cxn ang="0">
                <a:pos x="941" y="740"/>
              </a:cxn>
              <a:cxn ang="0">
                <a:pos x="907" y="706"/>
              </a:cxn>
              <a:cxn ang="0">
                <a:pos x="831" y="663"/>
              </a:cxn>
              <a:cxn ang="0">
                <a:pos x="858" y="587"/>
              </a:cxn>
              <a:cxn ang="0">
                <a:pos x="906" y="586"/>
              </a:cxn>
              <a:cxn ang="0">
                <a:pos x="917" y="582"/>
              </a:cxn>
              <a:cxn ang="0">
                <a:pos x="878" y="567"/>
              </a:cxn>
              <a:cxn ang="0">
                <a:pos x="820" y="445"/>
              </a:cxn>
              <a:cxn ang="0">
                <a:pos x="824" y="296"/>
              </a:cxn>
              <a:cxn ang="0">
                <a:pos x="890" y="185"/>
              </a:cxn>
              <a:cxn ang="0">
                <a:pos x="924" y="210"/>
              </a:cxn>
              <a:cxn ang="0">
                <a:pos x="965" y="209"/>
              </a:cxn>
              <a:cxn ang="0">
                <a:pos x="973" y="200"/>
              </a:cxn>
              <a:cxn ang="0">
                <a:pos x="976" y="199"/>
              </a:cxn>
              <a:cxn ang="0">
                <a:pos x="987" y="189"/>
              </a:cxn>
              <a:cxn ang="0">
                <a:pos x="1002" y="176"/>
              </a:cxn>
              <a:cxn ang="0">
                <a:pos x="1008" y="154"/>
              </a:cxn>
              <a:cxn ang="0">
                <a:pos x="1031" y="59"/>
              </a:cxn>
              <a:cxn ang="0">
                <a:pos x="673" y="254"/>
              </a:cxn>
              <a:cxn ang="0">
                <a:pos x="730" y="250"/>
              </a:cxn>
              <a:cxn ang="0">
                <a:pos x="728" y="310"/>
              </a:cxn>
            </a:cxnLst>
            <a:rect l="0" t="0" r="r" b="b"/>
            <a:pathLst>
              <a:path w="1055" h="772">
                <a:moveTo>
                  <a:pt x="1031" y="59"/>
                </a:moveTo>
                <a:cubicBezTo>
                  <a:pt x="1027" y="54"/>
                  <a:pt x="1024" y="50"/>
                  <a:pt x="1021" y="46"/>
                </a:cubicBezTo>
                <a:cubicBezTo>
                  <a:pt x="1014" y="34"/>
                  <a:pt x="1004" y="24"/>
                  <a:pt x="991" y="19"/>
                </a:cubicBezTo>
                <a:cubicBezTo>
                  <a:pt x="946" y="0"/>
                  <a:pt x="915" y="1"/>
                  <a:pt x="878" y="52"/>
                </a:cubicBezTo>
                <a:cubicBezTo>
                  <a:pt x="878" y="52"/>
                  <a:pt x="865" y="78"/>
                  <a:pt x="830" y="66"/>
                </a:cubicBezTo>
                <a:cubicBezTo>
                  <a:pt x="795" y="54"/>
                  <a:pt x="710" y="22"/>
                  <a:pt x="678" y="21"/>
                </a:cubicBezTo>
                <a:cubicBezTo>
                  <a:pt x="646" y="20"/>
                  <a:pt x="551" y="4"/>
                  <a:pt x="503" y="27"/>
                </a:cubicBezTo>
                <a:cubicBezTo>
                  <a:pt x="454" y="50"/>
                  <a:pt x="460" y="47"/>
                  <a:pt x="438" y="47"/>
                </a:cubicBezTo>
                <a:cubicBezTo>
                  <a:pt x="416" y="47"/>
                  <a:pt x="366" y="67"/>
                  <a:pt x="352" y="88"/>
                </a:cubicBezTo>
                <a:cubicBezTo>
                  <a:pt x="337" y="109"/>
                  <a:pt x="322" y="163"/>
                  <a:pt x="324" y="174"/>
                </a:cubicBezTo>
                <a:cubicBezTo>
                  <a:pt x="326" y="184"/>
                  <a:pt x="317" y="245"/>
                  <a:pt x="340" y="338"/>
                </a:cubicBezTo>
                <a:cubicBezTo>
                  <a:pt x="363" y="430"/>
                  <a:pt x="332" y="441"/>
                  <a:pt x="324" y="443"/>
                </a:cubicBezTo>
                <a:cubicBezTo>
                  <a:pt x="317" y="445"/>
                  <a:pt x="238" y="447"/>
                  <a:pt x="153" y="523"/>
                </a:cubicBezTo>
                <a:cubicBezTo>
                  <a:pt x="153" y="523"/>
                  <a:pt x="92" y="565"/>
                  <a:pt x="65" y="566"/>
                </a:cubicBezTo>
                <a:cubicBezTo>
                  <a:pt x="39" y="567"/>
                  <a:pt x="51" y="564"/>
                  <a:pt x="33" y="578"/>
                </a:cubicBezTo>
                <a:cubicBezTo>
                  <a:pt x="15" y="593"/>
                  <a:pt x="12" y="603"/>
                  <a:pt x="12" y="603"/>
                </a:cubicBezTo>
                <a:cubicBezTo>
                  <a:pt x="12" y="603"/>
                  <a:pt x="0" y="606"/>
                  <a:pt x="3" y="615"/>
                </a:cubicBezTo>
                <a:cubicBezTo>
                  <a:pt x="6" y="625"/>
                  <a:pt x="34" y="648"/>
                  <a:pt x="72" y="680"/>
                </a:cubicBezTo>
                <a:cubicBezTo>
                  <a:pt x="110" y="711"/>
                  <a:pt x="146" y="743"/>
                  <a:pt x="197" y="711"/>
                </a:cubicBezTo>
                <a:cubicBezTo>
                  <a:pt x="197" y="711"/>
                  <a:pt x="213" y="692"/>
                  <a:pt x="193" y="678"/>
                </a:cubicBezTo>
                <a:cubicBezTo>
                  <a:pt x="173" y="663"/>
                  <a:pt x="159" y="663"/>
                  <a:pt x="159" y="663"/>
                </a:cubicBezTo>
                <a:cubicBezTo>
                  <a:pt x="159" y="663"/>
                  <a:pt x="136" y="628"/>
                  <a:pt x="136" y="622"/>
                </a:cubicBezTo>
                <a:cubicBezTo>
                  <a:pt x="136" y="615"/>
                  <a:pt x="147" y="604"/>
                  <a:pt x="144" y="604"/>
                </a:cubicBezTo>
                <a:cubicBezTo>
                  <a:pt x="140" y="604"/>
                  <a:pt x="133" y="604"/>
                  <a:pt x="133" y="604"/>
                </a:cubicBezTo>
                <a:cubicBezTo>
                  <a:pt x="133" y="604"/>
                  <a:pt x="178" y="575"/>
                  <a:pt x="204" y="573"/>
                </a:cubicBezTo>
                <a:cubicBezTo>
                  <a:pt x="229" y="571"/>
                  <a:pt x="322" y="534"/>
                  <a:pt x="339" y="523"/>
                </a:cubicBezTo>
                <a:cubicBezTo>
                  <a:pt x="356" y="513"/>
                  <a:pt x="404" y="507"/>
                  <a:pt x="413" y="493"/>
                </a:cubicBezTo>
                <a:cubicBezTo>
                  <a:pt x="421" y="479"/>
                  <a:pt x="442" y="438"/>
                  <a:pt x="452" y="405"/>
                </a:cubicBezTo>
                <a:cubicBezTo>
                  <a:pt x="463" y="371"/>
                  <a:pt x="472" y="362"/>
                  <a:pt x="478" y="359"/>
                </a:cubicBezTo>
                <a:cubicBezTo>
                  <a:pt x="485" y="356"/>
                  <a:pt x="491" y="336"/>
                  <a:pt x="491" y="336"/>
                </a:cubicBezTo>
                <a:cubicBezTo>
                  <a:pt x="491" y="336"/>
                  <a:pt x="531" y="315"/>
                  <a:pt x="544" y="315"/>
                </a:cubicBezTo>
                <a:cubicBezTo>
                  <a:pt x="557" y="315"/>
                  <a:pt x="614" y="333"/>
                  <a:pt x="622" y="349"/>
                </a:cubicBezTo>
                <a:cubicBezTo>
                  <a:pt x="622" y="349"/>
                  <a:pt x="562" y="401"/>
                  <a:pt x="553" y="438"/>
                </a:cubicBezTo>
                <a:cubicBezTo>
                  <a:pt x="545" y="475"/>
                  <a:pt x="492" y="566"/>
                  <a:pt x="467" y="582"/>
                </a:cubicBezTo>
                <a:cubicBezTo>
                  <a:pt x="441" y="597"/>
                  <a:pt x="458" y="566"/>
                  <a:pt x="432" y="610"/>
                </a:cubicBezTo>
                <a:cubicBezTo>
                  <a:pt x="432" y="610"/>
                  <a:pt x="418" y="635"/>
                  <a:pt x="422" y="648"/>
                </a:cubicBezTo>
                <a:cubicBezTo>
                  <a:pt x="422" y="648"/>
                  <a:pt x="404" y="661"/>
                  <a:pt x="424" y="673"/>
                </a:cubicBezTo>
                <a:cubicBezTo>
                  <a:pt x="443" y="686"/>
                  <a:pt x="514" y="706"/>
                  <a:pt x="529" y="713"/>
                </a:cubicBezTo>
                <a:cubicBezTo>
                  <a:pt x="544" y="719"/>
                  <a:pt x="625" y="716"/>
                  <a:pt x="635" y="702"/>
                </a:cubicBezTo>
                <a:cubicBezTo>
                  <a:pt x="644" y="688"/>
                  <a:pt x="652" y="676"/>
                  <a:pt x="637" y="669"/>
                </a:cubicBezTo>
                <a:cubicBezTo>
                  <a:pt x="622" y="663"/>
                  <a:pt x="594" y="660"/>
                  <a:pt x="594" y="660"/>
                </a:cubicBezTo>
                <a:cubicBezTo>
                  <a:pt x="594" y="660"/>
                  <a:pt x="544" y="619"/>
                  <a:pt x="544" y="609"/>
                </a:cubicBezTo>
                <a:cubicBezTo>
                  <a:pt x="544" y="599"/>
                  <a:pt x="551" y="590"/>
                  <a:pt x="544" y="590"/>
                </a:cubicBezTo>
                <a:cubicBezTo>
                  <a:pt x="544" y="590"/>
                  <a:pt x="583" y="527"/>
                  <a:pt x="617" y="505"/>
                </a:cubicBezTo>
                <a:cubicBezTo>
                  <a:pt x="651" y="484"/>
                  <a:pt x="708" y="403"/>
                  <a:pt x="708" y="391"/>
                </a:cubicBezTo>
                <a:cubicBezTo>
                  <a:pt x="708" y="380"/>
                  <a:pt x="734" y="350"/>
                  <a:pt x="734" y="350"/>
                </a:cubicBezTo>
                <a:cubicBezTo>
                  <a:pt x="737" y="347"/>
                  <a:pt x="737" y="347"/>
                  <a:pt x="737" y="347"/>
                </a:cubicBezTo>
                <a:cubicBezTo>
                  <a:pt x="738" y="364"/>
                  <a:pt x="739" y="379"/>
                  <a:pt x="738" y="387"/>
                </a:cubicBezTo>
                <a:cubicBezTo>
                  <a:pt x="737" y="415"/>
                  <a:pt x="727" y="433"/>
                  <a:pt x="735" y="451"/>
                </a:cubicBezTo>
                <a:cubicBezTo>
                  <a:pt x="744" y="469"/>
                  <a:pt x="738" y="507"/>
                  <a:pt x="764" y="586"/>
                </a:cubicBezTo>
                <a:cubicBezTo>
                  <a:pt x="789" y="665"/>
                  <a:pt x="786" y="678"/>
                  <a:pt x="788" y="690"/>
                </a:cubicBezTo>
                <a:cubicBezTo>
                  <a:pt x="790" y="703"/>
                  <a:pt x="795" y="710"/>
                  <a:pt x="795" y="710"/>
                </a:cubicBezTo>
                <a:cubicBezTo>
                  <a:pt x="795" y="710"/>
                  <a:pt x="790" y="728"/>
                  <a:pt x="781" y="728"/>
                </a:cubicBezTo>
                <a:cubicBezTo>
                  <a:pt x="771" y="728"/>
                  <a:pt x="777" y="735"/>
                  <a:pt x="784" y="737"/>
                </a:cubicBezTo>
                <a:cubicBezTo>
                  <a:pt x="808" y="742"/>
                  <a:pt x="809" y="720"/>
                  <a:pt x="812" y="719"/>
                </a:cubicBezTo>
                <a:cubicBezTo>
                  <a:pt x="815" y="718"/>
                  <a:pt x="827" y="711"/>
                  <a:pt x="832" y="711"/>
                </a:cubicBezTo>
                <a:cubicBezTo>
                  <a:pt x="838" y="711"/>
                  <a:pt x="850" y="721"/>
                  <a:pt x="848" y="743"/>
                </a:cubicBezTo>
                <a:cubicBezTo>
                  <a:pt x="846" y="765"/>
                  <a:pt x="854" y="772"/>
                  <a:pt x="860" y="770"/>
                </a:cubicBezTo>
                <a:cubicBezTo>
                  <a:pt x="864" y="769"/>
                  <a:pt x="860" y="757"/>
                  <a:pt x="861" y="754"/>
                </a:cubicBezTo>
                <a:cubicBezTo>
                  <a:pt x="862" y="751"/>
                  <a:pt x="862" y="733"/>
                  <a:pt x="862" y="733"/>
                </a:cubicBezTo>
                <a:cubicBezTo>
                  <a:pt x="862" y="733"/>
                  <a:pt x="868" y="716"/>
                  <a:pt x="881" y="722"/>
                </a:cubicBezTo>
                <a:cubicBezTo>
                  <a:pt x="894" y="728"/>
                  <a:pt x="919" y="758"/>
                  <a:pt x="927" y="755"/>
                </a:cubicBezTo>
                <a:cubicBezTo>
                  <a:pt x="936" y="752"/>
                  <a:pt x="934" y="747"/>
                  <a:pt x="934" y="747"/>
                </a:cubicBezTo>
                <a:cubicBezTo>
                  <a:pt x="934" y="747"/>
                  <a:pt x="940" y="746"/>
                  <a:pt x="941" y="740"/>
                </a:cubicBezTo>
                <a:cubicBezTo>
                  <a:pt x="942" y="734"/>
                  <a:pt x="939" y="733"/>
                  <a:pt x="928" y="726"/>
                </a:cubicBezTo>
                <a:cubicBezTo>
                  <a:pt x="916" y="719"/>
                  <a:pt x="919" y="713"/>
                  <a:pt x="907" y="706"/>
                </a:cubicBezTo>
                <a:cubicBezTo>
                  <a:pt x="895" y="700"/>
                  <a:pt x="879" y="695"/>
                  <a:pt x="862" y="679"/>
                </a:cubicBezTo>
                <a:cubicBezTo>
                  <a:pt x="845" y="662"/>
                  <a:pt x="831" y="671"/>
                  <a:pt x="831" y="663"/>
                </a:cubicBezTo>
                <a:cubicBezTo>
                  <a:pt x="831" y="654"/>
                  <a:pt x="815" y="596"/>
                  <a:pt x="820" y="592"/>
                </a:cubicBezTo>
                <a:cubicBezTo>
                  <a:pt x="841" y="574"/>
                  <a:pt x="848" y="586"/>
                  <a:pt x="858" y="587"/>
                </a:cubicBezTo>
                <a:cubicBezTo>
                  <a:pt x="867" y="588"/>
                  <a:pt x="904" y="599"/>
                  <a:pt x="907" y="595"/>
                </a:cubicBezTo>
                <a:cubicBezTo>
                  <a:pt x="910" y="591"/>
                  <a:pt x="911" y="586"/>
                  <a:pt x="906" y="586"/>
                </a:cubicBezTo>
                <a:cubicBezTo>
                  <a:pt x="906" y="586"/>
                  <a:pt x="906" y="586"/>
                  <a:pt x="906" y="586"/>
                </a:cubicBezTo>
                <a:cubicBezTo>
                  <a:pt x="911" y="586"/>
                  <a:pt x="917" y="585"/>
                  <a:pt x="917" y="582"/>
                </a:cubicBezTo>
                <a:cubicBezTo>
                  <a:pt x="916" y="576"/>
                  <a:pt x="906" y="575"/>
                  <a:pt x="906" y="575"/>
                </a:cubicBezTo>
                <a:cubicBezTo>
                  <a:pt x="906" y="575"/>
                  <a:pt x="886" y="574"/>
                  <a:pt x="878" y="567"/>
                </a:cubicBezTo>
                <a:cubicBezTo>
                  <a:pt x="869" y="559"/>
                  <a:pt x="820" y="538"/>
                  <a:pt x="823" y="514"/>
                </a:cubicBezTo>
                <a:cubicBezTo>
                  <a:pt x="826" y="490"/>
                  <a:pt x="823" y="453"/>
                  <a:pt x="820" y="445"/>
                </a:cubicBezTo>
                <a:cubicBezTo>
                  <a:pt x="816" y="438"/>
                  <a:pt x="809" y="403"/>
                  <a:pt x="814" y="368"/>
                </a:cubicBezTo>
                <a:cubicBezTo>
                  <a:pt x="820" y="333"/>
                  <a:pt x="824" y="296"/>
                  <a:pt x="824" y="296"/>
                </a:cubicBezTo>
                <a:cubicBezTo>
                  <a:pt x="824" y="296"/>
                  <a:pt x="864" y="203"/>
                  <a:pt x="861" y="188"/>
                </a:cubicBezTo>
                <a:cubicBezTo>
                  <a:pt x="861" y="188"/>
                  <a:pt x="886" y="188"/>
                  <a:pt x="890" y="185"/>
                </a:cubicBezTo>
                <a:cubicBezTo>
                  <a:pt x="893" y="184"/>
                  <a:pt x="906" y="196"/>
                  <a:pt x="920" y="205"/>
                </a:cubicBezTo>
                <a:cubicBezTo>
                  <a:pt x="921" y="208"/>
                  <a:pt x="923" y="209"/>
                  <a:pt x="924" y="210"/>
                </a:cubicBezTo>
                <a:cubicBezTo>
                  <a:pt x="930" y="214"/>
                  <a:pt x="942" y="225"/>
                  <a:pt x="953" y="219"/>
                </a:cubicBezTo>
                <a:cubicBezTo>
                  <a:pt x="958" y="216"/>
                  <a:pt x="962" y="212"/>
                  <a:pt x="965" y="209"/>
                </a:cubicBezTo>
                <a:cubicBezTo>
                  <a:pt x="968" y="208"/>
                  <a:pt x="972" y="208"/>
                  <a:pt x="973" y="206"/>
                </a:cubicBezTo>
                <a:cubicBezTo>
                  <a:pt x="974" y="204"/>
                  <a:pt x="974" y="201"/>
                  <a:pt x="973" y="200"/>
                </a:cubicBezTo>
                <a:cubicBezTo>
                  <a:pt x="974" y="199"/>
                  <a:pt x="975" y="199"/>
                  <a:pt x="976" y="199"/>
                </a:cubicBezTo>
                <a:cubicBezTo>
                  <a:pt x="976" y="199"/>
                  <a:pt x="976" y="199"/>
                  <a:pt x="976" y="199"/>
                </a:cubicBezTo>
                <a:cubicBezTo>
                  <a:pt x="978" y="199"/>
                  <a:pt x="981" y="199"/>
                  <a:pt x="982" y="198"/>
                </a:cubicBezTo>
                <a:cubicBezTo>
                  <a:pt x="983" y="196"/>
                  <a:pt x="987" y="189"/>
                  <a:pt x="987" y="189"/>
                </a:cubicBezTo>
                <a:cubicBezTo>
                  <a:pt x="987" y="189"/>
                  <a:pt x="1001" y="191"/>
                  <a:pt x="1002" y="181"/>
                </a:cubicBezTo>
                <a:cubicBezTo>
                  <a:pt x="1002" y="180"/>
                  <a:pt x="1002" y="178"/>
                  <a:pt x="1002" y="176"/>
                </a:cubicBezTo>
                <a:cubicBezTo>
                  <a:pt x="1003" y="171"/>
                  <a:pt x="1003" y="164"/>
                  <a:pt x="1004" y="158"/>
                </a:cubicBezTo>
                <a:cubicBezTo>
                  <a:pt x="1005" y="156"/>
                  <a:pt x="1006" y="155"/>
                  <a:pt x="1008" y="154"/>
                </a:cubicBezTo>
                <a:cubicBezTo>
                  <a:pt x="1017" y="149"/>
                  <a:pt x="1034" y="141"/>
                  <a:pt x="1038" y="123"/>
                </a:cubicBezTo>
                <a:cubicBezTo>
                  <a:pt x="1042" y="104"/>
                  <a:pt x="1055" y="92"/>
                  <a:pt x="1031" y="59"/>
                </a:cubicBezTo>
                <a:close/>
                <a:moveTo>
                  <a:pt x="728" y="310"/>
                </a:moveTo>
                <a:cubicBezTo>
                  <a:pt x="704" y="273"/>
                  <a:pt x="677" y="256"/>
                  <a:pt x="673" y="254"/>
                </a:cubicBezTo>
                <a:cubicBezTo>
                  <a:pt x="669" y="252"/>
                  <a:pt x="677" y="250"/>
                  <a:pt x="684" y="250"/>
                </a:cubicBezTo>
                <a:cubicBezTo>
                  <a:pt x="692" y="250"/>
                  <a:pt x="730" y="250"/>
                  <a:pt x="730" y="250"/>
                </a:cubicBezTo>
                <a:cubicBezTo>
                  <a:pt x="730" y="250"/>
                  <a:pt x="733" y="283"/>
                  <a:pt x="735" y="317"/>
                </a:cubicBezTo>
                <a:cubicBezTo>
                  <a:pt x="732" y="315"/>
                  <a:pt x="729" y="313"/>
                  <a:pt x="728" y="310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4" name="Freeform 8"/>
          <p:cNvSpPr>
            <a:spLocks/>
          </p:cNvSpPr>
          <p:nvPr/>
        </p:nvSpPr>
        <p:spPr bwMode="gray">
          <a:xfrm>
            <a:off x="4037238" y="2623711"/>
            <a:ext cx="736491" cy="712732"/>
          </a:xfrm>
          <a:custGeom>
            <a:avLst/>
            <a:gdLst/>
            <a:ahLst/>
            <a:cxnLst>
              <a:cxn ang="0">
                <a:pos x="1082" y="117"/>
              </a:cxn>
              <a:cxn ang="0">
                <a:pos x="1044" y="21"/>
              </a:cxn>
              <a:cxn ang="0">
                <a:pos x="952" y="36"/>
              </a:cxn>
              <a:cxn ang="0">
                <a:pos x="897" y="139"/>
              </a:cxn>
              <a:cxn ang="0">
                <a:pos x="666" y="217"/>
              </a:cxn>
              <a:cxn ang="0">
                <a:pos x="515" y="336"/>
              </a:cxn>
              <a:cxn ang="0">
                <a:pos x="399" y="598"/>
              </a:cxn>
              <a:cxn ang="0">
                <a:pos x="119" y="787"/>
              </a:cxn>
              <a:cxn ang="0">
                <a:pos x="26" y="840"/>
              </a:cxn>
              <a:cxn ang="0">
                <a:pos x="32" y="922"/>
              </a:cxn>
              <a:cxn ang="0">
                <a:pos x="133" y="1009"/>
              </a:cxn>
              <a:cxn ang="0">
                <a:pos x="125" y="902"/>
              </a:cxn>
              <a:cxn ang="0">
                <a:pos x="125" y="869"/>
              </a:cxn>
              <a:cxn ang="0">
                <a:pos x="382" y="729"/>
              </a:cxn>
              <a:cxn ang="0">
                <a:pos x="539" y="612"/>
              </a:cxn>
              <a:cxn ang="0">
                <a:pos x="569" y="664"/>
              </a:cxn>
              <a:cxn ang="0">
                <a:pos x="589" y="718"/>
              </a:cxn>
              <a:cxn ang="0">
                <a:pos x="496" y="895"/>
              </a:cxn>
              <a:cxn ang="0">
                <a:pos x="434" y="957"/>
              </a:cxn>
              <a:cxn ang="0">
                <a:pos x="442" y="1024"/>
              </a:cxn>
              <a:cxn ang="0">
                <a:pos x="652" y="1037"/>
              </a:cxn>
              <a:cxn ang="0">
                <a:pos x="606" y="984"/>
              </a:cxn>
              <a:cxn ang="0">
                <a:pos x="565" y="931"/>
              </a:cxn>
              <a:cxn ang="0">
                <a:pos x="620" y="832"/>
              </a:cxn>
              <a:cxn ang="0">
                <a:pos x="705" y="704"/>
              </a:cxn>
              <a:cxn ang="0">
                <a:pos x="716" y="566"/>
              </a:cxn>
              <a:cxn ang="0">
                <a:pos x="720" y="451"/>
              </a:cxn>
              <a:cxn ang="0">
                <a:pos x="910" y="440"/>
              </a:cxn>
              <a:cxn ang="0">
                <a:pos x="1008" y="421"/>
              </a:cxn>
              <a:cxn ang="0">
                <a:pos x="920" y="403"/>
              </a:cxn>
              <a:cxn ang="0">
                <a:pos x="910" y="319"/>
              </a:cxn>
              <a:cxn ang="0">
                <a:pos x="1004" y="210"/>
              </a:cxn>
              <a:cxn ang="0">
                <a:pos x="1045" y="215"/>
              </a:cxn>
              <a:cxn ang="0">
                <a:pos x="1077" y="191"/>
              </a:cxn>
              <a:cxn ang="0">
                <a:pos x="1079" y="176"/>
              </a:cxn>
              <a:cxn ang="0">
                <a:pos x="1086" y="158"/>
              </a:cxn>
            </a:cxnLst>
            <a:rect l="0" t="0" r="r" b="b"/>
            <a:pathLst>
              <a:path w="1098" h="1062">
                <a:moveTo>
                  <a:pt x="1094" y="143"/>
                </a:moveTo>
                <a:cubicBezTo>
                  <a:pt x="1089" y="134"/>
                  <a:pt x="1077" y="127"/>
                  <a:pt x="1082" y="117"/>
                </a:cubicBezTo>
                <a:cubicBezTo>
                  <a:pt x="1087" y="107"/>
                  <a:pt x="1096" y="89"/>
                  <a:pt x="1089" y="71"/>
                </a:cubicBezTo>
                <a:cubicBezTo>
                  <a:pt x="1081" y="53"/>
                  <a:pt x="1085" y="35"/>
                  <a:pt x="1044" y="21"/>
                </a:cubicBezTo>
                <a:cubicBezTo>
                  <a:pt x="1044" y="21"/>
                  <a:pt x="1035" y="20"/>
                  <a:pt x="1029" y="18"/>
                </a:cubicBezTo>
                <a:cubicBezTo>
                  <a:pt x="976" y="0"/>
                  <a:pt x="952" y="36"/>
                  <a:pt x="952" y="36"/>
                </a:cubicBezTo>
                <a:cubicBezTo>
                  <a:pt x="952" y="36"/>
                  <a:pt x="915" y="78"/>
                  <a:pt x="920" y="107"/>
                </a:cubicBezTo>
                <a:cubicBezTo>
                  <a:pt x="926" y="135"/>
                  <a:pt x="912" y="140"/>
                  <a:pt x="897" y="139"/>
                </a:cubicBezTo>
                <a:cubicBezTo>
                  <a:pt x="883" y="139"/>
                  <a:pt x="826" y="144"/>
                  <a:pt x="748" y="186"/>
                </a:cubicBezTo>
                <a:cubicBezTo>
                  <a:pt x="713" y="205"/>
                  <a:pt x="683" y="196"/>
                  <a:pt x="666" y="217"/>
                </a:cubicBezTo>
                <a:cubicBezTo>
                  <a:pt x="658" y="227"/>
                  <a:pt x="613" y="259"/>
                  <a:pt x="591" y="271"/>
                </a:cubicBezTo>
                <a:cubicBezTo>
                  <a:pt x="569" y="282"/>
                  <a:pt x="530" y="315"/>
                  <a:pt x="515" y="336"/>
                </a:cubicBezTo>
                <a:cubicBezTo>
                  <a:pt x="515" y="336"/>
                  <a:pt x="428" y="392"/>
                  <a:pt x="433" y="456"/>
                </a:cubicBezTo>
                <a:cubicBezTo>
                  <a:pt x="439" y="519"/>
                  <a:pt x="393" y="557"/>
                  <a:pt x="399" y="598"/>
                </a:cubicBezTo>
                <a:cubicBezTo>
                  <a:pt x="399" y="598"/>
                  <a:pt x="319" y="647"/>
                  <a:pt x="282" y="656"/>
                </a:cubicBezTo>
                <a:cubicBezTo>
                  <a:pt x="245" y="666"/>
                  <a:pt x="140" y="757"/>
                  <a:pt x="119" y="787"/>
                </a:cubicBezTo>
                <a:cubicBezTo>
                  <a:pt x="98" y="817"/>
                  <a:pt x="77" y="823"/>
                  <a:pt x="77" y="823"/>
                </a:cubicBezTo>
                <a:cubicBezTo>
                  <a:pt x="77" y="823"/>
                  <a:pt x="53" y="815"/>
                  <a:pt x="26" y="840"/>
                </a:cubicBezTo>
                <a:cubicBezTo>
                  <a:pt x="0" y="864"/>
                  <a:pt x="6" y="850"/>
                  <a:pt x="8" y="869"/>
                </a:cubicBezTo>
                <a:cubicBezTo>
                  <a:pt x="10" y="887"/>
                  <a:pt x="24" y="902"/>
                  <a:pt x="32" y="922"/>
                </a:cubicBezTo>
                <a:cubicBezTo>
                  <a:pt x="41" y="943"/>
                  <a:pt x="68" y="1000"/>
                  <a:pt x="80" y="1005"/>
                </a:cubicBezTo>
                <a:cubicBezTo>
                  <a:pt x="92" y="1009"/>
                  <a:pt x="127" y="1022"/>
                  <a:pt x="133" y="1009"/>
                </a:cubicBezTo>
                <a:cubicBezTo>
                  <a:pt x="139" y="995"/>
                  <a:pt x="135" y="980"/>
                  <a:pt x="123" y="952"/>
                </a:cubicBezTo>
                <a:cubicBezTo>
                  <a:pt x="111" y="923"/>
                  <a:pt x="125" y="902"/>
                  <a:pt x="125" y="902"/>
                </a:cubicBezTo>
                <a:cubicBezTo>
                  <a:pt x="125" y="902"/>
                  <a:pt x="143" y="884"/>
                  <a:pt x="139" y="877"/>
                </a:cubicBezTo>
                <a:cubicBezTo>
                  <a:pt x="136" y="870"/>
                  <a:pt x="125" y="869"/>
                  <a:pt x="125" y="869"/>
                </a:cubicBezTo>
                <a:cubicBezTo>
                  <a:pt x="125" y="869"/>
                  <a:pt x="177" y="818"/>
                  <a:pt x="206" y="807"/>
                </a:cubicBezTo>
                <a:cubicBezTo>
                  <a:pt x="234" y="796"/>
                  <a:pt x="377" y="732"/>
                  <a:pt x="382" y="729"/>
                </a:cubicBezTo>
                <a:cubicBezTo>
                  <a:pt x="386" y="725"/>
                  <a:pt x="455" y="703"/>
                  <a:pt x="470" y="692"/>
                </a:cubicBezTo>
                <a:cubicBezTo>
                  <a:pt x="485" y="680"/>
                  <a:pt x="533" y="613"/>
                  <a:pt x="539" y="612"/>
                </a:cubicBezTo>
                <a:cubicBezTo>
                  <a:pt x="546" y="611"/>
                  <a:pt x="568" y="625"/>
                  <a:pt x="589" y="610"/>
                </a:cubicBezTo>
                <a:cubicBezTo>
                  <a:pt x="609" y="595"/>
                  <a:pt x="562" y="655"/>
                  <a:pt x="569" y="664"/>
                </a:cubicBezTo>
                <a:cubicBezTo>
                  <a:pt x="575" y="674"/>
                  <a:pt x="557" y="688"/>
                  <a:pt x="566" y="705"/>
                </a:cubicBezTo>
                <a:cubicBezTo>
                  <a:pt x="575" y="721"/>
                  <a:pt x="589" y="718"/>
                  <a:pt x="589" y="718"/>
                </a:cubicBezTo>
                <a:cubicBezTo>
                  <a:pt x="589" y="718"/>
                  <a:pt x="543" y="775"/>
                  <a:pt x="537" y="815"/>
                </a:cubicBezTo>
                <a:cubicBezTo>
                  <a:pt x="531" y="855"/>
                  <a:pt x="513" y="873"/>
                  <a:pt x="496" y="895"/>
                </a:cubicBezTo>
                <a:cubicBezTo>
                  <a:pt x="479" y="917"/>
                  <a:pt x="462" y="928"/>
                  <a:pt x="462" y="928"/>
                </a:cubicBezTo>
                <a:cubicBezTo>
                  <a:pt x="462" y="928"/>
                  <a:pt x="446" y="922"/>
                  <a:pt x="434" y="957"/>
                </a:cubicBezTo>
                <a:cubicBezTo>
                  <a:pt x="422" y="991"/>
                  <a:pt x="435" y="994"/>
                  <a:pt x="428" y="1007"/>
                </a:cubicBezTo>
                <a:cubicBezTo>
                  <a:pt x="420" y="1021"/>
                  <a:pt x="442" y="1024"/>
                  <a:pt x="442" y="1024"/>
                </a:cubicBezTo>
                <a:cubicBezTo>
                  <a:pt x="442" y="1024"/>
                  <a:pt x="519" y="1040"/>
                  <a:pt x="540" y="1051"/>
                </a:cubicBezTo>
                <a:cubicBezTo>
                  <a:pt x="561" y="1062"/>
                  <a:pt x="641" y="1047"/>
                  <a:pt x="652" y="1037"/>
                </a:cubicBezTo>
                <a:cubicBezTo>
                  <a:pt x="663" y="1027"/>
                  <a:pt x="676" y="1007"/>
                  <a:pt x="647" y="1001"/>
                </a:cubicBezTo>
                <a:cubicBezTo>
                  <a:pt x="618" y="994"/>
                  <a:pt x="606" y="984"/>
                  <a:pt x="606" y="984"/>
                </a:cubicBezTo>
                <a:cubicBezTo>
                  <a:pt x="568" y="945"/>
                  <a:pt x="568" y="945"/>
                  <a:pt x="568" y="945"/>
                </a:cubicBezTo>
                <a:cubicBezTo>
                  <a:pt x="568" y="945"/>
                  <a:pt x="576" y="929"/>
                  <a:pt x="565" y="931"/>
                </a:cubicBezTo>
                <a:cubicBezTo>
                  <a:pt x="554" y="933"/>
                  <a:pt x="554" y="933"/>
                  <a:pt x="554" y="933"/>
                </a:cubicBezTo>
                <a:cubicBezTo>
                  <a:pt x="554" y="933"/>
                  <a:pt x="591" y="873"/>
                  <a:pt x="620" y="832"/>
                </a:cubicBezTo>
                <a:cubicBezTo>
                  <a:pt x="648" y="792"/>
                  <a:pt x="677" y="742"/>
                  <a:pt x="677" y="742"/>
                </a:cubicBezTo>
                <a:cubicBezTo>
                  <a:pt x="677" y="742"/>
                  <a:pt x="697" y="720"/>
                  <a:pt x="705" y="704"/>
                </a:cubicBezTo>
                <a:cubicBezTo>
                  <a:pt x="712" y="688"/>
                  <a:pt x="741" y="645"/>
                  <a:pt x="735" y="634"/>
                </a:cubicBezTo>
                <a:cubicBezTo>
                  <a:pt x="729" y="623"/>
                  <a:pt x="716" y="580"/>
                  <a:pt x="716" y="566"/>
                </a:cubicBezTo>
                <a:cubicBezTo>
                  <a:pt x="717" y="551"/>
                  <a:pt x="695" y="507"/>
                  <a:pt x="695" y="507"/>
                </a:cubicBezTo>
                <a:cubicBezTo>
                  <a:pt x="695" y="507"/>
                  <a:pt x="703" y="459"/>
                  <a:pt x="720" y="451"/>
                </a:cubicBezTo>
                <a:cubicBezTo>
                  <a:pt x="736" y="444"/>
                  <a:pt x="791" y="404"/>
                  <a:pt x="791" y="404"/>
                </a:cubicBezTo>
                <a:cubicBezTo>
                  <a:pt x="791" y="404"/>
                  <a:pt x="885" y="447"/>
                  <a:pt x="910" y="440"/>
                </a:cubicBezTo>
                <a:cubicBezTo>
                  <a:pt x="936" y="433"/>
                  <a:pt x="971" y="471"/>
                  <a:pt x="985" y="465"/>
                </a:cubicBezTo>
                <a:cubicBezTo>
                  <a:pt x="999" y="459"/>
                  <a:pt x="1025" y="442"/>
                  <a:pt x="1008" y="421"/>
                </a:cubicBezTo>
                <a:cubicBezTo>
                  <a:pt x="992" y="401"/>
                  <a:pt x="992" y="399"/>
                  <a:pt x="965" y="403"/>
                </a:cubicBezTo>
                <a:cubicBezTo>
                  <a:pt x="937" y="408"/>
                  <a:pt x="920" y="403"/>
                  <a:pt x="920" y="403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3" y="366"/>
                  <a:pt x="892" y="337"/>
                  <a:pt x="910" y="319"/>
                </a:cubicBezTo>
                <a:cubicBezTo>
                  <a:pt x="928" y="301"/>
                  <a:pt x="960" y="251"/>
                  <a:pt x="961" y="242"/>
                </a:cubicBezTo>
                <a:cubicBezTo>
                  <a:pt x="961" y="232"/>
                  <a:pt x="994" y="213"/>
                  <a:pt x="1004" y="210"/>
                </a:cubicBezTo>
                <a:cubicBezTo>
                  <a:pt x="1011" y="207"/>
                  <a:pt x="1026" y="216"/>
                  <a:pt x="1045" y="215"/>
                </a:cubicBezTo>
                <a:cubicBezTo>
                  <a:pt x="1045" y="215"/>
                  <a:pt x="1045" y="215"/>
                  <a:pt x="1045" y="215"/>
                </a:cubicBezTo>
                <a:cubicBezTo>
                  <a:pt x="1053" y="215"/>
                  <a:pt x="1078" y="218"/>
                  <a:pt x="1075" y="194"/>
                </a:cubicBezTo>
                <a:cubicBezTo>
                  <a:pt x="1076" y="193"/>
                  <a:pt x="1076" y="192"/>
                  <a:pt x="1077" y="191"/>
                </a:cubicBezTo>
                <a:cubicBezTo>
                  <a:pt x="1079" y="189"/>
                  <a:pt x="1084" y="184"/>
                  <a:pt x="1084" y="182"/>
                </a:cubicBezTo>
                <a:cubicBezTo>
                  <a:pt x="1084" y="178"/>
                  <a:pt x="1079" y="176"/>
                  <a:pt x="1079" y="176"/>
                </a:cubicBezTo>
                <a:cubicBezTo>
                  <a:pt x="1079" y="176"/>
                  <a:pt x="1086" y="172"/>
                  <a:pt x="1086" y="170"/>
                </a:cubicBezTo>
                <a:cubicBezTo>
                  <a:pt x="1086" y="167"/>
                  <a:pt x="1086" y="158"/>
                  <a:pt x="1086" y="158"/>
                </a:cubicBezTo>
                <a:cubicBezTo>
                  <a:pt x="1086" y="158"/>
                  <a:pt x="1098" y="153"/>
                  <a:pt x="1094" y="143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5" name="Freeform 9"/>
          <p:cNvSpPr>
            <a:spLocks noEditPoints="1"/>
          </p:cNvSpPr>
          <p:nvPr/>
        </p:nvSpPr>
        <p:spPr bwMode="gray">
          <a:xfrm>
            <a:off x="4821553" y="2364295"/>
            <a:ext cx="660212" cy="936553"/>
          </a:xfrm>
          <a:custGeom>
            <a:avLst/>
            <a:gdLst/>
            <a:ahLst/>
            <a:cxnLst>
              <a:cxn ang="0">
                <a:pos x="852" y="1320"/>
              </a:cxn>
              <a:cxn ang="0">
                <a:pos x="838" y="1220"/>
              </a:cxn>
              <a:cxn ang="0">
                <a:pos x="837" y="1109"/>
              </a:cxn>
              <a:cxn ang="0">
                <a:pos x="889" y="902"/>
              </a:cxn>
              <a:cxn ang="0">
                <a:pos x="772" y="758"/>
              </a:cxn>
              <a:cxn ang="0">
                <a:pos x="699" y="615"/>
              </a:cxn>
              <a:cxn ang="0">
                <a:pos x="773" y="346"/>
              </a:cxn>
              <a:cxn ang="0">
                <a:pos x="962" y="416"/>
              </a:cxn>
              <a:cxn ang="0">
                <a:pos x="891" y="185"/>
              </a:cxn>
              <a:cxn ang="0">
                <a:pos x="855" y="121"/>
              </a:cxn>
              <a:cxn ang="0">
                <a:pos x="814" y="133"/>
              </a:cxn>
              <a:cxn ang="0">
                <a:pos x="795" y="139"/>
              </a:cxn>
              <a:cxn ang="0">
                <a:pos x="782" y="73"/>
              </a:cxn>
              <a:cxn ang="0">
                <a:pos x="621" y="154"/>
              </a:cxn>
              <a:cxn ang="0">
                <a:pos x="630" y="215"/>
              </a:cxn>
              <a:cxn ang="0">
                <a:pos x="576" y="277"/>
              </a:cxn>
              <a:cxn ang="0">
                <a:pos x="426" y="368"/>
              </a:cxn>
              <a:cxn ang="0">
                <a:pos x="309" y="538"/>
              </a:cxn>
              <a:cxn ang="0">
                <a:pos x="272" y="597"/>
              </a:cxn>
              <a:cxn ang="0">
                <a:pos x="293" y="618"/>
              </a:cxn>
              <a:cxn ang="0">
                <a:pos x="337" y="581"/>
              </a:cxn>
              <a:cxn ang="0">
                <a:pos x="468" y="417"/>
              </a:cxn>
              <a:cxn ang="0">
                <a:pos x="545" y="397"/>
              </a:cxn>
              <a:cxn ang="0">
                <a:pos x="493" y="565"/>
              </a:cxn>
              <a:cxn ang="0">
                <a:pos x="410" y="748"/>
              </a:cxn>
              <a:cxn ang="0">
                <a:pos x="374" y="938"/>
              </a:cxn>
              <a:cxn ang="0">
                <a:pos x="74" y="1121"/>
              </a:cxn>
              <a:cxn ang="0">
                <a:pos x="4" y="1179"/>
              </a:cxn>
              <a:cxn ang="0">
                <a:pos x="135" y="1321"/>
              </a:cxn>
              <a:cxn ang="0">
                <a:pos x="147" y="1242"/>
              </a:cxn>
              <a:cxn ang="0">
                <a:pos x="145" y="1169"/>
              </a:cxn>
              <a:cxn ang="0">
                <a:pos x="255" y="1118"/>
              </a:cxn>
              <a:cxn ang="0">
                <a:pos x="506" y="976"/>
              </a:cxn>
              <a:cxn ang="0">
                <a:pos x="590" y="858"/>
              </a:cxn>
              <a:cxn ang="0">
                <a:pos x="683" y="865"/>
              </a:cxn>
              <a:cxn ang="0">
                <a:pos x="771" y="1043"/>
              </a:cxn>
              <a:cxn ang="0">
                <a:pos x="712" y="1223"/>
              </a:cxn>
              <a:cxn ang="0">
                <a:pos x="732" y="1281"/>
              </a:cxn>
              <a:cxn ang="0">
                <a:pos x="875" y="1384"/>
              </a:cxn>
              <a:cxn ang="0">
                <a:pos x="862" y="1339"/>
              </a:cxn>
              <a:cxn ang="0">
                <a:pos x="854" y="224"/>
              </a:cxn>
              <a:cxn ang="0">
                <a:pos x="859" y="286"/>
              </a:cxn>
              <a:cxn ang="0">
                <a:pos x="798" y="225"/>
              </a:cxn>
              <a:cxn ang="0">
                <a:pos x="831" y="212"/>
              </a:cxn>
            </a:cxnLst>
            <a:rect l="0" t="0" r="r" b="b"/>
            <a:pathLst>
              <a:path w="983" h="1394">
                <a:moveTo>
                  <a:pt x="862" y="1339"/>
                </a:moveTo>
                <a:cubicBezTo>
                  <a:pt x="852" y="1320"/>
                  <a:pt x="852" y="1320"/>
                  <a:pt x="852" y="1320"/>
                </a:cubicBezTo>
                <a:cubicBezTo>
                  <a:pt x="830" y="1248"/>
                  <a:pt x="830" y="1248"/>
                  <a:pt x="830" y="1248"/>
                </a:cubicBezTo>
                <a:cubicBezTo>
                  <a:pt x="830" y="1248"/>
                  <a:pt x="850" y="1225"/>
                  <a:pt x="838" y="1220"/>
                </a:cubicBezTo>
                <a:cubicBezTo>
                  <a:pt x="825" y="1216"/>
                  <a:pt x="823" y="1220"/>
                  <a:pt x="823" y="1220"/>
                </a:cubicBezTo>
                <a:cubicBezTo>
                  <a:pt x="823" y="1220"/>
                  <a:pt x="823" y="1158"/>
                  <a:pt x="837" y="1109"/>
                </a:cubicBezTo>
                <a:cubicBezTo>
                  <a:pt x="852" y="1060"/>
                  <a:pt x="873" y="1006"/>
                  <a:pt x="871" y="966"/>
                </a:cubicBezTo>
                <a:cubicBezTo>
                  <a:pt x="869" y="927"/>
                  <a:pt x="886" y="915"/>
                  <a:pt x="889" y="902"/>
                </a:cubicBezTo>
                <a:cubicBezTo>
                  <a:pt x="893" y="888"/>
                  <a:pt x="891" y="853"/>
                  <a:pt x="857" y="831"/>
                </a:cubicBezTo>
                <a:cubicBezTo>
                  <a:pt x="823" y="809"/>
                  <a:pt x="799" y="777"/>
                  <a:pt x="772" y="758"/>
                </a:cubicBezTo>
                <a:cubicBezTo>
                  <a:pt x="746" y="739"/>
                  <a:pt x="690" y="713"/>
                  <a:pt x="674" y="696"/>
                </a:cubicBezTo>
                <a:cubicBezTo>
                  <a:pt x="659" y="680"/>
                  <a:pt x="689" y="649"/>
                  <a:pt x="699" y="615"/>
                </a:cubicBezTo>
                <a:cubicBezTo>
                  <a:pt x="710" y="581"/>
                  <a:pt x="755" y="472"/>
                  <a:pt x="755" y="444"/>
                </a:cubicBezTo>
                <a:cubicBezTo>
                  <a:pt x="754" y="415"/>
                  <a:pt x="771" y="350"/>
                  <a:pt x="773" y="346"/>
                </a:cubicBezTo>
                <a:cubicBezTo>
                  <a:pt x="774" y="342"/>
                  <a:pt x="827" y="392"/>
                  <a:pt x="870" y="402"/>
                </a:cubicBezTo>
                <a:cubicBezTo>
                  <a:pt x="912" y="413"/>
                  <a:pt x="941" y="432"/>
                  <a:pt x="962" y="416"/>
                </a:cubicBezTo>
                <a:cubicBezTo>
                  <a:pt x="983" y="401"/>
                  <a:pt x="977" y="360"/>
                  <a:pt x="969" y="340"/>
                </a:cubicBezTo>
                <a:cubicBezTo>
                  <a:pt x="961" y="319"/>
                  <a:pt x="900" y="197"/>
                  <a:pt x="891" y="185"/>
                </a:cubicBezTo>
                <a:cubicBezTo>
                  <a:pt x="882" y="173"/>
                  <a:pt x="883" y="174"/>
                  <a:pt x="882" y="164"/>
                </a:cubicBezTo>
                <a:cubicBezTo>
                  <a:pt x="881" y="154"/>
                  <a:pt x="862" y="121"/>
                  <a:pt x="855" y="121"/>
                </a:cubicBezTo>
                <a:cubicBezTo>
                  <a:pt x="847" y="120"/>
                  <a:pt x="838" y="117"/>
                  <a:pt x="835" y="123"/>
                </a:cubicBezTo>
                <a:cubicBezTo>
                  <a:pt x="835" y="123"/>
                  <a:pt x="816" y="110"/>
                  <a:pt x="814" y="133"/>
                </a:cubicBezTo>
                <a:cubicBezTo>
                  <a:pt x="814" y="133"/>
                  <a:pt x="812" y="136"/>
                  <a:pt x="802" y="134"/>
                </a:cubicBezTo>
                <a:cubicBezTo>
                  <a:pt x="797" y="133"/>
                  <a:pt x="795" y="136"/>
                  <a:pt x="795" y="139"/>
                </a:cubicBezTo>
                <a:cubicBezTo>
                  <a:pt x="790" y="134"/>
                  <a:pt x="784" y="125"/>
                  <a:pt x="785" y="116"/>
                </a:cubicBezTo>
                <a:cubicBezTo>
                  <a:pt x="788" y="104"/>
                  <a:pt x="786" y="86"/>
                  <a:pt x="782" y="73"/>
                </a:cubicBezTo>
                <a:cubicBezTo>
                  <a:pt x="773" y="48"/>
                  <a:pt x="699" y="0"/>
                  <a:pt x="634" y="54"/>
                </a:cubicBezTo>
                <a:cubicBezTo>
                  <a:pt x="634" y="54"/>
                  <a:pt x="600" y="109"/>
                  <a:pt x="621" y="154"/>
                </a:cubicBezTo>
                <a:cubicBezTo>
                  <a:pt x="641" y="200"/>
                  <a:pt x="645" y="188"/>
                  <a:pt x="642" y="197"/>
                </a:cubicBezTo>
                <a:cubicBezTo>
                  <a:pt x="639" y="205"/>
                  <a:pt x="635" y="207"/>
                  <a:pt x="630" y="215"/>
                </a:cubicBezTo>
                <a:cubicBezTo>
                  <a:pt x="625" y="223"/>
                  <a:pt x="610" y="235"/>
                  <a:pt x="606" y="236"/>
                </a:cubicBezTo>
                <a:cubicBezTo>
                  <a:pt x="603" y="237"/>
                  <a:pt x="579" y="265"/>
                  <a:pt x="576" y="277"/>
                </a:cubicBezTo>
                <a:cubicBezTo>
                  <a:pt x="574" y="288"/>
                  <a:pt x="555" y="302"/>
                  <a:pt x="542" y="304"/>
                </a:cubicBezTo>
                <a:cubicBezTo>
                  <a:pt x="509" y="308"/>
                  <a:pt x="442" y="361"/>
                  <a:pt x="426" y="368"/>
                </a:cubicBezTo>
                <a:cubicBezTo>
                  <a:pt x="413" y="374"/>
                  <a:pt x="415" y="387"/>
                  <a:pt x="395" y="401"/>
                </a:cubicBezTo>
                <a:cubicBezTo>
                  <a:pt x="375" y="416"/>
                  <a:pt x="322" y="529"/>
                  <a:pt x="309" y="538"/>
                </a:cubicBezTo>
                <a:cubicBezTo>
                  <a:pt x="296" y="547"/>
                  <a:pt x="281" y="571"/>
                  <a:pt x="280" y="580"/>
                </a:cubicBezTo>
                <a:cubicBezTo>
                  <a:pt x="280" y="580"/>
                  <a:pt x="267" y="590"/>
                  <a:pt x="272" y="597"/>
                </a:cubicBezTo>
                <a:cubicBezTo>
                  <a:pt x="277" y="604"/>
                  <a:pt x="276" y="611"/>
                  <a:pt x="284" y="612"/>
                </a:cubicBezTo>
                <a:cubicBezTo>
                  <a:pt x="284" y="612"/>
                  <a:pt x="289" y="620"/>
                  <a:pt x="293" y="618"/>
                </a:cubicBezTo>
                <a:cubicBezTo>
                  <a:pt x="293" y="618"/>
                  <a:pt x="304" y="627"/>
                  <a:pt x="313" y="625"/>
                </a:cubicBezTo>
                <a:cubicBezTo>
                  <a:pt x="322" y="624"/>
                  <a:pt x="337" y="628"/>
                  <a:pt x="337" y="581"/>
                </a:cubicBezTo>
                <a:cubicBezTo>
                  <a:pt x="337" y="534"/>
                  <a:pt x="381" y="520"/>
                  <a:pt x="401" y="491"/>
                </a:cubicBezTo>
                <a:cubicBezTo>
                  <a:pt x="421" y="462"/>
                  <a:pt x="467" y="425"/>
                  <a:pt x="468" y="417"/>
                </a:cubicBezTo>
                <a:cubicBezTo>
                  <a:pt x="468" y="417"/>
                  <a:pt x="503" y="421"/>
                  <a:pt x="530" y="404"/>
                </a:cubicBezTo>
                <a:cubicBezTo>
                  <a:pt x="556" y="387"/>
                  <a:pt x="545" y="397"/>
                  <a:pt x="545" y="397"/>
                </a:cubicBezTo>
                <a:cubicBezTo>
                  <a:pt x="545" y="397"/>
                  <a:pt x="546" y="435"/>
                  <a:pt x="528" y="457"/>
                </a:cubicBezTo>
                <a:cubicBezTo>
                  <a:pt x="510" y="479"/>
                  <a:pt x="494" y="548"/>
                  <a:pt x="493" y="565"/>
                </a:cubicBezTo>
                <a:cubicBezTo>
                  <a:pt x="493" y="565"/>
                  <a:pt x="458" y="601"/>
                  <a:pt x="448" y="627"/>
                </a:cubicBezTo>
                <a:cubicBezTo>
                  <a:pt x="438" y="653"/>
                  <a:pt x="407" y="714"/>
                  <a:pt x="410" y="748"/>
                </a:cubicBezTo>
                <a:cubicBezTo>
                  <a:pt x="413" y="773"/>
                  <a:pt x="410" y="837"/>
                  <a:pt x="415" y="870"/>
                </a:cubicBezTo>
                <a:cubicBezTo>
                  <a:pt x="414" y="893"/>
                  <a:pt x="396" y="921"/>
                  <a:pt x="374" y="938"/>
                </a:cubicBezTo>
                <a:cubicBezTo>
                  <a:pt x="330" y="972"/>
                  <a:pt x="251" y="1006"/>
                  <a:pt x="146" y="1090"/>
                </a:cubicBezTo>
                <a:cubicBezTo>
                  <a:pt x="146" y="1090"/>
                  <a:pt x="89" y="1123"/>
                  <a:pt x="74" y="1121"/>
                </a:cubicBezTo>
                <a:cubicBezTo>
                  <a:pt x="58" y="1120"/>
                  <a:pt x="29" y="1136"/>
                  <a:pt x="14" y="1151"/>
                </a:cubicBezTo>
                <a:cubicBezTo>
                  <a:pt x="0" y="1165"/>
                  <a:pt x="1" y="1164"/>
                  <a:pt x="4" y="1179"/>
                </a:cubicBezTo>
                <a:cubicBezTo>
                  <a:pt x="7" y="1194"/>
                  <a:pt x="52" y="1239"/>
                  <a:pt x="58" y="1246"/>
                </a:cubicBezTo>
                <a:cubicBezTo>
                  <a:pt x="63" y="1254"/>
                  <a:pt x="122" y="1320"/>
                  <a:pt x="135" y="1321"/>
                </a:cubicBezTo>
                <a:cubicBezTo>
                  <a:pt x="148" y="1322"/>
                  <a:pt x="170" y="1316"/>
                  <a:pt x="170" y="1303"/>
                </a:cubicBezTo>
                <a:cubicBezTo>
                  <a:pt x="170" y="1289"/>
                  <a:pt x="147" y="1247"/>
                  <a:pt x="147" y="1242"/>
                </a:cubicBezTo>
                <a:cubicBezTo>
                  <a:pt x="148" y="1236"/>
                  <a:pt x="143" y="1186"/>
                  <a:pt x="143" y="1186"/>
                </a:cubicBezTo>
                <a:cubicBezTo>
                  <a:pt x="145" y="1169"/>
                  <a:pt x="145" y="1169"/>
                  <a:pt x="145" y="1169"/>
                </a:cubicBezTo>
                <a:cubicBezTo>
                  <a:pt x="131" y="1162"/>
                  <a:pt x="131" y="1162"/>
                  <a:pt x="131" y="1162"/>
                </a:cubicBezTo>
                <a:cubicBezTo>
                  <a:pt x="131" y="1162"/>
                  <a:pt x="213" y="1126"/>
                  <a:pt x="255" y="1118"/>
                </a:cubicBezTo>
                <a:cubicBezTo>
                  <a:pt x="298" y="1111"/>
                  <a:pt x="414" y="1030"/>
                  <a:pt x="426" y="1030"/>
                </a:cubicBezTo>
                <a:cubicBezTo>
                  <a:pt x="437" y="1029"/>
                  <a:pt x="489" y="1015"/>
                  <a:pt x="506" y="976"/>
                </a:cubicBezTo>
                <a:cubicBezTo>
                  <a:pt x="523" y="937"/>
                  <a:pt x="562" y="877"/>
                  <a:pt x="588" y="859"/>
                </a:cubicBezTo>
                <a:cubicBezTo>
                  <a:pt x="589" y="859"/>
                  <a:pt x="589" y="858"/>
                  <a:pt x="590" y="858"/>
                </a:cubicBezTo>
                <a:cubicBezTo>
                  <a:pt x="612" y="869"/>
                  <a:pt x="639" y="888"/>
                  <a:pt x="639" y="888"/>
                </a:cubicBezTo>
                <a:cubicBezTo>
                  <a:pt x="683" y="865"/>
                  <a:pt x="683" y="865"/>
                  <a:pt x="683" y="865"/>
                </a:cubicBezTo>
                <a:cubicBezTo>
                  <a:pt x="683" y="865"/>
                  <a:pt x="784" y="890"/>
                  <a:pt x="788" y="909"/>
                </a:cubicBezTo>
                <a:cubicBezTo>
                  <a:pt x="793" y="928"/>
                  <a:pt x="765" y="1017"/>
                  <a:pt x="771" y="1043"/>
                </a:cubicBezTo>
                <a:cubicBezTo>
                  <a:pt x="778" y="1069"/>
                  <a:pt x="765" y="1180"/>
                  <a:pt x="760" y="1181"/>
                </a:cubicBezTo>
                <a:cubicBezTo>
                  <a:pt x="754" y="1183"/>
                  <a:pt x="718" y="1205"/>
                  <a:pt x="712" y="1223"/>
                </a:cubicBezTo>
                <a:cubicBezTo>
                  <a:pt x="712" y="1223"/>
                  <a:pt x="697" y="1230"/>
                  <a:pt x="700" y="1237"/>
                </a:cubicBezTo>
                <a:cubicBezTo>
                  <a:pt x="703" y="1244"/>
                  <a:pt x="719" y="1267"/>
                  <a:pt x="732" y="1281"/>
                </a:cubicBezTo>
                <a:cubicBezTo>
                  <a:pt x="745" y="1295"/>
                  <a:pt x="810" y="1357"/>
                  <a:pt x="822" y="1365"/>
                </a:cubicBezTo>
                <a:cubicBezTo>
                  <a:pt x="834" y="1372"/>
                  <a:pt x="868" y="1394"/>
                  <a:pt x="875" y="1384"/>
                </a:cubicBezTo>
                <a:cubicBezTo>
                  <a:pt x="881" y="1374"/>
                  <a:pt x="876" y="1356"/>
                  <a:pt x="869" y="1347"/>
                </a:cubicBezTo>
                <a:cubicBezTo>
                  <a:pt x="862" y="1339"/>
                  <a:pt x="862" y="1339"/>
                  <a:pt x="862" y="1339"/>
                </a:cubicBezTo>
                <a:close/>
                <a:moveTo>
                  <a:pt x="831" y="212"/>
                </a:moveTo>
                <a:cubicBezTo>
                  <a:pt x="849" y="214"/>
                  <a:pt x="852" y="212"/>
                  <a:pt x="854" y="224"/>
                </a:cubicBezTo>
                <a:cubicBezTo>
                  <a:pt x="856" y="236"/>
                  <a:pt x="884" y="275"/>
                  <a:pt x="882" y="296"/>
                </a:cubicBezTo>
                <a:cubicBezTo>
                  <a:pt x="882" y="296"/>
                  <a:pt x="874" y="299"/>
                  <a:pt x="859" y="286"/>
                </a:cubicBezTo>
                <a:cubicBezTo>
                  <a:pt x="844" y="272"/>
                  <a:pt x="837" y="284"/>
                  <a:pt x="815" y="250"/>
                </a:cubicBezTo>
                <a:cubicBezTo>
                  <a:pt x="805" y="234"/>
                  <a:pt x="800" y="227"/>
                  <a:pt x="798" y="225"/>
                </a:cubicBezTo>
                <a:cubicBezTo>
                  <a:pt x="801" y="225"/>
                  <a:pt x="806" y="221"/>
                  <a:pt x="805" y="204"/>
                </a:cubicBezTo>
                <a:cubicBezTo>
                  <a:pt x="814" y="208"/>
                  <a:pt x="824" y="212"/>
                  <a:pt x="831" y="212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gray">
          <a:xfrm>
            <a:off x="9347372" y="2663435"/>
            <a:ext cx="786505" cy="787755"/>
          </a:xfrm>
          <a:custGeom>
            <a:avLst/>
            <a:gdLst/>
            <a:ahLst/>
            <a:cxnLst>
              <a:cxn ang="0">
                <a:pos x="1071" y="1060"/>
              </a:cxn>
              <a:cxn ang="0">
                <a:pos x="1043" y="1039"/>
              </a:cxn>
              <a:cxn ang="0">
                <a:pos x="994" y="894"/>
              </a:cxn>
              <a:cxn ang="0">
                <a:pos x="959" y="712"/>
              </a:cxn>
              <a:cxn ang="0">
                <a:pos x="863" y="581"/>
              </a:cxn>
              <a:cxn ang="0">
                <a:pos x="835" y="468"/>
              </a:cxn>
              <a:cxn ang="0">
                <a:pos x="876" y="396"/>
              </a:cxn>
              <a:cxn ang="0">
                <a:pos x="966" y="227"/>
              </a:cxn>
              <a:cxn ang="0">
                <a:pos x="992" y="187"/>
              </a:cxn>
              <a:cxn ang="0">
                <a:pos x="1013" y="210"/>
              </a:cxn>
              <a:cxn ang="0">
                <a:pos x="1046" y="200"/>
              </a:cxn>
              <a:cxn ang="0">
                <a:pos x="1057" y="189"/>
              </a:cxn>
              <a:cxn ang="0">
                <a:pos x="1069" y="180"/>
              </a:cxn>
              <a:cxn ang="0">
                <a:pos x="1074" y="178"/>
              </a:cxn>
              <a:cxn ang="0">
                <a:pos x="1082" y="151"/>
              </a:cxn>
              <a:cxn ang="0">
                <a:pos x="1112" y="114"/>
              </a:cxn>
              <a:cxn ang="0">
                <a:pos x="1117" y="89"/>
              </a:cxn>
              <a:cxn ang="0">
                <a:pos x="1020" y="6"/>
              </a:cxn>
              <a:cxn ang="0">
                <a:pos x="859" y="59"/>
              </a:cxn>
              <a:cxn ang="0">
                <a:pos x="742" y="110"/>
              </a:cxn>
              <a:cxn ang="0">
                <a:pos x="505" y="251"/>
              </a:cxn>
              <a:cxn ang="0">
                <a:pos x="394" y="293"/>
              </a:cxn>
              <a:cxn ang="0">
                <a:pos x="413" y="295"/>
              </a:cxn>
              <a:cxn ang="0">
                <a:pos x="392" y="332"/>
              </a:cxn>
              <a:cxn ang="0">
                <a:pos x="411" y="344"/>
              </a:cxn>
              <a:cxn ang="0">
                <a:pos x="432" y="345"/>
              </a:cxn>
              <a:cxn ang="0">
                <a:pos x="477" y="327"/>
              </a:cxn>
              <a:cxn ang="0">
                <a:pos x="515" y="316"/>
              </a:cxn>
              <a:cxn ang="0">
                <a:pos x="452" y="366"/>
              </a:cxn>
              <a:cxn ang="0">
                <a:pos x="367" y="389"/>
              </a:cxn>
              <a:cxn ang="0">
                <a:pos x="402" y="396"/>
              </a:cxn>
              <a:cxn ang="0">
                <a:pos x="352" y="409"/>
              </a:cxn>
              <a:cxn ang="0">
                <a:pos x="363" y="420"/>
              </a:cxn>
              <a:cxn ang="0">
                <a:pos x="362" y="435"/>
              </a:cxn>
              <a:cxn ang="0">
                <a:pos x="409" y="429"/>
              </a:cxn>
              <a:cxn ang="0">
                <a:pos x="369" y="454"/>
              </a:cxn>
              <a:cxn ang="0">
                <a:pos x="425" y="441"/>
              </a:cxn>
              <a:cxn ang="0">
                <a:pos x="443" y="440"/>
              </a:cxn>
              <a:cxn ang="0">
                <a:pos x="502" y="392"/>
              </a:cxn>
              <a:cxn ang="0">
                <a:pos x="658" y="276"/>
              </a:cxn>
              <a:cxn ang="0">
                <a:pos x="640" y="357"/>
              </a:cxn>
              <a:cxn ang="0">
                <a:pos x="577" y="434"/>
              </a:cxn>
              <a:cxn ang="0">
                <a:pos x="480" y="663"/>
              </a:cxn>
              <a:cxn ang="0">
                <a:pos x="325" y="639"/>
              </a:cxn>
              <a:cxn ang="0">
                <a:pos x="188" y="531"/>
              </a:cxn>
              <a:cxn ang="0">
                <a:pos x="60" y="566"/>
              </a:cxn>
              <a:cxn ang="0">
                <a:pos x="68" y="647"/>
              </a:cxn>
              <a:cxn ang="0">
                <a:pos x="146" y="652"/>
              </a:cxn>
              <a:cxn ang="0">
                <a:pos x="166" y="639"/>
              </a:cxn>
              <a:cxn ang="0">
                <a:pos x="396" y="793"/>
              </a:cxn>
              <a:cxn ang="0">
                <a:pos x="597" y="706"/>
              </a:cxn>
              <a:cxn ang="0">
                <a:pos x="669" y="680"/>
              </a:cxn>
              <a:cxn ang="0">
                <a:pos x="721" y="691"/>
              </a:cxn>
              <a:cxn ang="0">
                <a:pos x="791" y="679"/>
              </a:cxn>
              <a:cxn ang="0">
                <a:pos x="908" y="894"/>
              </a:cxn>
              <a:cxn ang="0">
                <a:pos x="932" y="1037"/>
              </a:cxn>
              <a:cxn ang="0">
                <a:pos x="984" y="1119"/>
              </a:cxn>
              <a:cxn ang="0">
                <a:pos x="1164" y="1133"/>
              </a:cxn>
              <a:cxn ang="0">
                <a:pos x="566" y="274"/>
              </a:cxn>
              <a:cxn ang="0">
                <a:pos x="580" y="261"/>
              </a:cxn>
            </a:cxnLst>
            <a:rect l="0" t="0" r="r" b="b"/>
            <a:pathLst>
              <a:path w="1173" h="1174">
                <a:moveTo>
                  <a:pt x="1135" y="1096"/>
                </a:moveTo>
                <a:cubicBezTo>
                  <a:pt x="1097" y="1078"/>
                  <a:pt x="1073" y="1067"/>
                  <a:pt x="1071" y="1060"/>
                </a:cubicBezTo>
                <a:cubicBezTo>
                  <a:pt x="1069" y="1053"/>
                  <a:pt x="1062" y="1046"/>
                  <a:pt x="1058" y="1040"/>
                </a:cubicBezTo>
                <a:cubicBezTo>
                  <a:pt x="1053" y="1034"/>
                  <a:pt x="1043" y="1039"/>
                  <a:pt x="1043" y="1039"/>
                </a:cubicBezTo>
                <a:cubicBezTo>
                  <a:pt x="1033" y="1041"/>
                  <a:pt x="1033" y="1041"/>
                  <a:pt x="1033" y="1041"/>
                </a:cubicBezTo>
                <a:cubicBezTo>
                  <a:pt x="1033" y="1041"/>
                  <a:pt x="1001" y="982"/>
                  <a:pt x="994" y="894"/>
                </a:cubicBezTo>
                <a:cubicBezTo>
                  <a:pt x="988" y="805"/>
                  <a:pt x="967" y="779"/>
                  <a:pt x="967" y="779"/>
                </a:cubicBezTo>
                <a:cubicBezTo>
                  <a:pt x="967" y="779"/>
                  <a:pt x="962" y="725"/>
                  <a:pt x="959" y="712"/>
                </a:cubicBezTo>
                <a:cubicBezTo>
                  <a:pt x="956" y="700"/>
                  <a:pt x="898" y="634"/>
                  <a:pt x="886" y="624"/>
                </a:cubicBezTo>
                <a:cubicBezTo>
                  <a:pt x="874" y="614"/>
                  <a:pt x="878" y="601"/>
                  <a:pt x="863" y="581"/>
                </a:cubicBezTo>
                <a:cubicBezTo>
                  <a:pt x="847" y="561"/>
                  <a:pt x="818" y="528"/>
                  <a:pt x="818" y="528"/>
                </a:cubicBezTo>
                <a:cubicBezTo>
                  <a:pt x="818" y="528"/>
                  <a:pt x="835" y="478"/>
                  <a:pt x="835" y="468"/>
                </a:cubicBezTo>
                <a:cubicBezTo>
                  <a:pt x="835" y="458"/>
                  <a:pt x="883" y="436"/>
                  <a:pt x="879" y="416"/>
                </a:cubicBezTo>
                <a:cubicBezTo>
                  <a:pt x="876" y="396"/>
                  <a:pt x="873" y="408"/>
                  <a:pt x="876" y="396"/>
                </a:cubicBezTo>
                <a:cubicBezTo>
                  <a:pt x="879" y="384"/>
                  <a:pt x="907" y="346"/>
                  <a:pt x="920" y="324"/>
                </a:cubicBezTo>
                <a:cubicBezTo>
                  <a:pt x="934" y="302"/>
                  <a:pt x="966" y="265"/>
                  <a:pt x="966" y="227"/>
                </a:cubicBezTo>
                <a:cubicBezTo>
                  <a:pt x="966" y="188"/>
                  <a:pt x="970" y="191"/>
                  <a:pt x="978" y="188"/>
                </a:cubicBezTo>
                <a:cubicBezTo>
                  <a:pt x="982" y="186"/>
                  <a:pt x="988" y="186"/>
                  <a:pt x="992" y="187"/>
                </a:cubicBezTo>
                <a:cubicBezTo>
                  <a:pt x="995" y="189"/>
                  <a:pt x="997" y="192"/>
                  <a:pt x="1000" y="194"/>
                </a:cubicBezTo>
                <a:cubicBezTo>
                  <a:pt x="1002" y="199"/>
                  <a:pt x="1007" y="206"/>
                  <a:pt x="1013" y="210"/>
                </a:cubicBezTo>
                <a:cubicBezTo>
                  <a:pt x="1016" y="211"/>
                  <a:pt x="1019" y="212"/>
                  <a:pt x="1023" y="211"/>
                </a:cubicBezTo>
                <a:cubicBezTo>
                  <a:pt x="1031" y="214"/>
                  <a:pt x="1041" y="215"/>
                  <a:pt x="1046" y="200"/>
                </a:cubicBezTo>
                <a:cubicBezTo>
                  <a:pt x="1046" y="200"/>
                  <a:pt x="1057" y="199"/>
                  <a:pt x="1058" y="196"/>
                </a:cubicBezTo>
                <a:cubicBezTo>
                  <a:pt x="1060" y="193"/>
                  <a:pt x="1057" y="189"/>
                  <a:pt x="1057" y="189"/>
                </a:cubicBezTo>
                <a:cubicBezTo>
                  <a:pt x="1057" y="189"/>
                  <a:pt x="1064" y="189"/>
                  <a:pt x="1066" y="187"/>
                </a:cubicBezTo>
                <a:cubicBezTo>
                  <a:pt x="1066" y="186"/>
                  <a:pt x="1068" y="183"/>
                  <a:pt x="1069" y="180"/>
                </a:cubicBezTo>
                <a:cubicBezTo>
                  <a:pt x="1070" y="181"/>
                  <a:pt x="1071" y="180"/>
                  <a:pt x="1072" y="179"/>
                </a:cubicBezTo>
                <a:cubicBezTo>
                  <a:pt x="1073" y="179"/>
                  <a:pt x="1073" y="178"/>
                  <a:pt x="1074" y="178"/>
                </a:cubicBezTo>
                <a:cubicBezTo>
                  <a:pt x="1078" y="177"/>
                  <a:pt x="1083" y="176"/>
                  <a:pt x="1084" y="169"/>
                </a:cubicBezTo>
                <a:cubicBezTo>
                  <a:pt x="1084" y="163"/>
                  <a:pt x="1082" y="157"/>
                  <a:pt x="1082" y="151"/>
                </a:cubicBezTo>
                <a:cubicBezTo>
                  <a:pt x="1083" y="148"/>
                  <a:pt x="1085" y="144"/>
                  <a:pt x="1087" y="142"/>
                </a:cubicBezTo>
                <a:cubicBezTo>
                  <a:pt x="1094" y="137"/>
                  <a:pt x="1108" y="128"/>
                  <a:pt x="1112" y="114"/>
                </a:cubicBezTo>
                <a:cubicBezTo>
                  <a:pt x="1116" y="106"/>
                  <a:pt x="1119" y="98"/>
                  <a:pt x="1117" y="92"/>
                </a:cubicBezTo>
                <a:cubicBezTo>
                  <a:pt x="1117" y="91"/>
                  <a:pt x="1117" y="90"/>
                  <a:pt x="1117" y="89"/>
                </a:cubicBezTo>
                <a:cubicBezTo>
                  <a:pt x="1118" y="80"/>
                  <a:pt x="1117" y="71"/>
                  <a:pt x="1109" y="59"/>
                </a:cubicBezTo>
                <a:cubicBezTo>
                  <a:pt x="1098" y="31"/>
                  <a:pt x="1075" y="0"/>
                  <a:pt x="1020" y="6"/>
                </a:cubicBezTo>
                <a:cubicBezTo>
                  <a:pt x="966" y="13"/>
                  <a:pt x="951" y="60"/>
                  <a:pt x="951" y="60"/>
                </a:cubicBezTo>
                <a:cubicBezTo>
                  <a:pt x="951" y="60"/>
                  <a:pt x="918" y="35"/>
                  <a:pt x="859" y="59"/>
                </a:cubicBezTo>
                <a:cubicBezTo>
                  <a:pt x="859" y="59"/>
                  <a:pt x="831" y="76"/>
                  <a:pt x="817" y="75"/>
                </a:cubicBezTo>
                <a:cubicBezTo>
                  <a:pt x="794" y="75"/>
                  <a:pt x="786" y="88"/>
                  <a:pt x="742" y="110"/>
                </a:cubicBezTo>
                <a:cubicBezTo>
                  <a:pt x="742" y="110"/>
                  <a:pt x="707" y="127"/>
                  <a:pt x="677" y="136"/>
                </a:cubicBezTo>
                <a:cubicBezTo>
                  <a:pt x="616" y="154"/>
                  <a:pt x="532" y="249"/>
                  <a:pt x="505" y="251"/>
                </a:cubicBezTo>
                <a:cubicBezTo>
                  <a:pt x="446" y="255"/>
                  <a:pt x="467" y="259"/>
                  <a:pt x="442" y="268"/>
                </a:cubicBezTo>
                <a:cubicBezTo>
                  <a:pt x="418" y="276"/>
                  <a:pt x="413" y="284"/>
                  <a:pt x="394" y="293"/>
                </a:cubicBezTo>
                <a:cubicBezTo>
                  <a:pt x="394" y="293"/>
                  <a:pt x="384" y="300"/>
                  <a:pt x="398" y="301"/>
                </a:cubicBezTo>
                <a:cubicBezTo>
                  <a:pt x="412" y="302"/>
                  <a:pt x="413" y="295"/>
                  <a:pt x="413" y="295"/>
                </a:cubicBezTo>
                <a:cubicBezTo>
                  <a:pt x="422" y="296"/>
                  <a:pt x="422" y="296"/>
                  <a:pt x="422" y="296"/>
                </a:cubicBezTo>
                <a:cubicBezTo>
                  <a:pt x="422" y="296"/>
                  <a:pt x="388" y="325"/>
                  <a:pt x="392" y="332"/>
                </a:cubicBezTo>
                <a:cubicBezTo>
                  <a:pt x="398" y="339"/>
                  <a:pt x="405" y="331"/>
                  <a:pt x="405" y="331"/>
                </a:cubicBezTo>
                <a:cubicBezTo>
                  <a:pt x="405" y="331"/>
                  <a:pt x="394" y="349"/>
                  <a:pt x="411" y="344"/>
                </a:cubicBezTo>
                <a:cubicBezTo>
                  <a:pt x="421" y="341"/>
                  <a:pt x="426" y="337"/>
                  <a:pt x="428" y="334"/>
                </a:cubicBezTo>
                <a:cubicBezTo>
                  <a:pt x="426" y="339"/>
                  <a:pt x="423" y="347"/>
                  <a:pt x="432" y="345"/>
                </a:cubicBezTo>
                <a:cubicBezTo>
                  <a:pt x="447" y="342"/>
                  <a:pt x="457" y="326"/>
                  <a:pt x="457" y="326"/>
                </a:cubicBezTo>
                <a:cubicBezTo>
                  <a:pt x="457" y="326"/>
                  <a:pt x="460" y="333"/>
                  <a:pt x="477" y="327"/>
                </a:cubicBezTo>
                <a:cubicBezTo>
                  <a:pt x="493" y="322"/>
                  <a:pt x="497" y="318"/>
                  <a:pt x="497" y="318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6"/>
                  <a:pt x="494" y="346"/>
                  <a:pt x="484" y="351"/>
                </a:cubicBezTo>
                <a:cubicBezTo>
                  <a:pt x="474" y="355"/>
                  <a:pt x="474" y="364"/>
                  <a:pt x="452" y="366"/>
                </a:cubicBezTo>
                <a:cubicBezTo>
                  <a:pt x="430" y="368"/>
                  <a:pt x="406" y="384"/>
                  <a:pt x="406" y="384"/>
                </a:cubicBezTo>
                <a:cubicBezTo>
                  <a:pt x="406" y="384"/>
                  <a:pt x="366" y="383"/>
                  <a:pt x="367" y="389"/>
                </a:cubicBezTo>
                <a:cubicBezTo>
                  <a:pt x="368" y="396"/>
                  <a:pt x="378" y="396"/>
                  <a:pt x="386" y="396"/>
                </a:cubicBezTo>
                <a:cubicBezTo>
                  <a:pt x="394" y="396"/>
                  <a:pt x="396" y="393"/>
                  <a:pt x="402" y="396"/>
                </a:cubicBezTo>
                <a:cubicBezTo>
                  <a:pt x="409" y="399"/>
                  <a:pt x="385" y="406"/>
                  <a:pt x="385" y="406"/>
                </a:cubicBezTo>
                <a:cubicBezTo>
                  <a:pt x="385" y="406"/>
                  <a:pt x="357" y="406"/>
                  <a:pt x="352" y="409"/>
                </a:cubicBezTo>
                <a:cubicBezTo>
                  <a:pt x="346" y="413"/>
                  <a:pt x="349" y="419"/>
                  <a:pt x="356" y="419"/>
                </a:cubicBezTo>
                <a:cubicBezTo>
                  <a:pt x="363" y="419"/>
                  <a:pt x="363" y="420"/>
                  <a:pt x="363" y="420"/>
                </a:cubicBezTo>
                <a:cubicBezTo>
                  <a:pt x="363" y="420"/>
                  <a:pt x="357" y="421"/>
                  <a:pt x="354" y="426"/>
                </a:cubicBezTo>
                <a:cubicBezTo>
                  <a:pt x="350" y="430"/>
                  <a:pt x="353" y="435"/>
                  <a:pt x="362" y="435"/>
                </a:cubicBezTo>
                <a:cubicBezTo>
                  <a:pt x="371" y="435"/>
                  <a:pt x="390" y="432"/>
                  <a:pt x="390" y="432"/>
                </a:cubicBezTo>
                <a:cubicBezTo>
                  <a:pt x="409" y="429"/>
                  <a:pt x="409" y="429"/>
                  <a:pt x="409" y="429"/>
                </a:cubicBezTo>
                <a:cubicBezTo>
                  <a:pt x="409" y="429"/>
                  <a:pt x="413" y="434"/>
                  <a:pt x="407" y="435"/>
                </a:cubicBezTo>
                <a:cubicBezTo>
                  <a:pt x="400" y="436"/>
                  <a:pt x="366" y="450"/>
                  <a:pt x="369" y="454"/>
                </a:cubicBezTo>
                <a:cubicBezTo>
                  <a:pt x="373" y="457"/>
                  <a:pt x="371" y="462"/>
                  <a:pt x="392" y="456"/>
                </a:cubicBezTo>
                <a:cubicBezTo>
                  <a:pt x="413" y="449"/>
                  <a:pt x="425" y="441"/>
                  <a:pt x="425" y="441"/>
                </a:cubicBezTo>
                <a:cubicBezTo>
                  <a:pt x="425" y="441"/>
                  <a:pt x="419" y="461"/>
                  <a:pt x="429" y="456"/>
                </a:cubicBezTo>
                <a:cubicBezTo>
                  <a:pt x="436" y="454"/>
                  <a:pt x="436" y="444"/>
                  <a:pt x="443" y="440"/>
                </a:cubicBezTo>
                <a:cubicBezTo>
                  <a:pt x="451" y="437"/>
                  <a:pt x="468" y="430"/>
                  <a:pt x="475" y="416"/>
                </a:cubicBezTo>
                <a:cubicBezTo>
                  <a:pt x="483" y="402"/>
                  <a:pt x="502" y="392"/>
                  <a:pt x="502" y="392"/>
                </a:cubicBezTo>
                <a:cubicBezTo>
                  <a:pt x="502" y="392"/>
                  <a:pt x="561" y="340"/>
                  <a:pt x="589" y="331"/>
                </a:cubicBezTo>
                <a:cubicBezTo>
                  <a:pt x="618" y="322"/>
                  <a:pt x="650" y="276"/>
                  <a:pt x="658" y="276"/>
                </a:cubicBezTo>
                <a:cubicBezTo>
                  <a:pt x="666" y="276"/>
                  <a:pt x="719" y="274"/>
                  <a:pt x="719" y="274"/>
                </a:cubicBezTo>
                <a:cubicBezTo>
                  <a:pt x="719" y="274"/>
                  <a:pt x="707" y="325"/>
                  <a:pt x="640" y="357"/>
                </a:cubicBezTo>
                <a:cubicBezTo>
                  <a:pt x="640" y="357"/>
                  <a:pt x="633" y="382"/>
                  <a:pt x="604" y="398"/>
                </a:cubicBezTo>
                <a:cubicBezTo>
                  <a:pt x="575" y="415"/>
                  <a:pt x="584" y="421"/>
                  <a:pt x="577" y="434"/>
                </a:cubicBezTo>
                <a:cubicBezTo>
                  <a:pt x="571" y="446"/>
                  <a:pt x="544" y="465"/>
                  <a:pt x="536" y="494"/>
                </a:cubicBezTo>
                <a:cubicBezTo>
                  <a:pt x="529" y="524"/>
                  <a:pt x="498" y="644"/>
                  <a:pt x="480" y="663"/>
                </a:cubicBezTo>
                <a:cubicBezTo>
                  <a:pt x="462" y="681"/>
                  <a:pt x="447" y="728"/>
                  <a:pt x="428" y="711"/>
                </a:cubicBezTo>
                <a:cubicBezTo>
                  <a:pt x="409" y="695"/>
                  <a:pt x="354" y="646"/>
                  <a:pt x="325" y="639"/>
                </a:cubicBezTo>
                <a:cubicBezTo>
                  <a:pt x="296" y="633"/>
                  <a:pt x="200" y="600"/>
                  <a:pt x="199" y="590"/>
                </a:cubicBezTo>
                <a:cubicBezTo>
                  <a:pt x="198" y="580"/>
                  <a:pt x="199" y="542"/>
                  <a:pt x="188" y="531"/>
                </a:cubicBezTo>
                <a:cubicBezTo>
                  <a:pt x="177" y="520"/>
                  <a:pt x="176" y="508"/>
                  <a:pt x="152" y="512"/>
                </a:cubicBezTo>
                <a:cubicBezTo>
                  <a:pt x="129" y="517"/>
                  <a:pt x="83" y="556"/>
                  <a:pt x="60" y="566"/>
                </a:cubicBezTo>
                <a:cubicBezTo>
                  <a:pt x="38" y="576"/>
                  <a:pt x="0" y="634"/>
                  <a:pt x="16" y="645"/>
                </a:cubicBezTo>
                <a:cubicBezTo>
                  <a:pt x="33" y="656"/>
                  <a:pt x="43" y="660"/>
                  <a:pt x="68" y="647"/>
                </a:cubicBezTo>
                <a:cubicBezTo>
                  <a:pt x="94" y="634"/>
                  <a:pt x="101" y="643"/>
                  <a:pt x="113" y="644"/>
                </a:cubicBezTo>
                <a:cubicBezTo>
                  <a:pt x="124" y="645"/>
                  <a:pt x="141" y="657"/>
                  <a:pt x="146" y="652"/>
                </a:cubicBezTo>
                <a:cubicBezTo>
                  <a:pt x="150" y="646"/>
                  <a:pt x="150" y="639"/>
                  <a:pt x="150" y="639"/>
                </a:cubicBezTo>
                <a:cubicBezTo>
                  <a:pt x="150" y="639"/>
                  <a:pt x="149" y="632"/>
                  <a:pt x="166" y="639"/>
                </a:cubicBezTo>
                <a:cubicBezTo>
                  <a:pt x="182" y="647"/>
                  <a:pt x="287" y="732"/>
                  <a:pt x="327" y="754"/>
                </a:cubicBezTo>
                <a:cubicBezTo>
                  <a:pt x="367" y="777"/>
                  <a:pt x="380" y="783"/>
                  <a:pt x="396" y="793"/>
                </a:cubicBezTo>
                <a:cubicBezTo>
                  <a:pt x="411" y="803"/>
                  <a:pt x="452" y="840"/>
                  <a:pt x="487" y="798"/>
                </a:cubicBezTo>
                <a:cubicBezTo>
                  <a:pt x="521" y="756"/>
                  <a:pt x="591" y="707"/>
                  <a:pt x="597" y="706"/>
                </a:cubicBezTo>
                <a:cubicBezTo>
                  <a:pt x="604" y="705"/>
                  <a:pt x="629" y="694"/>
                  <a:pt x="643" y="689"/>
                </a:cubicBezTo>
                <a:cubicBezTo>
                  <a:pt x="656" y="685"/>
                  <a:pt x="669" y="680"/>
                  <a:pt x="669" y="680"/>
                </a:cubicBezTo>
                <a:cubicBezTo>
                  <a:pt x="674" y="658"/>
                  <a:pt x="674" y="658"/>
                  <a:pt x="674" y="658"/>
                </a:cubicBezTo>
                <a:cubicBezTo>
                  <a:pt x="674" y="658"/>
                  <a:pt x="710" y="695"/>
                  <a:pt x="721" y="691"/>
                </a:cubicBezTo>
                <a:cubicBezTo>
                  <a:pt x="732" y="688"/>
                  <a:pt x="758" y="679"/>
                  <a:pt x="758" y="679"/>
                </a:cubicBezTo>
                <a:cubicBezTo>
                  <a:pt x="758" y="679"/>
                  <a:pt x="786" y="668"/>
                  <a:pt x="791" y="679"/>
                </a:cubicBezTo>
                <a:cubicBezTo>
                  <a:pt x="795" y="690"/>
                  <a:pt x="863" y="740"/>
                  <a:pt x="865" y="746"/>
                </a:cubicBezTo>
                <a:cubicBezTo>
                  <a:pt x="867" y="751"/>
                  <a:pt x="883" y="867"/>
                  <a:pt x="908" y="894"/>
                </a:cubicBezTo>
                <a:cubicBezTo>
                  <a:pt x="934" y="920"/>
                  <a:pt x="951" y="1009"/>
                  <a:pt x="952" y="1016"/>
                </a:cubicBezTo>
                <a:cubicBezTo>
                  <a:pt x="953" y="1022"/>
                  <a:pt x="940" y="1016"/>
                  <a:pt x="932" y="1037"/>
                </a:cubicBezTo>
                <a:cubicBezTo>
                  <a:pt x="925" y="1058"/>
                  <a:pt x="919" y="1085"/>
                  <a:pt x="926" y="1093"/>
                </a:cubicBezTo>
                <a:cubicBezTo>
                  <a:pt x="932" y="1101"/>
                  <a:pt x="953" y="1119"/>
                  <a:pt x="984" y="1119"/>
                </a:cubicBezTo>
                <a:cubicBezTo>
                  <a:pt x="1015" y="1119"/>
                  <a:pt x="1038" y="1135"/>
                  <a:pt x="1054" y="1138"/>
                </a:cubicBezTo>
                <a:cubicBezTo>
                  <a:pt x="1071" y="1142"/>
                  <a:pt x="1156" y="1174"/>
                  <a:pt x="1164" y="1133"/>
                </a:cubicBezTo>
                <a:cubicBezTo>
                  <a:pt x="1164" y="1133"/>
                  <a:pt x="1173" y="1115"/>
                  <a:pt x="1135" y="1096"/>
                </a:cubicBezTo>
                <a:close/>
                <a:moveTo>
                  <a:pt x="566" y="274"/>
                </a:moveTo>
                <a:cubicBezTo>
                  <a:pt x="560" y="278"/>
                  <a:pt x="555" y="278"/>
                  <a:pt x="555" y="278"/>
                </a:cubicBezTo>
                <a:cubicBezTo>
                  <a:pt x="555" y="278"/>
                  <a:pt x="564" y="265"/>
                  <a:pt x="580" y="261"/>
                </a:cubicBezTo>
                <a:cubicBezTo>
                  <a:pt x="580" y="261"/>
                  <a:pt x="572" y="270"/>
                  <a:pt x="566" y="274"/>
                </a:cubicBezTo>
                <a:close/>
              </a:path>
            </a:pathLst>
          </a:custGeom>
          <a:solidFill>
            <a:srgbClr val="FFD20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7" name="Freeform 12"/>
          <p:cNvSpPr>
            <a:spLocks noEditPoints="1"/>
          </p:cNvSpPr>
          <p:nvPr/>
        </p:nvSpPr>
        <p:spPr bwMode="gray">
          <a:xfrm>
            <a:off x="7873351" y="2502647"/>
            <a:ext cx="667717" cy="902792"/>
          </a:xfrm>
          <a:custGeom>
            <a:avLst/>
            <a:gdLst/>
            <a:ahLst/>
            <a:cxnLst>
              <a:cxn ang="0">
                <a:pos x="940" y="1268"/>
              </a:cxn>
              <a:cxn ang="0">
                <a:pos x="889" y="1190"/>
              </a:cxn>
              <a:cxn ang="0">
                <a:pos x="834" y="1062"/>
              </a:cxn>
              <a:cxn ang="0">
                <a:pos x="802" y="871"/>
              </a:cxn>
              <a:cxn ang="0">
                <a:pos x="767" y="801"/>
              </a:cxn>
              <a:cxn ang="0">
                <a:pos x="682" y="685"/>
              </a:cxn>
              <a:cxn ang="0">
                <a:pos x="664" y="669"/>
              </a:cxn>
              <a:cxn ang="0">
                <a:pos x="637" y="589"/>
              </a:cxn>
              <a:cxn ang="0">
                <a:pos x="735" y="431"/>
              </a:cxn>
              <a:cxn ang="0">
                <a:pos x="792" y="413"/>
              </a:cxn>
              <a:cxn ang="0">
                <a:pos x="793" y="375"/>
              </a:cxn>
              <a:cxn ang="0">
                <a:pos x="779" y="358"/>
              </a:cxn>
              <a:cxn ang="0">
                <a:pos x="721" y="368"/>
              </a:cxn>
              <a:cxn ang="0">
                <a:pos x="644" y="422"/>
              </a:cxn>
              <a:cxn ang="0">
                <a:pos x="603" y="231"/>
              </a:cxn>
              <a:cxn ang="0">
                <a:pos x="607" y="201"/>
              </a:cxn>
              <a:cxn ang="0">
                <a:pos x="630" y="197"/>
              </a:cxn>
              <a:cxn ang="0">
                <a:pos x="658" y="164"/>
              </a:cxn>
              <a:cxn ang="0">
                <a:pos x="657" y="151"/>
              </a:cxn>
              <a:cxn ang="0">
                <a:pos x="659" y="148"/>
              </a:cxn>
              <a:cxn ang="0">
                <a:pos x="658" y="132"/>
              </a:cxn>
              <a:cxn ang="0">
                <a:pos x="659" y="112"/>
              </a:cxn>
              <a:cxn ang="0">
                <a:pos x="645" y="92"/>
              </a:cxn>
              <a:cxn ang="0">
                <a:pos x="587" y="4"/>
              </a:cxn>
              <a:cxn ang="0">
                <a:pos x="527" y="9"/>
              </a:cxn>
              <a:cxn ang="0">
                <a:pos x="474" y="123"/>
              </a:cxn>
              <a:cxn ang="0">
                <a:pos x="500" y="200"/>
              </a:cxn>
              <a:cxn ang="0">
                <a:pos x="412" y="264"/>
              </a:cxn>
              <a:cxn ang="0">
                <a:pos x="309" y="403"/>
              </a:cxn>
              <a:cxn ang="0">
                <a:pos x="328" y="672"/>
              </a:cxn>
              <a:cxn ang="0">
                <a:pos x="369" y="726"/>
              </a:cxn>
              <a:cxn ang="0">
                <a:pos x="396" y="722"/>
              </a:cxn>
              <a:cxn ang="0">
                <a:pos x="414" y="798"/>
              </a:cxn>
              <a:cxn ang="0">
                <a:pos x="388" y="926"/>
              </a:cxn>
              <a:cxn ang="0">
                <a:pos x="141" y="916"/>
              </a:cxn>
              <a:cxn ang="0">
                <a:pos x="95" y="872"/>
              </a:cxn>
              <a:cxn ang="0">
                <a:pos x="38" y="921"/>
              </a:cxn>
              <a:cxn ang="0">
                <a:pos x="27" y="1085"/>
              </a:cxn>
              <a:cxn ang="0">
                <a:pos x="125" y="991"/>
              </a:cxn>
              <a:cxn ang="0">
                <a:pos x="170" y="985"/>
              </a:cxn>
              <a:cxn ang="0">
                <a:pos x="436" y="1035"/>
              </a:cxn>
              <a:cxn ang="0">
                <a:pos x="540" y="871"/>
              </a:cxn>
              <a:cxn ang="0">
                <a:pos x="587" y="866"/>
              </a:cxn>
              <a:cxn ang="0">
                <a:pos x="708" y="901"/>
              </a:cxn>
              <a:cxn ang="0">
                <a:pos x="801" y="1185"/>
              </a:cxn>
              <a:cxn ang="0">
                <a:pos x="775" y="1242"/>
              </a:cxn>
              <a:cxn ang="0">
                <a:pos x="868" y="1304"/>
              </a:cxn>
              <a:cxn ang="0">
                <a:pos x="975" y="1306"/>
              </a:cxn>
              <a:cxn ang="0">
                <a:pos x="381" y="545"/>
              </a:cxn>
              <a:cxn ang="0">
                <a:pos x="400" y="407"/>
              </a:cxn>
              <a:cxn ang="0">
                <a:pos x="425" y="637"/>
              </a:cxn>
              <a:cxn ang="0">
                <a:pos x="396" y="639"/>
              </a:cxn>
            </a:cxnLst>
            <a:rect l="0" t="0" r="r" b="b"/>
            <a:pathLst>
              <a:path w="996" h="1345">
                <a:moveTo>
                  <a:pt x="975" y="1306"/>
                </a:moveTo>
                <a:cubicBezTo>
                  <a:pt x="955" y="1290"/>
                  <a:pt x="943" y="1273"/>
                  <a:pt x="940" y="1268"/>
                </a:cubicBezTo>
                <a:cubicBezTo>
                  <a:pt x="937" y="1263"/>
                  <a:pt x="907" y="1236"/>
                  <a:pt x="899" y="1226"/>
                </a:cubicBezTo>
                <a:cubicBezTo>
                  <a:pt x="891" y="1216"/>
                  <a:pt x="898" y="1193"/>
                  <a:pt x="889" y="1190"/>
                </a:cubicBezTo>
                <a:cubicBezTo>
                  <a:pt x="880" y="1187"/>
                  <a:pt x="874" y="1200"/>
                  <a:pt x="874" y="1200"/>
                </a:cubicBezTo>
                <a:cubicBezTo>
                  <a:pt x="874" y="1200"/>
                  <a:pt x="833" y="1087"/>
                  <a:pt x="834" y="1062"/>
                </a:cubicBezTo>
                <a:cubicBezTo>
                  <a:pt x="835" y="1036"/>
                  <a:pt x="828" y="984"/>
                  <a:pt x="816" y="966"/>
                </a:cubicBezTo>
                <a:cubicBezTo>
                  <a:pt x="804" y="947"/>
                  <a:pt x="804" y="884"/>
                  <a:pt x="802" y="871"/>
                </a:cubicBezTo>
                <a:cubicBezTo>
                  <a:pt x="800" y="858"/>
                  <a:pt x="786" y="841"/>
                  <a:pt x="786" y="841"/>
                </a:cubicBezTo>
                <a:cubicBezTo>
                  <a:pt x="786" y="841"/>
                  <a:pt x="778" y="818"/>
                  <a:pt x="767" y="801"/>
                </a:cubicBezTo>
                <a:cubicBezTo>
                  <a:pt x="756" y="785"/>
                  <a:pt x="751" y="776"/>
                  <a:pt x="735" y="758"/>
                </a:cubicBezTo>
                <a:cubicBezTo>
                  <a:pt x="725" y="747"/>
                  <a:pt x="694" y="697"/>
                  <a:pt x="682" y="685"/>
                </a:cubicBezTo>
                <a:cubicBezTo>
                  <a:pt x="677" y="680"/>
                  <a:pt x="671" y="678"/>
                  <a:pt x="664" y="676"/>
                </a:cubicBezTo>
                <a:cubicBezTo>
                  <a:pt x="664" y="669"/>
                  <a:pt x="664" y="669"/>
                  <a:pt x="664" y="669"/>
                </a:cubicBezTo>
                <a:cubicBezTo>
                  <a:pt x="664" y="669"/>
                  <a:pt x="652" y="638"/>
                  <a:pt x="647" y="632"/>
                </a:cubicBezTo>
                <a:cubicBezTo>
                  <a:pt x="642" y="627"/>
                  <a:pt x="634" y="604"/>
                  <a:pt x="637" y="589"/>
                </a:cubicBezTo>
                <a:cubicBezTo>
                  <a:pt x="640" y="574"/>
                  <a:pt x="646" y="497"/>
                  <a:pt x="646" y="497"/>
                </a:cubicBezTo>
                <a:cubicBezTo>
                  <a:pt x="646" y="497"/>
                  <a:pt x="722" y="434"/>
                  <a:pt x="735" y="431"/>
                </a:cubicBezTo>
                <a:cubicBezTo>
                  <a:pt x="748" y="428"/>
                  <a:pt x="766" y="425"/>
                  <a:pt x="775" y="416"/>
                </a:cubicBezTo>
                <a:cubicBezTo>
                  <a:pt x="775" y="416"/>
                  <a:pt x="786" y="417"/>
                  <a:pt x="792" y="413"/>
                </a:cubicBezTo>
                <a:cubicBezTo>
                  <a:pt x="799" y="408"/>
                  <a:pt x="803" y="399"/>
                  <a:pt x="801" y="393"/>
                </a:cubicBezTo>
                <a:cubicBezTo>
                  <a:pt x="798" y="387"/>
                  <a:pt x="804" y="380"/>
                  <a:pt x="793" y="375"/>
                </a:cubicBezTo>
                <a:cubicBezTo>
                  <a:pt x="793" y="375"/>
                  <a:pt x="792" y="364"/>
                  <a:pt x="782" y="360"/>
                </a:cubicBezTo>
                <a:cubicBezTo>
                  <a:pt x="772" y="356"/>
                  <a:pt x="779" y="358"/>
                  <a:pt x="779" y="358"/>
                </a:cubicBezTo>
                <a:cubicBezTo>
                  <a:pt x="779" y="358"/>
                  <a:pt x="771" y="346"/>
                  <a:pt x="755" y="346"/>
                </a:cubicBezTo>
                <a:cubicBezTo>
                  <a:pt x="740" y="347"/>
                  <a:pt x="729" y="351"/>
                  <a:pt x="721" y="368"/>
                </a:cubicBezTo>
                <a:cubicBezTo>
                  <a:pt x="713" y="384"/>
                  <a:pt x="710" y="402"/>
                  <a:pt x="683" y="409"/>
                </a:cubicBezTo>
                <a:cubicBezTo>
                  <a:pt x="656" y="416"/>
                  <a:pt x="644" y="422"/>
                  <a:pt x="644" y="422"/>
                </a:cubicBezTo>
                <a:cubicBezTo>
                  <a:pt x="644" y="422"/>
                  <a:pt x="650" y="342"/>
                  <a:pt x="631" y="301"/>
                </a:cubicBezTo>
                <a:cubicBezTo>
                  <a:pt x="613" y="261"/>
                  <a:pt x="600" y="246"/>
                  <a:pt x="603" y="231"/>
                </a:cubicBezTo>
                <a:cubicBezTo>
                  <a:pt x="606" y="215"/>
                  <a:pt x="607" y="203"/>
                  <a:pt x="607" y="203"/>
                </a:cubicBezTo>
                <a:cubicBezTo>
                  <a:pt x="607" y="201"/>
                  <a:pt x="607" y="201"/>
                  <a:pt x="607" y="201"/>
                </a:cubicBezTo>
                <a:cubicBezTo>
                  <a:pt x="612" y="200"/>
                  <a:pt x="618" y="199"/>
                  <a:pt x="623" y="197"/>
                </a:cubicBezTo>
                <a:cubicBezTo>
                  <a:pt x="626" y="197"/>
                  <a:pt x="629" y="197"/>
                  <a:pt x="630" y="197"/>
                </a:cubicBezTo>
                <a:cubicBezTo>
                  <a:pt x="637" y="195"/>
                  <a:pt x="655" y="194"/>
                  <a:pt x="657" y="181"/>
                </a:cubicBezTo>
                <a:cubicBezTo>
                  <a:pt x="659" y="175"/>
                  <a:pt x="659" y="169"/>
                  <a:pt x="658" y="164"/>
                </a:cubicBezTo>
                <a:cubicBezTo>
                  <a:pt x="660" y="161"/>
                  <a:pt x="662" y="158"/>
                  <a:pt x="662" y="156"/>
                </a:cubicBezTo>
                <a:cubicBezTo>
                  <a:pt x="661" y="153"/>
                  <a:pt x="659" y="152"/>
                  <a:pt x="657" y="151"/>
                </a:cubicBezTo>
                <a:cubicBezTo>
                  <a:pt x="657" y="150"/>
                  <a:pt x="658" y="149"/>
                  <a:pt x="658" y="149"/>
                </a:cubicBezTo>
                <a:cubicBezTo>
                  <a:pt x="658" y="149"/>
                  <a:pt x="658" y="148"/>
                  <a:pt x="659" y="148"/>
                </a:cubicBezTo>
                <a:cubicBezTo>
                  <a:pt x="660" y="147"/>
                  <a:pt x="662" y="144"/>
                  <a:pt x="661" y="143"/>
                </a:cubicBezTo>
                <a:cubicBezTo>
                  <a:pt x="660" y="141"/>
                  <a:pt x="658" y="132"/>
                  <a:pt x="658" y="132"/>
                </a:cubicBezTo>
                <a:cubicBezTo>
                  <a:pt x="658" y="132"/>
                  <a:pt x="669" y="124"/>
                  <a:pt x="663" y="115"/>
                </a:cubicBezTo>
                <a:cubicBezTo>
                  <a:pt x="662" y="114"/>
                  <a:pt x="660" y="113"/>
                  <a:pt x="659" y="112"/>
                </a:cubicBezTo>
                <a:cubicBezTo>
                  <a:pt x="655" y="107"/>
                  <a:pt x="650" y="102"/>
                  <a:pt x="645" y="97"/>
                </a:cubicBezTo>
                <a:cubicBezTo>
                  <a:pt x="645" y="96"/>
                  <a:pt x="645" y="94"/>
                  <a:pt x="645" y="92"/>
                </a:cubicBezTo>
                <a:cubicBezTo>
                  <a:pt x="648" y="81"/>
                  <a:pt x="654" y="62"/>
                  <a:pt x="642" y="46"/>
                </a:cubicBezTo>
                <a:cubicBezTo>
                  <a:pt x="630" y="30"/>
                  <a:pt x="631" y="9"/>
                  <a:pt x="587" y="4"/>
                </a:cubicBezTo>
                <a:cubicBezTo>
                  <a:pt x="582" y="4"/>
                  <a:pt x="574" y="3"/>
                  <a:pt x="569" y="3"/>
                </a:cubicBezTo>
                <a:cubicBezTo>
                  <a:pt x="555" y="0"/>
                  <a:pt x="541" y="3"/>
                  <a:pt x="527" y="9"/>
                </a:cubicBezTo>
                <a:cubicBezTo>
                  <a:pt x="481" y="31"/>
                  <a:pt x="459" y="56"/>
                  <a:pt x="474" y="122"/>
                </a:cubicBezTo>
                <a:cubicBezTo>
                  <a:pt x="474" y="123"/>
                  <a:pt x="474" y="123"/>
                  <a:pt x="474" y="123"/>
                </a:cubicBezTo>
                <a:cubicBezTo>
                  <a:pt x="478" y="134"/>
                  <a:pt x="484" y="145"/>
                  <a:pt x="496" y="154"/>
                </a:cubicBezTo>
                <a:cubicBezTo>
                  <a:pt x="516" y="168"/>
                  <a:pt x="504" y="198"/>
                  <a:pt x="500" y="200"/>
                </a:cubicBezTo>
                <a:cubicBezTo>
                  <a:pt x="496" y="201"/>
                  <a:pt x="456" y="215"/>
                  <a:pt x="448" y="231"/>
                </a:cubicBezTo>
                <a:cubicBezTo>
                  <a:pt x="439" y="246"/>
                  <a:pt x="420" y="259"/>
                  <a:pt x="412" y="264"/>
                </a:cubicBezTo>
                <a:cubicBezTo>
                  <a:pt x="380" y="285"/>
                  <a:pt x="348" y="337"/>
                  <a:pt x="337" y="361"/>
                </a:cubicBezTo>
                <a:cubicBezTo>
                  <a:pt x="327" y="382"/>
                  <a:pt x="309" y="378"/>
                  <a:pt x="309" y="403"/>
                </a:cubicBezTo>
                <a:cubicBezTo>
                  <a:pt x="308" y="427"/>
                  <a:pt x="299" y="554"/>
                  <a:pt x="318" y="593"/>
                </a:cubicBezTo>
                <a:cubicBezTo>
                  <a:pt x="338" y="633"/>
                  <a:pt x="324" y="648"/>
                  <a:pt x="328" y="672"/>
                </a:cubicBezTo>
                <a:cubicBezTo>
                  <a:pt x="333" y="695"/>
                  <a:pt x="336" y="717"/>
                  <a:pt x="355" y="727"/>
                </a:cubicBezTo>
                <a:cubicBezTo>
                  <a:pt x="355" y="727"/>
                  <a:pt x="366" y="731"/>
                  <a:pt x="369" y="726"/>
                </a:cubicBezTo>
                <a:cubicBezTo>
                  <a:pt x="369" y="726"/>
                  <a:pt x="382" y="729"/>
                  <a:pt x="385" y="724"/>
                </a:cubicBezTo>
                <a:cubicBezTo>
                  <a:pt x="396" y="722"/>
                  <a:pt x="396" y="722"/>
                  <a:pt x="396" y="722"/>
                </a:cubicBezTo>
                <a:cubicBezTo>
                  <a:pt x="398" y="758"/>
                  <a:pt x="398" y="758"/>
                  <a:pt x="398" y="758"/>
                </a:cubicBezTo>
                <a:cubicBezTo>
                  <a:pt x="398" y="758"/>
                  <a:pt x="407" y="789"/>
                  <a:pt x="414" y="798"/>
                </a:cubicBezTo>
                <a:cubicBezTo>
                  <a:pt x="410" y="827"/>
                  <a:pt x="407" y="859"/>
                  <a:pt x="408" y="868"/>
                </a:cubicBezTo>
                <a:cubicBezTo>
                  <a:pt x="410" y="886"/>
                  <a:pt x="420" y="945"/>
                  <a:pt x="388" y="926"/>
                </a:cubicBezTo>
                <a:cubicBezTo>
                  <a:pt x="357" y="906"/>
                  <a:pt x="298" y="919"/>
                  <a:pt x="255" y="925"/>
                </a:cubicBezTo>
                <a:cubicBezTo>
                  <a:pt x="212" y="931"/>
                  <a:pt x="150" y="924"/>
                  <a:pt x="141" y="916"/>
                </a:cubicBezTo>
                <a:cubicBezTo>
                  <a:pt x="131" y="908"/>
                  <a:pt x="122" y="891"/>
                  <a:pt x="110" y="884"/>
                </a:cubicBezTo>
                <a:cubicBezTo>
                  <a:pt x="98" y="877"/>
                  <a:pt x="95" y="872"/>
                  <a:pt x="95" y="872"/>
                </a:cubicBezTo>
                <a:cubicBezTo>
                  <a:pt x="95" y="872"/>
                  <a:pt x="92" y="867"/>
                  <a:pt x="76" y="869"/>
                </a:cubicBezTo>
                <a:cubicBezTo>
                  <a:pt x="61" y="871"/>
                  <a:pt x="46" y="895"/>
                  <a:pt x="38" y="921"/>
                </a:cubicBezTo>
                <a:cubicBezTo>
                  <a:pt x="29" y="946"/>
                  <a:pt x="3" y="974"/>
                  <a:pt x="3" y="999"/>
                </a:cubicBezTo>
                <a:cubicBezTo>
                  <a:pt x="3" y="1025"/>
                  <a:pt x="0" y="1094"/>
                  <a:pt x="27" y="1085"/>
                </a:cubicBezTo>
                <a:cubicBezTo>
                  <a:pt x="62" y="1073"/>
                  <a:pt x="77" y="1028"/>
                  <a:pt x="94" y="1014"/>
                </a:cubicBezTo>
                <a:cubicBezTo>
                  <a:pt x="110" y="1000"/>
                  <a:pt x="126" y="996"/>
                  <a:pt x="125" y="991"/>
                </a:cubicBezTo>
                <a:cubicBezTo>
                  <a:pt x="124" y="986"/>
                  <a:pt x="123" y="983"/>
                  <a:pt x="123" y="983"/>
                </a:cubicBezTo>
                <a:cubicBezTo>
                  <a:pt x="123" y="983"/>
                  <a:pt x="146" y="980"/>
                  <a:pt x="170" y="985"/>
                </a:cubicBezTo>
                <a:cubicBezTo>
                  <a:pt x="194" y="990"/>
                  <a:pt x="304" y="1016"/>
                  <a:pt x="338" y="1016"/>
                </a:cubicBezTo>
                <a:cubicBezTo>
                  <a:pt x="372" y="1016"/>
                  <a:pt x="414" y="1042"/>
                  <a:pt x="436" y="1035"/>
                </a:cubicBezTo>
                <a:cubicBezTo>
                  <a:pt x="457" y="1028"/>
                  <a:pt x="486" y="1009"/>
                  <a:pt x="512" y="926"/>
                </a:cubicBezTo>
                <a:cubicBezTo>
                  <a:pt x="512" y="926"/>
                  <a:pt x="532" y="878"/>
                  <a:pt x="540" y="871"/>
                </a:cubicBezTo>
                <a:cubicBezTo>
                  <a:pt x="549" y="864"/>
                  <a:pt x="560" y="854"/>
                  <a:pt x="560" y="854"/>
                </a:cubicBezTo>
                <a:cubicBezTo>
                  <a:pt x="560" y="854"/>
                  <a:pt x="575" y="870"/>
                  <a:pt x="587" y="866"/>
                </a:cubicBezTo>
                <a:cubicBezTo>
                  <a:pt x="600" y="862"/>
                  <a:pt x="610" y="855"/>
                  <a:pt x="618" y="857"/>
                </a:cubicBezTo>
                <a:cubicBezTo>
                  <a:pt x="626" y="859"/>
                  <a:pt x="698" y="881"/>
                  <a:pt x="708" y="901"/>
                </a:cubicBezTo>
                <a:cubicBezTo>
                  <a:pt x="718" y="922"/>
                  <a:pt x="719" y="1016"/>
                  <a:pt x="739" y="1039"/>
                </a:cubicBezTo>
                <a:cubicBezTo>
                  <a:pt x="760" y="1061"/>
                  <a:pt x="801" y="1152"/>
                  <a:pt x="801" y="1185"/>
                </a:cubicBezTo>
                <a:cubicBezTo>
                  <a:pt x="801" y="1185"/>
                  <a:pt x="788" y="1206"/>
                  <a:pt x="785" y="1220"/>
                </a:cubicBezTo>
                <a:cubicBezTo>
                  <a:pt x="782" y="1235"/>
                  <a:pt x="776" y="1233"/>
                  <a:pt x="775" y="1242"/>
                </a:cubicBezTo>
                <a:cubicBezTo>
                  <a:pt x="774" y="1251"/>
                  <a:pt x="769" y="1256"/>
                  <a:pt x="784" y="1263"/>
                </a:cubicBezTo>
                <a:cubicBezTo>
                  <a:pt x="799" y="1270"/>
                  <a:pt x="846" y="1297"/>
                  <a:pt x="868" y="1304"/>
                </a:cubicBezTo>
                <a:cubicBezTo>
                  <a:pt x="891" y="1311"/>
                  <a:pt x="965" y="1345"/>
                  <a:pt x="980" y="1336"/>
                </a:cubicBezTo>
                <a:cubicBezTo>
                  <a:pt x="996" y="1327"/>
                  <a:pt x="996" y="1323"/>
                  <a:pt x="975" y="1306"/>
                </a:cubicBezTo>
                <a:close/>
                <a:moveTo>
                  <a:pt x="396" y="639"/>
                </a:moveTo>
                <a:cubicBezTo>
                  <a:pt x="390" y="632"/>
                  <a:pt x="379" y="566"/>
                  <a:pt x="381" y="545"/>
                </a:cubicBezTo>
                <a:cubicBezTo>
                  <a:pt x="383" y="523"/>
                  <a:pt x="388" y="464"/>
                  <a:pt x="386" y="432"/>
                </a:cubicBezTo>
                <a:cubicBezTo>
                  <a:pt x="384" y="400"/>
                  <a:pt x="400" y="407"/>
                  <a:pt x="400" y="407"/>
                </a:cubicBezTo>
                <a:cubicBezTo>
                  <a:pt x="398" y="446"/>
                  <a:pt x="424" y="499"/>
                  <a:pt x="426" y="529"/>
                </a:cubicBezTo>
                <a:cubicBezTo>
                  <a:pt x="428" y="559"/>
                  <a:pt x="419" y="612"/>
                  <a:pt x="425" y="637"/>
                </a:cubicBezTo>
                <a:cubicBezTo>
                  <a:pt x="431" y="663"/>
                  <a:pt x="420" y="667"/>
                  <a:pt x="420" y="667"/>
                </a:cubicBezTo>
                <a:cubicBezTo>
                  <a:pt x="419" y="660"/>
                  <a:pt x="402" y="647"/>
                  <a:pt x="396" y="639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8" name="Freeform 13"/>
          <p:cNvSpPr>
            <a:spLocks noEditPoints="1"/>
          </p:cNvSpPr>
          <p:nvPr/>
        </p:nvSpPr>
        <p:spPr bwMode="gray">
          <a:xfrm>
            <a:off x="6335755" y="2346635"/>
            <a:ext cx="662717" cy="955311"/>
          </a:xfrm>
          <a:custGeom>
            <a:avLst/>
            <a:gdLst/>
            <a:ahLst/>
            <a:cxnLst>
              <a:cxn ang="0">
                <a:pos x="934" y="1345"/>
              </a:cxn>
              <a:cxn ang="0">
                <a:pos x="886" y="1265"/>
              </a:cxn>
              <a:cxn ang="0">
                <a:pos x="835" y="1135"/>
              </a:cxn>
              <a:cxn ang="0">
                <a:pos x="809" y="944"/>
              </a:cxn>
              <a:cxn ang="0">
                <a:pos x="776" y="873"/>
              </a:cxn>
              <a:cxn ang="0">
                <a:pos x="763" y="849"/>
              </a:cxn>
              <a:cxn ang="0">
                <a:pos x="658" y="696"/>
              </a:cxn>
              <a:cxn ang="0">
                <a:pos x="657" y="693"/>
              </a:cxn>
              <a:cxn ang="0">
                <a:pos x="677" y="612"/>
              </a:cxn>
              <a:cxn ang="0">
                <a:pos x="725" y="338"/>
              </a:cxn>
              <a:cxn ang="0">
                <a:pos x="920" y="390"/>
              </a:cxn>
              <a:cxn ang="0">
                <a:pos x="828" y="167"/>
              </a:cxn>
              <a:cxn ang="0">
                <a:pos x="786" y="106"/>
              </a:cxn>
              <a:cxn ang="0">
                <a:pos x="746" y="122"/>
              </a:cxn>
              <a:cxn ang="0">
                <a:pos x="728" y="130"/>
              </a:cxn>
              <a:cxn ang="0">
                <a:pos x="709" y="65"/>
              </a:cxn>
              <a:cxn ang="0">
                <a:pos x="556" y="161"/>
              </a:cxn>
              <a:cxn ang="0">
                <a:pos x="571" y="221"/>
              </a:cxn>
              <a:cxn ang="0">
                <a:pos x="523" y="287"/>
              </a:cxn>
              <a:cxn ang="0">
                <a:pos x="382" y="392"/>
              </a:cxn>
              <a:cxn ang="0">
                <a:pos x="281" y="572"/>
              </a:cxn>
              <a:cxn ang="0">
                <a:pos x="250" y="634"/>
              </a:cxn>
              <a:cxn ang="0">
                <a:pos x="273" y="653"/>
              </a:cxn>
              <a:cxn ang="0">
                <a:pos x="313" y="612"/>
              </a:cxn>
              <a:cxn ang="0">
                <a:pos x="428" y="437"/>
              </a:cxn>
              <a:cxn ang="0">
                <a:pos x="502" y="409"/>
              </a:cxn>
              <a:cxn ang="0">
                <a:pos x="467" y="582"/>
              </a:cxn>
              <a:cxn ang="0">
                <a:pos x="411" y="701"/>
              </a:cxn>
              <a:cxn ang="0">
                <a:pos x="406" y="721"/>
              </a:cxn>
              <a:cxn ang="0">
                <a:pos x="410" y="835"/>
              </a:cxn>
              <a:cxn ang="0">
                <a:pos x="415" y="929"/>
              </a:cxn>
              <a:cxn ang="0">
                <a:pos x="260" y="981"/>
              </a:cxn>
              <a:cxn ang="0">
                <a:pos x="117" y="935"/>
              </a:cxn>
              <a:cxn ang="0">
                <a:pos x="84" y="918"/>
              </a:cxn>
              <a:cxn ang="0">
                <a:pos x="6" y="1046"/>
              </a:cxn>
              <a:cxn ang="0">
                <a:pos x="96" y="1064"/>
              </a:cxn>
              <a:cxn ang="0">
                <a:pos x="127" y="1034"/>
              </a:cxn>
              <a:cxn ang="0">
                <a:pos x="341" y="1074"/>
              </a:cxn>
              <a:cxn ang="0">
                <a:pos x="517" y="989"/>
              </a:cxn>
              <a:cxn ang="0">
                <a:pos x="567" y="919"/>
              </a:cxn>
              <a:cxn ang="0">
                <a:pos x="625" y="923"/>
              </a:cxn>
              <a:cxn ang="0">
                <a:pos x="741" y="1110"/>
              </a:cxn>
              <a:cxn ang="0">
                <a:pos x="781" y="1292"/>
              </a:cxn>
              <a:cxn ang="0">
                <a:pos x="778" y="1335"/>
              </a:cxn>
              <a:cxn ang="0">
                <a:pos x="972" y="1414"/>
              </a:cxn>
              <a:cxn ang="0">
                <a:pos x="744" y="193"/>
              </a:cxn>
              <a:cxn ang="0">
                <a:pos x="794" y="209"/>
              </a:cxn>
              <a:cxn ang="0">
                <a:pos x="805" y="270"/>
              </a:cxn>
              <a:cxn ang="0">
                <a:pos x="738" y="215"/>
              </a:cxn>
            </a:cxnLst>
            <a:rect l="0" t="0" r="r" b="b"/>
            <a:pathLst>
              <a:path w="988" h="1423">
                <a:moveTo>
                  <a:pt x="968" y="1385"/>
                </a:moveTo>
                <a:cubicBezTo>
                  <a:pt x="948" y="1368"/>
                  <a:pt x="937" y="1350"/>
                  <a:pt x="934" y="1345"/>
                </a:cubicBezTo>
                <a:cubicBezTo>
                  <a:pt x="931" y="1339"/>
                  <a:pt x="902" y="1312"/>
                  <a:pt x="895" y="1301"/>
                </a:cubicBezTo>
                <a:cubicBezTo>
                  <a:pt x="887" y="1291"/>
                  <a:pt x="895" y="1269"/>
                  <a:pt x="886" y="1265"/>
                </a:cubicBezTo>
                <a:cubicBezTo>
                  <a:pt x="877" y="1262"/>
                  <a:pt x="870" y="1275"/>
                  <a:pt x="870" y="1275"/>
                </a:cubicBezTo>
                <a:cubicBezTo>
                  <a:pt x="870" y="1275"/>
                  <a:pt x="833" y="1161"/>
                  <a:pt x="835" y="1135"/>
                </a:cubicBezTo>
                <a:cubicBezTo>
                  <a:pt x="837" y="1110"/>
                  <a:pt x="831" y="1058"/>
                  <a:pt x="820" y="1039"/>
                </a:cubicBezTo>
                <a:cubicBezTo>
                  <a:pt x="808" y="1020"/>
                  <a:pt x="810" y="957"/>
                  <a:pt x="809" y="944"/>
                </a:cubicBezTo>
                <a:cubicBezTo>
                  <a:pt x="807" y="930"/>
                  <a:pt x="793" y="914"/>
                  <a:pt x="793" y="914"/>
                </a:cubicBezTo>
                <a:cubicBezTo>
                  <a:pt x="793" y="914"/>
                  <a:pt x="787" y="890"/>
                  <a:pt x="776" y="873"/>
                </a:cubicBezTo>
                <a:cubicBezTo>
                  <a:pt x="771" y="864"/>
                  <a:pt x="767" y="857"/>
                  <a:pt x="762" y="850"/>
                </a:cubicBezTo>
                <a:cubicBezTo>
                  <a:pt x="763" y="849"/>
                  <a:pt x="763" y="849"/>
                  <a:pt x="763" y="849"/>
                </a:cubicBezTo>
                <a:cubicBezTo>
                  <a:pt x="763" y="849"/>
                  <a:pt x="702" y="742"/>
                  <a:pt x="677" y="721"/>
                </a:cubicBezTo>
                <a:cubicBezTo>
                  <a:pt x="666" y="711"/>
                  <a:pt x="661" y="704"/>
                  <a:pt x="658" y="696"/>
                </a:cubicBezTo>
                <a:cubicBezTo>
                  <a:pt x="660" y="696"/>
                  <a:pt x="660" y="696"/>
                  <a:pt x="660" y="696"/>
                </a:cubicBezTo>
                <a:cubicBezTo>
                  <a:pt x="659" y="695"/>
                  <a:pt x="658" y="694"/>
                  <a:pt x="657" y="693"/>
                </a:cubicBezTo>
                <a:cubicBezTo>
                  <a:pt x="656" y="687"/>
                  <a:pt x="656" y="680"/>
                  <a:pt x="656" y="670"/>
                </a:cubicBezTo>
                <a:cubicBezTo>
                  <a:pt x="661" y="654"/>
                  <a:pt x="672" y="633"/>
                  <a:pt x="677" y="612"/>
                </a:cubicBezTo>
                <a:cubicBezTo>
                  <a:pt x="685" y="577"/>
                  <a:pt x="719" y="465"/>
                  <a:pt x="716" y="437"/>
                </a:cubicBezTo>
                <a:cubicBezTo>
                  <a:pt x="713" y="408"/>
                  <a:pt x="724" y="342"/>
                  <a:pt x="725" y="338"/>
                </a:cubicBezTo>
                <a:cubicBezTo>
                  <a:pt x="726" y="333"/>
                  <a:pt x="783" y="378"/>
                  <a:pt x="827" y="384"/>
                </a:cubicBezTo>
                <a:cubicBezTo>
                  <a:pt x="870" y="391"/>
                  <a:pt x="900" y="407"/>
                  <a:pt x="920" y="390"/>
                </a:cubicBezTo>
                <a:cubicBezTo>
                  <a:pt x="939" y="373"/>
                  <a:pt x="930" y="332"/>
                  <a:pt x="920" y="313"/>
                </a:cubicBezTo>
                <a:cubicBezTo>
                  <a:pt x="910" y="293"/>
                  <a:pt x="838" y="177"/>
                  <a:pt x="828" y="167"/>
                </a:cubicBezTo>
                <a:cubicBezTo>
                  <a:pt x="818" y="156"/>
                  <a:pt x="819" y="156"/>
                  <a:pt x="817" y="146"/>
                </a:cubicBezTo>
                <a:cubicBezTo>
                  <a:pt x="815" y="136"/>
                  <a:pt x="793" y="106"/>
                  <a:pt x="786" y="106"/>
                </a:cubicBezTo>
                <a:cubicBezTo>
                  <a:pt x="778" y="106"/>
                  <a:pt x="768" y="104"/>
                  <a:pt x="766" y="110"/>
                </a:cubicBezTo>
                <a:cubicBezTo>
                  <a:pt x="766" y="110"/>
                  <a:pt x="746" y="98"/>
                  <a:pt x="746" y="122"/>
                </a:cubicBezTo>
                <a:cubicBezTo>
                  <a:pt x="746" y="122"/>
                  <a:pt x="744" y="125"/>
                  <a:pt x="735" y="124"/>
                </a:cubicBezTo>
                <a:cubicBezTo>
                  <a:pt x="729" y="124"/>
                  <a:pt x="728" y="127"/>
                  <a:pt x="728" y="130"/>
                </a:cubicBezTo>
                <a:cubicBezTo>
                  <a:pt x="723" y="125"/>
                  <a:pt x="715" y="116"/>
                  <a:pt x="716" y="108"/>
                </a:cubicBezTo>
                <a:cubicBezTo>
                  <a:pt x="717" y="95"/>
                  <a:pt x="714" y="77"/>
                  <a:pt x="709" y="65"/>
                </a:cubicBezTo>
                <a:cubicBezTo>
                  <a:pt x="698" y="41"/>
                  <a:pt x="620" y="0"/>
                  <a:pt x="560" y="60"/>
                </a:cubicBezTo>
                <a:cubicBezTo>
                  <a:pt x="560" y="60"/>
                  <a:pt x="531" y="118"/>
                  <a:pt x="556" y="161"/>
                </a:cubicBezTo>
                <a:cubicBezTo>
                  <a:pt x="581" y="204"/>
                  <a:pt x="583" y="193"/>
                  <a:pt x="581" y="201"/>
                </a:cubicBezTo>
                <a:cubicBezTo>
                  <a:pt x="578" y="210"/>
                  <a:pt x="575" y="212"/>
                  <a:pt x="571" y="221"/>
                </a:cubicBezTo>
                <a:cubicBezTo>
                  <a:pt x="566" y="229"/>
                  <a:pt x="552" y="242"/>
                  <a:pt x="549" y="243"/>
                </a:cubicBezTo>
                <a:cubicBezTo>
                  <a:pt x="546" y="245"/>
                  <a:pt x="524" y="275"/>
                  <a:pt x="523" y="287"/>
                </a:cubicBezTo>
                <a:cubicBezTo>
                  <a:pt x="522" y="299"/>
                  <a:pt x="504" y="314"/>
                  <a:pt x="491" y="317"/>
                </a:cubicBezTo>
                <a:cubicBezTo>
                  <a:pt x="459" y="324"/>
                  <a:pt x="397" y="384"/>
                  <a:pt x="382" y="392"/>
                </a:cubicBezTo>
                <a:cubicBezTo>
                  <a:pt x="370" y="399"/>
                  <a:pt x="372" y="412"/>
                  <a:pt x="354" y="428"/>
                </a:cubicBezTo>
                <a:cubicBezTo>
                  <a:pt x="336" y="444"/>
                  <a:pt x="293" y="562"/>
                  <a:pt x="281" y="572"/>
                </a:cubicBezTo>
                <a:cubicBezTo>
                  <a:pt x="269" y="582"/>
                  <a:pt x="256" y="608"/>
                  <a:pt x="256" y="617"/>
                </a:cubicBezTo>
                <a:cubicBezTo>
                  <a:pt x="256" y="617"/>
                  <a:pt x="244" y="627"/>
                  <a:pt x="250" y="634"/>
                </a:cubicBezTo>
                <a:cubicBezTo>
                  <a:pt x="255" y="640"/>
                  <a:pt x="255" y="648"/>
                  <a:pt x="263" y="648"/>
                </a:cubicBezTo>
                <a:cubicBezTo>
                  <a:pt x="263" y="648"/>
                  <a:pt x="269" y="656"/>
                  <a:pt x="273" y="653"/>
                </a:cubicBezTo>
                <a:cubicBezTo>
                  <a:pt x="273" y="653"/>
                  <a:pt x="285" y="661"/>
                  <a:pt x="293" y="659"/>
                </a:cubicBezTo>
                <a:cubicBezTo>
                  <a:pt x="302" y="657"/>
                  <a:pt x="317" y="659"/>
                  <a:pt x="313" y="612"/>
                </a:cubicBezTo>
                <a:cubicBezTo>
                  <a:pt x="308" y="566"/>
                  <a:pt x="351" y="547"/>
                  <a:pt x="368" y="517"/>
                </a:cubicBezTo>
                <a:cubicBezTo>
                  <a:pt x="385" y="486"/>
                  <a:pt x="428" y="445"/>
                  <a:pt x="428" y="437"/>
                </a:cubicBezTo>
                <a:cubicBezTo>
                  <a:pt x="428" y="437"/>
                  <a:pt x="463" y="438"/>
                  <a:pt x="488" y="418"/>
                </a:cubicBezTo>
                <a:cubicBezTo>
                  <a:pt x="513" y="399"/>
                  <a:pt x="502" y="409"/>
                  <a:pt x="502" y="409"/>
                </a:cubicBezTo>
                <a:cubicBezTo>
                  <a:pt x="502" y="409"/>
                  <a:pt x="508" y="447"/>
                  <a:pt x="492" y="471"/>
                </a:cubicBezTo>
                <a:cubicBezTo>
                  <a:pt x="475" y="495"/>
                  <a:pt x="467" y="564"/>
                  <a:pt x="467" y="582"/>
                </a:cubicBezTo>
                <a:cubicBezTo>
                  <a:pt x="467" y="582"/>
                  <a:pt x="435" y="621"/>
                  <a:pt x="428" y="648"/>
                </a:cubicBezTo>
                <a:cubicBezTo>
                  <a:pt x="424" y="660"/>
                  <a:pt x="417" y="680"/>
                  <a:pt x="411" y="701"/>
                </a:cubicBezTo>
                <a:cubicBezTo>
                  <a:pt x="410" y="702"/>
                  <a:pt x="410" y="702"/>
                  <a:pt x="410" y="702"/>
                </a:cubicBezTo>
                <a:cubicBezTo>
                  <a:pt x="410" y="702"/>
                  <a:pt x="408" y="709"/>
                  <a:pt x="406" y="721"/>
                </a:cubicBezTo>
                <a:cubicBezTo>
                  <a:pt x="402" y="737"/>
                  <a:pt x="400" y="753"/>
                  <a:pt x="401" y="766"/>
                </a:cubicBezTo>
                <a:cubicBezTo>
                  <a:pt x="400" y="788"/>
                  <a:pt x="402" y="813"/>
                  <a:pt x="410" y="835"/>
                </a:cubicBezTo>
                <a:cubicBezTo>
                  <a:pt x="414" y="845"/>
                  <a:pt x="418" y="852"/>
                  <a:pt x="423" y="859"/>
                </a:cubicBezTo>
                <a:cubicBezTo>
                  <a:pt x="419" y="888"/>
                  <a:pt x="414" y="919"/>
                  <a:pt x="415" y="929"/>
                </a:cubicBezTo>
                <a:cubicBezTo>
                  <a:pt x="417" y="946"/>
                  <a:pt x="425" y="1005"/>
                  <a:pt x="394" y="985"/>
                </a:cubicBezTo>
                <a:cubicBezTo>
                  <a:pt x="363" y="965"/>
                  <a:pt x="303" y="976"/>
                  <a:pt x="260" y="981"/>
                </a:cubicBezTo>
                <a:cubicBezTo>
                  <a:pt x="217" y="985"/>
                  <a:pt x="155" y="976"/>
                  <a:pt x="146" y="968"/>
                </a:cubicBezTo>
                <a:cubicBezTo>
                  <a:pt x="138" y="959"/>
                  <a:pt x="129" y="942"/>
                  <a:pt x="117" y="935"/>
                </a:cubicBezTo>
                <a:cubicBezTo>
                  <a:pt x="105" y="927"/>
                  <a:pt x="102" y="922"/>
                  <a:pt x="102" y="922"/>
                </a:cubicBezTo>
                <a:cubicBezTo>
                  <a:pt x="102" y="922"/>
                  <a:pt x="99" y="917"/>
                  <a:pt x="84" y="918"/>
                </a:cubicBezTo>
                <a:cubicBezTo>
                  <a:pt x="69" y="920"/>
                  <a:pt x="52" y="944"/>
                  <a:pt x="43" y="969"/>
                </a:cubicBezTo>
                <a:cubicBezTo>
                  <a:pt x="34" y="994"/>
                  <a:pt x="7" y="1021"/>
                  <a:pt x="6" y="1046"/>
                </a:cubicBezTo>
                <a:cubicBezTo>
                  <a:pt x="5" y="1072"/>
                  <a:pt x="0" y="1141"/>
                  <a:pt x="28" y="1133"/>
                </a:cubicBezTo>
                <a:cubicBezTo>
                  <a:pt x="63" y="1122"/>
                  <a:pt x="79" y="1077"/>
                  <a:pt x="96" y="1064"/>
                </a:cubicBezTo>
                <a:cubicBezTo>
                  <a:pt x="113" y="1050"/>
                  <a:pt x="129" y="1048"/>
                  <a:pt x="129" y="1042"/>
                </a:cubicBezTo>
                <a:cubicBezTo>
                  <a:pt x="128" y="1037"/>
                  <a:pt x="127" y="1034"/>
                  <a:pt x="127" y="1034"/>
                </a:cubicBezTo>
                <a:cubicBezTo>
                  <a:pt x="127" y="1034"/>
                  <a:pt x="149" y="1032"/>
                  <a:pt x="174" y="1038"/>
                </a:cubicBezTo>
                <a:cubicBezTo>
                  <a:pt x="198" y="1044"/>
                  <a:pt x="307" y="1073"/>
                  <a:pt x="341" y="1074"/>
                </a:cubicBezTo>
                <a:cubicBezTo>
                  <a:pt x="374" y="1075"/>
                  <a:pt x="416" y="1102"/>
                  <a:pt x="438" y="1096"/>
                </a:cubicBezTo>
                <a:cubicBezTo>
                  <a:pt x="459" y="1089"/>
                  <a:pt x="489" y="1072"/>
                  <a:pt x="517" y="989"/>
                </a:cubicBezTo>
                <a:cubicBezTo>
                  <a:pt x="517" y="989"/>
                  <a:pt x="539" y="942"/>
                  <a:pt x="548" y="935"/>
                </a:cubicBezTo>
                <a:cubicBezTo>
                  <a:pt x="556" y="928"/>
                  <a:pt x="567" y="919"/>
                  <a:pt x="567" y="919"/>
                </a:cubicBezTo>
                <a:cubicBezTo>
                  <a:pt x="567" y="919"/>
                  <a:pt x="582" y="935"/>
                  <a:pt x="595" y="932"/>
                </a:cubicBezTo>
                <a:cubicBezTo>
                  <a:pt x="607" y="928"/>
                  <a:pt x="617" y="921"/>
                  <a:pt x="625" y="923"/>
                </a:cubicBezTo>
                <a:cubicBezTo>
                  <a:pt x="633" y="926"/>
                  <a:pt x="705" y="950"/>
                  <a:pt x="714" y="971"/>
                </a:cubicBezTo>
                <a:cubicBezTo>
                  <a:pt x="724" y="992"/>
                  <a:pt x="721" y="1086"/>
                  <a:pt x="741" y="1110"/>
                </a:cubicBezTo>
                <a:cubicBezTo>
                  <a:pt x="761" y="1133"/>
                  <a:pt x="799" y="1225"/>
                  <a:pt x="798" y="1257"/>
                </a:cubicBezTo>
                <a:cubicBezTo>
                  <a:pt x="798" y="1257"/>
                  <a:pt x="784" y="1278"/>
                  <a:pt x="781" y="1292"/>
                </a:cubicBezTo>
                <a:cubicBezTo>
                  <a:pt x="777" y="1307"/>
                  <a:pt x="771" y="1304"/>
                  <a:pt x="770" y="1314"/>
                </a:cubicBezTo>
                <a:cubicBezTo>
                  <a:pt x="768" y="1323"/>
                  <a:pt x="763" y="1328"/>
                  <a:pt x="778" y="1335"/>
                </a:cubicBezTo>
                <a:cubicBezTo>
                  <a:pt x="793" y="1343"/>
                  <a:pt x="839" y="1371"/>
                  <a:pt x="861" y="1379"/>
                </a:cubicBezTo>
                <a:cubicBezTo>
                  <a:pt x="884" y="1387"/>
                  <a:pt x="957" y="1423"/>
                  <a:pt x="972" y="1414"/>
                </a:cubicBezTo>
                <a:cubicBezTo>
                  <a:pt x="988" y="1406"/>
                  <a:pt x="988" y="1402"/>
                  <a:pt x="968" y="1385"/>
                </a:cubicBezTo>
                <a:close/>
                <a:moveTo>
                  <a:pt x="744" y="193"/>
                </a:moveTo>
                <a:cubicBezTo>
                  <a:pt x="753" y="196"/>
                  <a:pt x="763" y="199"/>
                  <a:pt x="770" y="199"/>
                </a:cubicBezTo>
                <a:cubicBezTo>
                  <a:pt x="789" y="199"/>
                  <a:pt x="791" y="197"/>
                  <a:pt x="794" y="209"/>
                </a:cubicBezTo>
                <a:cubicBezTo>
                  <a:pt x="797" y="221"/>
                  <a:pt x="829" y="257"/>
                  <a:pt x="829" y="278"/>
                </a:cubicBezTo>
                <a:cubicBezTo>
                  <a:pt x="829" y="278"/>
                  <a:pt x="821" y="281"/>
                  <a:pt x="805" y="270"/>
                </a:cubicBezTo>
                <a:cubicBezTo>
                  <a:pt x="789" y="258"/>
                  <a:pt x="783" y="270"/>
                  <a:pt x="758" y="238"/>
                </a:cubicBezTo>
                <a:cubicBezTo>
                  <a:pt x="746" y="223"/>
                  <a:pt x="741" y="217"/>
                  <a:pt x="738" y="215"/>
                </a:cubicBezTo>
                <a:cubicBezTo>
                  <a:pt x="741" y="214"/>
                  <a:pt x="747" y="210"/>
                  <a:pt x="744" y="193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gray">
          <a:xfrm>
            <a:off x="8631102" y="2508973"/>
            <a:ext cx="601445" cy="891538"/>
          </a:xfrm>
          <a:custGeom>
            <a:avLst/>
            <a:gdLst/>
            <a:ahLst/>
            <a:cxnLst>
              <a:cxn ang="0">
                <a:pos x="875" y="1275"/>
              </a:cxn>
              <a:cxn ang="0">
                <a:pos x="834" y="1187"/>
              </a:cxn>
              <a:cxn ang="0">
                <a:pos x="825" y="1160"/>
              </a:cxn>
              <a:cxn ang="0">
                <a:pos x="849" y="903"/>
              </a:cxn>
              <a:cxn ang="0">
                <a:pos x="822" y="769"/>
              </a:cxn>
              <a:cxn ang="0">
                <a:pos x="694" y="687"/>
              </a:cxn>
              <a:cxn ang="0">
                <a:pos x="652" y="526"/>
              </a:cxn>
              <a:cxn ang="0">
                <a:pos x="730" y="330"/>
              </a:cxn>
              <a:cxn ang="0">
                <a:pos x="742" y="270"/>
              </a:cxn>
              <a:cxn ang="0">
                <a:pos x="711" y="254"/>
              </a:cxn>
              <a:cxn ang="0">
                <a:pos x="687" y="298"/>
              </a:cxn>
              <a:cxn ang="0">
                <a:pos x="634" y="267"/>
              </a:cxn>
              <a:cxn ang="0">
                <a:pos x="622" y="190"/>
              </a:cxn>
              <a:cxn ang="0">
                <a:pos x="635" y="188"/>
              </a:cxn>
              <a:cxn ang="0">
                <a:pos x="663" y="145"/>
              </a:cxn>
              <a:cxn ang="0">
                <a:pos x="659" y="138"/>
              </a:cxn>
              <a:cxn ang="0">
                <a:pos x="658" y="122"/>
              </a:cxn>
              <a:cxn ang="0">
                <a:pos x="642" y="82"/>
              </a:cxn>
              <a:cxn ang="0">
                <a:pos x="577" y="1"/>
              </a:cxn>
              <a:cxn ang="0">
                <a:pos x="474" y="79"/>
              </a:cxn>
              <a:cxn ang="0">
                <a:pos x="514" y="174"/>
              </a:cxn>
              <a:cxn ang="0">
                <a:pos x="493" y="201"/>
              </a:cxn>
              <a:cxn ang="0">
                <a:pos x="441" y="280"/>
              </a:cxn>
              <a:cxn ang="0">
                <a:pos x="314" y="401"/>
              </a:cxn>
              <a:cxn ang="0">
                <a:pos x="232" y="597"/>
              </a:cxn>
              <a:cxn ang="0">
                <a:pos x="241" y="628"/>
              </a:cxn>
              <a:cxn ang="0">
                <a:pos x="272" y="636"/>
              </a:cxn>
              <a:cxn ang="0">
                <a:pos x="335" y="489"/>
              </a:cxn>
              <a:cxn ang="0">
                <a:pos x="447" y="380"/>
              </a:cxn>
              <a:cxn ang="0">
                <a:pos x="454" y="433"/>
              </a:cxn>
              <a:cxn ang="0">
                <a:pos x="405" y="614"/>
              </a:cxn>
              <a:cxn ang="0">
                <a:pos x="398" y="783"/>
              </a:cxn>
              <a:cxn ang="0">
                <a:pos x="351" y="921"/>
              </a:cxn>
              <a:cxn ang="0">
                <a:pos x="69" y="1132"/>
              </a:cxn>
              <a:cxn ang="0">
                <a:pos x="5" y="1195"/>
              </a:cxn>
              <a:cxn ang="0">
                <a:pos x="149" y="1325"/>
              </a:cxn>
              <a:cxn ang="0">
                <a:pos x="154" y="1244"/>
              </a:cxn>
              <a:cxn ang="0">
                <a:pos x="144" y="1172"/>
              </a:cxn>
              <a:cxn ang="0">
                <a:pos x="250" y="1111"/>
              </a:cxn>
              <a:cxn ang="0">
                <a:pos x="486" y="946"/>
              </a:cxn>
              <a:cxn ang="0">
                <a:pos x="558" y="821"/>
              </a:cxn>
              <a:cxn ang="0">
                <a:pos x="651" y="819"/>
              </a:cxn>
              <a:cxn ang="0">
                <a:pos x="757" y="988"/>
              </a:cxn>
              <a:cxn ang="0">
                <a:pos x="714" y="1173"/>
              </a:cxn>
              <a:cxn ang="0">
                <a:pos x="739" y="1229"/>
              </a:cxn>
              <a:cxn ang="0">
                <a:pos x="891" y="1318"/>
              </a:cxn>
            </a:cxnLst>
            <a:rect l="0" t="0" r="r" b="b"/>
            <a:pathLst>
              <a:path w="896" h="1329">
                <a:moveTo>
                  <a:pt x="882" y="1282"/>
                </a:moveTo>
                <a:cubicBezTo>
                  <a:pt x="875" y="1275"/>
                  <a:pt x="875" y="1275"/>
                  <a:pt x="875" y="1275"/>
                </a:cubicBezTo>
                <a:cubicBezTo>
                  <a:pt x="863" y="1256"/>
                  <a:pt x="863" y="1256"/>
                  <a:pt x="863" y="1256"/>
                </a:cubicBezTo>
                <a:cubicBezTo>
                  <a:pt x="834" y="1187"/>
                  <a:pt x="834" y="1187"/>
                  <a:pt x="834" y="1187"/>
                </a:cubicBezTo>
                <a:cubicBezTo>
                  <a:pt x="834" y="1187"/>
                  <a:pt x="852" y="1162"/>
                  <a:pt x="839" y="1159"/>
                </a:cubicBezTo>
                <a:cubicBezTo>
                  <a:pt x="826" y="1155"/>
                  <a:pt x="825" y="1160"/>
                  <a:pt x="825" y="1160"/>
                </a:cubicBezTo>
                <a:cubicBezTo>
                  <a:pt x="825" y="1160"/>
                  <a:pt x="818" y="1098"/>
                  <a:pt x="828" y="1048"/>
                </a:cubicBezTo>
                <a:cubicBezTo>
                  <a:pt x="838" y="998"/>
                  <a:pt x="854" y="942"/>
                  <a:pt x="849" y="903"/>
                </a:cubicBezTo>
                <a:cubicBezTo>
                  <a:pt x="843" y="864"/>
                  <a:pt x="858" y="851"/>
                  <a:pt x="861" y="837"/>
                </a:cubicBezTo>
                <a:cubicBezTo>
                  <a:pt x="863" y="823"/>
                  <a:pt x="857" y="788"/>
                  <a:pt x="822" y="769"/>
                </a:cubicBezTo>
                <a:cubicBezTo>
                  <a:pt x="786" y="751"/>
                  <a:pt x="759" y="721"/>
                  <a:pt x="730" y="704"/>
                </a:cubicBezTo>
                <a:cubicBezTo>
                  <a:pt x="721" y="699"/>
                  <a:pt x="708" y="693"/>
                  <a:pt x="694" y="687"/>
                </a:cubicBezTo>
                <a:cubicBezTo>
                  <a:pt x="667" y="655"/>
                  <a:pt x="632" y="616"/>
                  <a:pt x="624" y="614"/>
                </a:cubicBezTo>
                <a:cubicBezTo>
                  <a:pt x="611" y="611"/>
                  <a:pt x="643" y="533"/>
                  <a:pt x="652" y="526"/>
                </a:cubicBezTo>
                <a:cubicBezTo>
                  <a:pt x="661" y="518"/>
                  <a:pt x="700" y="460"/>
                  <a:pt x="704" y="439"/>
                </a:cubicBezTo>
                <a:cubicBezTo>
                  <a:pt x="707" y="418"/>
                  <a:pt x="730" y="330"/>
                  <a:pt x="730" y="330"/>
                </a:cubicBezTo>
                <a:cubicBezTo>
                  <a:pt x="730" y="330"/>
                  <a:pt x="741" y="316"/>
                  <a:pt x="743" y="304"/>
                </a:cubicBezTo>
                <a:cubicBezTo>
                  <a:pt x="744" y="293"/>
                  <a:pt x="752" y="281"/>
                  <a:pt x="742" y="270"/>
                </a:cubicBezTo>
                <a:cubicBezTo>
                  <a:pt x="736" y="262"/>
                  <a:pt x="737" y="252"/>
                  <a:pt x="727" y="257"/>
                </a:cubicBezTo>
                <a:cubicBezTo>
                  <a:pt x="724" y="259"/>
                  <a:pt x="723" y="245"/>
                  <a:pt x="711" y="254"/>
                </a:cubicBezTo>
                <a:cubicBezTo>
                  <a:pt x="709" y="256"/>
                  <a:pt x="706" y="244"/>
                  <a:pt x="694" y="259"/>
                </a:cubicBezTo>
                <a:cubicBezTo>
                  <a:pt x="679" y="277"/>
                  <a:pt x="680" y="282"/>
                  <a:pt x="687" y="298"/>
                </a:cubicBezTo>
                <a:cubicBezTo>
                  <a:pt x="693" y="314"/>
                  <a:pt x="702" y="319"/>
                  <a:pt x="661" y="397"/>
                </a:cubicBezTo>
                <a:cubicBezTo>
                  <a:pt x="661" y="397"/>
                  <a:pt x="661" y="318"/>
                  <a:pt x="634" y="267"/>
                </a:cubicBezTo>
                <a:cubicBezTo>
                  <a:pt x="608" y="219"/>
                  <a:pt x="614" y="213"/>
                  <a:pt x="614" y="213"/>
                </a:cubicBezTo>
                <a:cubicBezTo>
                  <a:pt x="622" y="190"/>
                  <a:pt x="622" y="190"/>
                  <a:pt x="622" y="190"/>
                </a:cubicBezTo>
                <a:cubicBezTo>
                  <a:pt x="622" y="190"/>
                  <a:pt x="623" y="190"/>
                  <a:pt x="626" y="189"/>
                </a:cubicBezTo>
                <a:cubicBezTo>
                  <a:pt x="630" y="189"/>
                  <a:pt x="633" y="189"/>
                  <a:pt x="635" y="188"/>
                </a:cubicBezTo>
                <a:cubicBezTo>
                  <a:pt x="643" y="185"/>
                  <a:pt x="670" y="181"/>
                  <a:pt x="657" y="157"/>
                </a:cubicBezTo>
                <a:cubicBezTo>
                  <a:pt x="657" y="157"/>
                  <a:pt x="665" y="148"/>
                  <a:pt x="663" y="145"/>
                </a:cubicBezTo>
                <a:cubicBezTo>
                  <a:pt x="663" y="143"/>
                  <a:pt x="660" y="141"/>
                  <a:pt x="659" y="141"/>
                </a:cubicBezTo>
                <a:cubicBezTo>
                  <a:pt x="659" y="140"/>
                  <a:pt x="659" y="139"/>
                  <a:pt x="659" y="138"/>
                </a:cubicBezTo>
                <a:cubicBezTo>
                  <a:pt x="660" y="136"/>
                  <a:pt x="662" y="134"/>
                  <a:pt x="662" y="132"/>
                </a:cubicBezTo>
                <a:cubicBezTo>
                  <a:pt x="661" y="130"/>
                  <a:pt x="658" y="122"/>
                  <a:pt x="658" y="122"/>
                </a:cubicBezTo>
                <a:cubicBezTo>
                  <a:pt x="658" y="122"/>
                  <a:pt x="669" y="112"/>
                  <a:pt x="661" y="105"/>
                </a:cubicBezTo>
                <a:cubicBezTo>
                  <a:pt x="654" y="97"/>
                  <a:pt x="641" y="93"/>
                  <a:pt x="642" y="82"/>
                </a:cubicBezTo>
                <a:cubicBezTo>
                  <a:pt x="644" y="72"/>
                  <a:pt x="648" y="52"/>
                  <a:pt x="635" y="37"/>
                </a:cubicBezTo>
                <a:cubicBezTo>
                  <a:pt x="623" y="22"/>
                  <a:pt x="621" y="2"/>
                  <a:pt x="577" y="1"/>
                </a:cubicBezTo>
                <a:cubicBezTo>
                  <a:pt x="538" y="0"/>
                  <a:pt x="503" y="7"/>
                  <a:pt x="485" y="44"/>
                </a:cubicBezTo>
                <a:cubicBezTo>
                  <a:pt x="475" y="59"/>
                  <a:pt x="474" y="75"/>
                  <a:pt x="474" y="79"/>
                </a:cubicBezTo>
                <a:cubicBezTo>
                  <a:pt x="474" y="79"/>
                  <a:pt x="467" y="140"/>
                  <a:pt x="509" y="168"/>
                </a:cubicBezTo>
                <a:cubicBezTo>
                  <a:pt x="509" y="168"/>
                  <a:pt x="512" y="171"/>
                  <a:pt x="514" y="174"/>
                </a:cubicBezTo>
                <a:cubicBezTo>
                  <a:pt x="514" y="175"/>
                  <a:pt x="513" y="176"/>
                  <a:pt x="513" y="177"/>
                </a:cubicBezTo>
                <a:cubicBezTo>
                  <a:pt x="509" y="186"/>
                  <a:pt x="496" y="200"/>
                  <a:pt x="493" y="201"/>
                </a:cubicBezTo>
                <a:cubicBezTo>
                  <a:pt x="490" y="203"/>
                  <a:pt x="471" y="235"/>
                  <a:pt x="471" y="247"/>
                </a:cubicBezTo>
                <a:cubicBezTo>
                  <a:pt x="471" y="259"/>
                  <a:pt x="454" y="276"/>
                  <a:pt x="441" y="280"/>
                </a:cubicBezTo>
                <a:cubicBezTo>
                  <a:pt x="410" y="289"/>
                  <a:pt x="353" y="354"/>
                  <a:pt x="339" y="363"/>
                </a:cubicBezTo>
                <a:cubicBezTo>
                  <a:pt x="327" y="371"/>
                  <a:pt x="331" y="383"/>
                  <a:pt x="314" y="401"/>
                </a:cubicBezTo>
                <a:cubicBezTo>
                  <a:pt x="297" y="419"/>
                  <a:pt x="264" y="540"/>
                  <a:pt x="253" y="551"/>
                </a:cubicBezTo>
                <a:cubicBezTo>
                  <a:pt x="242" y="562"/>
                  <a:pt x="231" y="589"/>
                  <a:pt x="232" y="597"/>
                </a:cubicBezTo>
                <a:cubicBezTo>
                  <a:pt x="232" y="597"/>
                  <a:pt x="221" y="609"/>
                  <a:pt x="227" y="615"/>
                </a:cubicBezTo>
                <a:cubicBezTo>
                  <a:pt x="233" y="621"/>
                  <a:pt x="233" y="629"/>
                  <a:pt x="241" y="628"/>
                </a:cubicBezTo>
                <a:cubicBezTo>
                  <a:pt x="241" y="628"/>
                  <a:pt x="248" y="635"/>
                  <a:pt x="251" y="633"/>
                </a:cubicBezTo>
                <a:cubicBezTo>
                  <a:pt x="251" y="633"/>
                  <a:pt x="264" y="639"/>
                  <a:pt x="272" y="636"/>
                </a:cubicBezTo>
                <a:cubicBezTo>
                  <a:pt x="281" y="633"/>
                  <a:pt x="296" y="634"/>
                  <a:pt x="288" y="588"/>
                </a:cubicBezTo>
                <a:cubicBezTo>
                  <a:pt x="280" y="542"/>
                  <a:pt x="320" y="520"/>
                  <a:pt x="335" y="489"/>
                </a:cubicBezTo>
                <a:cubicBezTo>
                  <a:pt x="350" y="457"/>
                  <a:pt x="389" y="412"/>
                  <a:pt x="388" y="404"/>
                </a:cubicBezTo>
                <a:cubicBezTo>
                  <a:pt x="388" y="404"/>
                  <a:pt x="424" y="402"/>
                  <a:pt x="447" y="380"/>
                </a:cubicBezTo>
                <a:cubicBezTo>
                  <a:pt x="470" y="359"/>
                  <a:pt x="460" y="371"/>
                  <a:pt x="460" y="371"/>
                </a:cubicBezTo>
                <a:cubicBezTo>
                  <a:pt x="460" y="371"/>
                  <a:pt x="469" y="408"/>
                  <a:pt x="454" y="433"/>
                </a:cubicBezTo>
                <a:cubicBezTo>
                  <a:pt x="440" y="458"/>
                  <a:pt x="437" y="528"/>
                  <a:pt x="439" y="545"/>
                </a:cubicBezTo>
                <a:cubicBezTo>
                  <a:pt x="439" y="545"/>
                  <a:pt x="411" y="587"/>
                  <a:pt x="405" y="614"/>
                </a:cubicBezTo>
                <a:cubicBezTo>
                  <a:pt x="400" y="642"/>
                  <a:pt x="380" y="707"/>
                  <a:pt x="389" y="740"/>
                </a:cubicBezTo>
                <a:cubicBezTo>
                  <a:pt x="392" y="749"/>
                  <a:pt x="395" y="765"/>
                  <a:pt x="398" y="783"/>
                </a:cubicBezTo>
                <a:cubicBezTo>
                  <a:pt x="386" y="850"/>
                  <a:pt x="386" y="850"/>
                  <a:pt x="386" y="850"/>
                </a:cubicBezTo>
                <a:cubicBezTo>
                  <a:pt x="387" y="873"/>
                  <a:pt x="371" y="902"/>
                  <a:pt x="351" y="921"/>
                </a:cubicBezTo>
                <a:cubicBezTo>
                  <a:pt x="310" y="959"/>
                  <a:pt x="235" y="1000"/>
                  <a:pt x="138" y="1094"/>
                </a:cubicBezTo>
                <a:cubicBezTo>
                  <a:pt x="138" y="1094"/>
                  <a:pt x="85" y="1132"/>
                  <a:pt x="69" y="1132"/>
                </a:cubicBezTo>
                <a:cubicBezTo>
                  <a:pt x="53" y="1132"/>
                  <a:pt x="26" y="1150"/>
                  <a:pt x="13" y="1166"/>
                </a:cubicBezTo>
                <a:cubicBezTo>
                  <a:pt x="0" y="1182"/>
                  <a:pt x="1" y="1181"/>
                  <a:pt x="5" y="1195"/>
                </a:cubicBezTo>
                <a:cubicBezTo>
                  <a:pt x="10" y="1210"/>
                  <a:pt x="59" y="1250"/>
                  <a:pt x="65" y="1257"/>
                </a:cubicBezTo>
                <a:cubicBezTo>
                  <a:pt x="70" y="1265"/>
                  <a:pt x="136" y="1325"/>
                  <a:pt x="149" y="1325"/>
                </a:cubicBezTo>
                <a:cubicBezTo>
                  <a:pt x="162" y="1325"/>
                  <a:pt x="183" y="1316"/>
                  <a:pt x="182" y="1303"/>
                </a:cubicBezTo>
                <a:cubicBezTo>
                  <a:pt x="180" y="1290"/>
                  <a:pt x="154" y="1250"/>
                  <a:pt x="154" y="1244"/>
                </a:cubicBezTo>
                <a:cubicBezTo>
                  <a:pt x="154" y="1239"/>
                  <a:pt x="144" y="1189"/>
                  <a:pt x="144" y="1189"/>
                </a:cubicBezTo>
                <a:cubicBezTo>
                  <a:pt x="144" y="1172"/>
                  <a:pt x="144" y="1172"/>
                  <a:pt x="144" y="1172"/>
                </a:cubicBezTo>
                <a:cubicBezTo>
                  <a:pt x="130" y="1166"/>
                  <a:pt x="130" y="1166"/>
                  <a:pt x="130" y="1166"/>
                </a:cubicBezTo>
                <a:cubicBezTo>
                  <a:pt x="130" y="1166"/>
                  <a:pt x="208" y="1123"/>
                  <a:pt x="250" y="1111"/>
                </a:cubicBezTo>
                <a:cubicBezTo>
                  <a:pt x="292" y="1100"/>
                  <a:pt x="399" y="1009"/>
                  <a:pt x="411" y="1007"/>
                </a:cubicBezTo>
                <a:cubicBezTo>
                  <a:pt x="423" y="1006"/>
                  <a:pt x="473" y="987"/>
                  <a:pt x="486" y="946"/>
                </a:cubicBezTo>
                <a:cubicBezTo>
                  <a:pt x="499" y="906"/>
                  <a:pt x="532" y="842"/>
                  <a:pt x="557" y="822"/>
                </a:cubicBezTo>
                <a:cubicBezTo>
                  <a:pt x="558" y="822"/>
                  <a:pt x="558" y="821"/>
                  <a:pt x="558" y="821"/>
                </a:cubicBezTo>
                <a:cubicBezTo>
                  <a:pt x="581" y="830"/>
                  <a:pt x="610" y="846"/>
                  <a:pt x="610" y="846"/>
                </a:cubicBezTo>
                <a:cubicBezTo>
                  <a:pt x="651" y="819"/>
                  <a:pt x="651" y="819"/>
                  <a:pt x="651" y="819"/>
                </a:cubicBezTo>
                <a:cubicBezTo>
                  <a:pt x="651" y="819"/>
                  <a:pt x="754" y="834"/>
                  <a:pt x="761" y="853"/>
                </a:cubicBezTo>
                <a:cubicBezTo>
                  <a:pt x="767" y="871"/>
                  <a:pt x="748" y="963"/>
                  <a:pt x="757" y="988"/>
                </a:cubicBezTo>
                <a:cubicBezTo>
                  <a:pt x="765" y="1013"/>
                  <a:pt x="763" y="1125"/>
                  <a:pt x="758" y="1127"/>
                </a:cubicBezTo>
                <a:cubicBezTo>
                  <a:pt x="752" y="1129"/>
                  <a:pt x="719" y="1154"/>
                  <a:pt x="714" y="1173"/>
                </a:cubicBezTo>
                <a:cubicBezTo>
                  <a:pt x="714" y="1173"/>
                  <a:pt x="700" y="1181"/>
                  <a:pt x="703" y="1188"/>
                </a:cubicBezTo>
                <a:cubicBezTo>
                  <a:pt x="707" y="1194"/>
                  <a:pt x="725" y="1216"/>
                  <a:pt x="739" y="1229"/>
                </a:cubicBezTo>
                <a:cubicBezTo>
                  <a:pt x="753" y="1242"/>
                  <a:pt x="824" y="1297"/>
                  <a:pt x="837" y="1304"/>
                </a:cubicBezTo>
                <a:cubicBezTo>
                  <a:pt x="850" y="1310"/>
                  <a:pt x="886" y="1329"/>
                  <a:pt x="891" y="1318"/>
                </a:cubicBezTo>
                <a:cubicBezTo>
                  <a:pt x="896" y="1307"/>
                  <a:pt x="890" y="1290"/>
                  <a:pt x="882" y="1282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70" name="Freeform 15"/>
          <p:cNvSpPr>
            <a:spLocks/>
          </p:cNvSpPr>
          <p:nvPr/>
        </p:nvSpPr>
        <p:spPr bwMode="gray">
          <a:xfrm>
            <a:off x="7113176" y="2413828"/>
            <a:ext cx="686472" cy="910295"/>
          </a:xfrm>
          <a:custGeom>
            <a:avLst/>
            <a:gdLst/>
            <a:ahLst/>
            <a:cxnLst>
              <a:cxn ang="0">
                <a:pos x="969" y="1211"/>
              </a:cxn>
              <a:cxn ang="0">
                <a:pos x="922" y="1126"/>
              </a:cxn>
              <a:cxn ang="0">
                <a:pos x="876" y="987"/>
              </a:cxn>
              <a:cxn ang="0">
                <a:pos x="853" y="736"/>
              </a:cxn>
              <a:cxn ang="0">
                <a:pos x="737" y="658"/>
              </a:cxn>
              <a:cxn ang="0">
                <a:pos x="657" y="651"/>
              </a:cxn>
              <a:cxn ang="0">
                <a:pos x="660" y="514"/>
              </a:cxn>
              <a:cxn ang="0">
                <a:pos x="679" y="328"/>
              </a:cxn>
              <a:cxn ang="0">
                <a:pos x="651" y="244"/>
              </a:cxn>
              <a:cxn ang="0">
                <a:pos x="620" y="211"/>
              </a:cxn>
              <a:cxn ang="0">
                <a:pos x="639" y="168"/>
              </a:cxn>
              <a:cxn ang="0">
                <a:pos x="635" y="148"/>
              </a:cxn>
              <a:cxn ang="0">
                <a:pos x="633" y="126"/>
              </a:cxn>
              <a:cxn ang="0">
                <a:pos x="611" y="95"/>
              </a:cxn>
              <a:cxn ang="0">
                <a:pos x="605" y="59"/>
              </a:cxn>
              <a:cxn ang="0">
                <a:pos x="509" y="13"/>
              </a:cxn>
              <a:cxn ang="0">
                <a:pos x="483" y="22"/>
              </a:cxn>
              <a:cxn ang="0">
                <a:pos x="493" y="188"/>
              </a:cxn>
              <a:cxn ang="0">
                <a:pos x="358" y="327"/>
              </a:cxn>
              <a:cxn ang="0">
                <a:pos x="285" y="588"/>
              </a:cxn>
              <a:cxn ang="0">
                <a:pos x="302" y="689"/>
              </a:cxn>
              <a:cxn ang="0">
                <a:pos x="306" y="737"/>
              </a:cxn>
              <a:cxn ang="0">
                <a:pos x="340" y="731"/>
              </a:cxn>
              <a:cxn ang="0">
                <a:pos x="378" y="661"/>
              </a:cxn>
              <a:cxn ang="0">
                <a:pos x="337" y="599"/>
              </a:cxn>
              <a:cxn ang="0">
                <a:pos x="423" y="383"/>
              </a:cxn>
              <a:cxn ang="0">
                <a:pos x="475" y="424"/>
              </a:cxn>
              <a:cxn ang="0">
                <a:pos x="455" y="560"/>
              </a:cxn>
              <a:cxn ang="0">
                <a:pos x="379" y="745"/>
              </a:cxn>
              <a:cxn ang="0">
                <a:pos x="367" y="914"/>
              </a:cxn>
              <a:cxn ang="0">
                <a:pos x="195" y="1055"/>
              </a:cxn>
              <a:cxn ang="0">
                <a:pos x="49" y="1113"/>
              </a:cxn>
              <a:cxn ang="0">
                <a:pos x="12" y="1122"/>
              </a:cxn>
              <a:cxn ang="0">
                <a:pos x="34" y="1277"/>
              </a:cxn>
              <a:cxn ang="0">
                <a:pos x="118" y="1231"/>
              </a:cxn>
              <a:cxn ang="0">
                <a:pos x="123" y="1187"/>
              </a:cxn>
              <a:cxn ang="0">
                <a:pos x="348" y="1084"/>
              </a:cxn>
              <a:cxn ang="0">
                <a:pos x="472" y="929"/>
              </a:cxn>
              <a:cxn ang="0">
                <a:pos x="538" y="878"/>
              </a:cxn>
              <a:cxn ang="0">
                <a:pos x="633" y="827"/>
              </a:cxn>
              <a:cxn ang="0">
                <a:pos x="779" y="955"/>
              </a:cxn>
              <a:cxn ang="0">
                <a:pos x="812" y="1148"/>
              </a:cxn>
              <a:cxn ang="0">
                <a:pos x="807" y="1193"/>
              </a:cxn>
              <a:cxn ang="0">
                <a:pos x="1005" y="1285"/>
              </a:cxn>
            </a:cxnLst>
            <a:rect l="0" t="0" r="r" b="b"/>
            <a:pathLst>
              <a:path w="1023" h="1357">
                <a:moveTo>
                  <a:pt x="1003" y="1254"/>
                </a:moveTo>
                <a:cubicBezTo>
                  <a:pt x="983" y="1235"/>
                  <a:pt x="972" y="1216"/>
                  <a:pt x="969" y="1211"/>
                </a:cubicBezTo>
                <a:cubicBezTo>
                  <a:pt x="966" y="1205"/>
                  <a:pt x="938" y="1175"/>
                  <a:pt x="930" y="1164"/>
                </a:cubicBezTo>
                <a:cubicBezTo>
                  <a:pt x="922" y="1152"/>
                  <a:pt x="932" y="1129"/>
                  <a:pt x="922" y="1126"/>
                </a:cubicBezTo>
                <a:cubicBezTo>
                  <a:pt x="913" y="1122"/>
                  <a:pt x="906" y="1135"/>
                  <a:pt x="906" y="1135"/>
                </a:cubicBezTo>
                <a:cubicBezTo>
                  <a:pt x="906" y="1135"/>
                  <a:pt x="873" y="1013"/>
                  <a:pt x="876" y="987"/>
                </a:cubicBezTo>
                <a:cubicBezTo>
                  <a:pt x="879" y="961"/>
                  <a:pt x="883" y="867"/>
                  <a:pt x="871" y="847"/>
                </a:cubicBezTo>
                <a:cubicBezTo>
                  <a:pt x="860" y="827"/>
                  <a:pt x="854" y="750"/>
                  <a:pt x="853" y="736"/>
                </a:cubicBezTo>
                <a:cubicBezTo>
                  <a:pt x="852" y="722"/>
                  <a:pt x="835" y="694"/>
                  <a:pt x="820" y="680"/>
                </a:cubicBezTo>
                <a:cubicBezTo>
                  <a:pt x="791" y="653"/>
                  <a:pt x="775" y="662"/>
                  <a:pt x="737" y="658"/>
                </a:cubicBezTo>
                <a:cubicBezTo>
                  <a:pt x="722" y="657"/>
                  <a:pt x="704" y="665"/>
                  <a:pt x="688" y="655"/>
                </a:cubicBezTo>
                <a:cubicBezTo>
                  <a:pt x="672" y="646"/>
                  <a:pt x="657" y="651"/>
                  <a:pt x="657" y="651"/>
                </a:cubicBezTo>
                <a:cubicBezTo>
                  <a:pt x="657" y="651"/>
                  <a:pt x="627" y="664"/>
                  <a:pt x="629" y="652"/>
                </a:cubicBezTo>
                <a:cubicBezTo>
                  <a:pt x="631" y="641"/>
                  <a:pt x="659" y="551"/>
                  <a:pt x="660" y="514"/>
                </a:cubicBezTo>
                <a:cubicBezTo>
                  <a:pt x="661" y="477"/>
                  <a:pt x="718" y="559"/>
                  <a:pt x="708" y="420"/>
                </a:cubicBezTo>
                <a:cubicBezTo>
                  <a:pt x="705" y="373"/>
                  <a:pt x="679" y="328"/>
                  <a:pt x="679" y="328"/>
                </a:cubicBezTo>
                <a:cubicBezTo>
                  <a:pt x="679" y="328"/>
                  <a:pt x="687" y="291"/>
                  <a:pt x="677" y="276"/>
                </a:cubicBezTo>
                <a:cubicBezTo>
                  <a:pt x="668" y="261"/>
                  <a:pt x="656" y="244"/>
                  <a:pt x="651" y="244"/>
                </a:cubicBezTo>
                <a:cubicBezTo>
                  <a:pt x="646" y="243"/>
                  <a:pt x="638" y="248"/>
                  <a:pt x="638" y="248"/>
                </a:cubicBezTo>
                <a:cubicBezTo>
                  <a:pt x="620" y="211"/>
                  <a:pt x="620" y="211"/>
                  <a:pt x="620" y="211"/>
                </a:cubicBezTo>
                <a:cubicBezTo>
                  <a:pt x="620" y="211"/>
                  <a:pt x="623" y="209"/>
                  <a:pt x="626" y="205"/>
                </a:cubicBezTo>
                <a:cubicBezTo>
                  <a:pt x="639" y="198"/>
                  <a:pt x="653" y="186"/>
                  <a:pt x="639" y="168"/>
                </a:cubicBezTo>
                <a:cubicBezTo>
                  <a:pt x="639" y="168"/>
                  <a:pt x="646" y="155"/>
                  <a:pt x="644" y="151"/>
                </a:cubicBezTo>
                <a:cubicBezTo>
                  <a:pt x="642" y="148"/>
                  <a:pt x="635" y="148"/>
                  <a:pt x="635" y="148"/>
                </a:cubicBezTo>
                <a:cubicBezTo>
                  <a:pt x="635" y="148"/>
                  <a:pt x="642" y="140"/>
                  <a:pt x="640" y="137"/>
                </a:cubicBezTo>
                <a:cubicBezTo>
                  <a:pt x="638" y="135"/>
                  <a:pt x="633" y="126"/>
                  <a:pt x="633" y="126"/>
                </a:cubicBezTo>
                <a:cubicBezTo>
                  <a:pt x="633" y="126"/>
                  <a:pt x="646" y="112"/>
                  <a:pt x="635" y="105"/>
                </a:cubicBezTo>
                <a:cubicBezTo>
                  <a:pt x="628" y="101"/>
                  <a:pt x="617" y="100"/>
                  <a:pt x="611" y="95"/>
                </a:cubicBezTo>
                <a:cubicBezTo>
                  <a:pt x="611" y="93"/>
                  <a:pt x="611" y="91"/>
                  <a:pt x="611" y="90"/>
                </a:cubicBezTo>
                <a:cubicBezTo>
                  <a:pt x="612" y="85"/>
                  <a:pt x="611" y="71"/>
                  <a:pt x="605" y="59"/>
                </a:cubicBezTo>
                <a:cubicBezTo>
                  <a:pt x="603" y="50"/>
                  <a:pt x="599" y="41"/>
                  <a:pt x="590" y="35"/>
                </a:cubicBezTo>
                <a:cubicBezTo>
                  <a:pt x="571" y="22"/>
                  <a:pt x="566" y="0"/>
                  <a:pt x="509" y="13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1" y="16"/>
                  <a:pt x="493" y="18"/>
                  <a:pt x="483" y="22"/>
                </a:cubicBezTo>
                <a:cubicBezTo>
                  <a:pt x="437" y="42"/>
                  <a:pt x="445" y="114"/>
                  <a:pt x="444" y="120"/>
                </a:cubicBezTo>
                <a:cubicBezTo>
                  <a:pt x="444" y="125"/>
                  <a:pt x="459" y="164"/>
                  <a:pt x="493" y="188"/>
                </a:cubicBezTo>
                <a:cubicBezTo>
                  <a:pt x="493" y="188"/>
                  <a:pt x="467" y="233"/>
                  <a:pt x="432" y="248"/>
                </a:cubicBezTo>
                <a:cubicBezTo>
                  <a:pt x="396" y="263"/>
                  <a:pt x="374" y="314"/>
                  <a:pt x="358" y="327"/>
                </a:cubicBezTo>
                <a:cubicBezTo>
                  <a:pt x="342" y="341"/>
                  <a:pt x="337" y="344"/>
                  <a:pt x="322" y="394"/>
                </a:cubicBezTo>
                <a:cubicBezTo>
                  <a:pt x="307" y="444"/>
                  <a:pt x="285" y="564"/>
                  <a:pt x="285" y="588"/>
                </a:cubicBezTo>
                <a:cubicBezTo>
                  <a:pt x="285" y="611"/>
                  <a:pt x="294" y="619"/>
                  <a:pt x="285" y="638"/>
                </a:cubicBezTo>
                <a:cubicBezTo>
                  <a:pt x="276" y="656"/>
                  <a:pt x="292" y="681"/>
                  <a:pt x="302" y="689"/>
                </a:cubicBezTo>
                <a:cubicBezTo>
                  <a:pt x="312" y="696"/>
                  <a:pt x="285" y="719"/>
                  <a:pt x="288" y="725"/>
                </a:cubicBezTo>
                <a:cubicBezTo>
                  <a:pt x="292" y="730"/>
                  <a:pt x="301" y="741"/>
                  <a:pt x="306" y="737"/>
                </a:cubicBezTo>
                <a:cubicBezTo>
                  <a:pt x="306" y="737"/>
                  <a:pt x="316" y="743"/>
                  <a:pt x="323" y="737"/>
                </a:cubicBezTo>
                <a:cubicBezTo>
                  <a:pt x="323" y="737"/>
                  <a:pt x="331" y="743"/>
                  <a:pt x="340" y="731"/>
                </a:cubicBezTo>
                <a:cubicBezTo>
                  <a:pt x="340" y="731"/>
                  <a:pt x="370" y="715"/>
                  <a:pt x="375" y="702"/>
                </a:cubicBezTo>
                <a:cubicBezTo>
                  <a:pt x="379" y="690"/>
                  <a:pt x="404" y="679"/>
                  <a:pt x="378" y="661"/>
                </a:cubicBezTo>
                <a:cubicBezTo>
                  <a:pt x="378" y="661"/>
                  <a:pt x="379" y="648"/>
                  <a:pt x="357" y="637"/>
                </a:cubicBezTo>
                <a:cubicBezTo>
                  <a:pt x="334" y="627"/>
                  <a:pt x="334" y="616"/>
                  <a:pt x="337" y="599"/>
                </a:cubicBezTo>
                <a:cubicBezTo>
                  <a:pt x="341" y="583"/>
                  <a:pt x="349" y="518"/>
                  <a:pt x="364" y="492"/>
                </a:cubicBezTo>
                <a:cubicBezTo>
                  <a:pt x="379" y="465"/>
                  <a:pt x="422" y="394"/>
                  <a:pt x="423" y="383"/>
                </a:cubicBezTo>
                <a:cubicBezTo>
                  <a:pt x="423" y="372"/>
                  <a:pt x="454" y="366"/>
                  <a:pt x="454" y="366"/>
                </a:cubicBezTo>
                <a:cubicBezTo>
                  <a:pt x="454" y="366"/>
                  <a:pt x="462" y="396"/>
                  <a:pt x="475" y="424"/>
                </a:cubicBezTo>
                <a:cubicBezTo>
                  <a:pt x="487" y="452"/>
                  <a:pt x="471" y="510"/>
                  <a:pt x="466" y="527"/>
                </a:cubicBezTo>
                <a:cubicBezTo>
                  <a:pt x="462" y="544"/>
                  <a:pt x="468" y="538"/>
                  <a:pt x="455" y="560"/>
                </a:cubicBezTo>
                <a:cubicBezTo>
                  <a:pt x="441" y="582"/>
                  <a:pt x="423" y="626"/>
                  <a:pt x="422" y="640"/>
                </a:cubicBezTo>
                <a:cubicBezTo>
                  <a:pt x="420" y="653"/>
                  <a:pt x="378" y="723"/>
                  <a:pt x="379" y="745"/>
                </a:cubicBezTo>
                <a:cubicBezTo>
                  <a:pt x="379" y="754"/>
                  <a:pt x="380" y="762"/>
                  <a:pt x="381" y="770"/>
                </a:cubicBezTo>
                <a:cubicBezTo>
                  <a:pt x="373" y="814"/>
                  <a:pt x="363" y="901"/>
                  <a:pt x="367" y="914"/>
                </a:cubicBezTo>
                <a:cubicBezTo>
                  <a:pt x="378" y="947"/>
                  <a:pt x="364" y="987"/>
                  <a:pt x="325" y="991"/>
                </a:cubicBezTo>
                <a:cubicBezTo>
                  <a:pt x="287" y="995"/>
                  <a:pt x="227" y="1022"/>
                  <a:pt x="195" y="1055"/>
                </a:cubicBezTo>
                <a:cubicBezTo>
                  <a:pt x="164" y="1087"/>
                  <a:pt x="108" y="1121"/>
                  <a:pt x="95" y="1120"/>
                </a:cubicBezTo>
                <a:cubicBezTo>
                  <a:pt x="82" y="1119"/>
                  <a:pt x="64" y="1111"/>
                  <a:pt x="49" y="1113"/>
                </a:cubicBezTo>
                <a:cubicBezTo>
                  <a:pt x="35" y="1115"/>
                  <a:pt x="29" y="1113"/>
                  <a:pt x="29" y="1113"/>
                </a:cubicBezTo>
                <a:cubicBezTo>
                  <a:pt x="29" y="1113"/>
                  <a:pt x="23" y="1110"/>
                  <a:pt x="12" y="1122"/>
                </a:cubicBezTo>
                <a:cubicBezTo>
                  <a:pt x="0" y="1133"/>
                  <a:pt x="3" y="1163"/>
                  <a:pt x="13" y="1190"/>
                </a:cubicBezTo>
                <a:cubicBezTo>
                  <a:pt x="22" y="1216"/>
                  <a:pt x="18" y="1256"/>
                  <a:pt x="34" y="1277"/>
                </a:cubicBezTo>
                <a:cubicBezTo>
                  <a:pt x="50" y="1298"/>
                  <a:pt x="93" y="1357"/>
                  <a:pt x="109" y="1332"/>
                </a:cubicBezTo>
                <a:cubicBezTo>
                  <a:pt x="130" y="1300"/>
                  <a:pt x="114" y="1253"/>
                  <a:pt x="118" y="1231"/>
                </a:cubicBezTo>
                <a:cubicBezTo>
                  <a:pt x="123" y="1209"/>
                  <a:pt x="134" y="1196"/>
                  <a:pt x="130" y="1192"/>
                </a:cubicBezTo>
                <a:cubicBezTo>
                  <a:pt x="126" y="1189"/>
                  <a:pt x="123" y="1187"/>
                  <a:pt x="123" y="1187"/>
                </a:cubicBezTo>
                <a:cubicBezTo>
                  <a:pt x="123" y="1187"/>
                  <a:pt x="140" y="1170"/>
                  <a:pt x="163" y="1158"/>
                </a:cubicBezTo>
                <a:cubicBezTo>
                  <a:pt x="187" y="1147"/>
                  <a:pt x="320" y="1105"/>
                  <a:pt x="348" y="1084"/>
                </a:cubicBezTo>
                <a:cubicBezTo>
                  <a:pt x="376" y="1062"/>
                  <a:pt x="415" y="1065"/>
                  <a:pt x="428" y="1045"/>
                </a:cubicBezTo>
                <a:cubicBezTo>
                  <a:pt x="442" y="1025"/>
                  <a:pt x="472" y="1028"/>
                  <a:pt x="472" y="929"/>
                </a:cubicBezTo>
                <a:cubicBezTo>
                  <a:pt x="472" y="929"/>
                  <a:pt x="493" y="897"/>
                  <a:pt x="513" y="866"/>
                </a:cubicBezTo>
                <a:cubicBezTo>
                  <a:pt x="538" y="878"/>
                  <a:pt x="538" y="878"/>
                  <a:pt x="538" y="878"/>
                </a:cubicBezTo>
                <a:cubicBezTo>
                  <a:pt x="538" y="878"/>
                  <a:pt x="552" y="895"/>
                  <a:pt x="565" y="892"/>
                </a:cubicBezTo>
                <a:cubicBezTo>
                  <a:pt x="579" y="889"/>
                  <a:pt x="624" y="824"/>
                  <a:pt x="633" y="827"/>
                </a:cubicBezTo>
                <a:cubicBezTo>
                  <a:pt x="641" y="830"/>
                  <a:pt x="750" y="768"/>
                  <a:pt x="759" y="790"/>
                </a:cubicBezTo>
                <a:cubicBezTo>
                  <a:pt x="768" y="812"/>
                  <a:pt x="760" y="930"/>
                  <a:pt x="779" y="955"/>
                </a:cubicBezTo>
                <a:cubicBezTo>
                  <a:pt x="799" y="981"/>
                  <a:pt x="834" y="1079"/>
                  <a:pt x="832" y="1113"/>
                </a:cubicBezTo>
                <a:cubicBezTo>
                  <a:pt x="832" y="1113"/>
                  <a:pt x="816" y="1134"/>
                  <a:pt x="812" y="1148"/>
                </a:cubicBezTo>
                <a:cubicBezTo>
                  <a:pt x="807" y="1163"/>
                  <a:pt x="801" y="1160"/>
                  <a:pt x="799" y="1170"/>
                </a:cubicBezTo>
                <a:cubicBezTo>
                  <a:pt x="797" y="1179"/>
                  <a:pt x="791" y="1184"/>
                  <a:pt x="807" y="1193"/>
                </a:cubicBezTo>
                <a:cubicBezTo>
                  <a:pt x="822" y="1202"/>
                  <a:pt x="869" y="1233"/>
                  <a:pt x="891" y="1243"/>
                </a:cubicBezTo>
                <a:cubicBezTo>
                  <a:pt x="914" y="1252"/>
                  <a:pt x="989" y="1294"/>
                  <a:pt x="1005" y="1285"/>
                </a:cubicBezTo>
                <a:cubicBezTo>
                  <a:pt x="1022" y="1277"/>
                  <a:pt x="1023" y="1273"/>
                  <a:pt x="1003" y="1254"/>
                </a:cubicBez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72" name="Rechteck 71"/>
          <p:cNvSpPr/>
          <p:nvPr/>
        </p:nvSpPr>
        <p:spPr bwMode="gray">
          <a:xfrm>
            <a:off x="10049300" y="3003545"/>
            <a:ext cx="34851" cy="480885"/>
          </a:xfrm>
          <a:prstGeom prst="rect">
            <a:avLst/>
          </a:prstGeom>
          <a:solidFill>
            <a:srgbClr val="C0C0C0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73" name="Freeform 9"/>
          <p:cNvSpPr>
            <a:spLocks/>
          </p:cNvSpPr>
          <p:nvPr/>
        </p:nvSpPr>
        <p:spPr bwMode="gray">
          <a:xfrm>
            <a:off x="10084151" y="2988713"/>
            <a:ext cx="210819" cy="135114"/>
          </a:xfrm>
          <a:custGeom>
            <a:avLst/>
            <a:gdLst/>
            <a:ahLst/>
            <a:cxnLst>
              <a:cxn ang="0">
                <a:pos x="149" y="106"/>
              </a:cxn>
              <a:cxn ang="0">
                <a:pos x="111" y="77"/>
              </a:cxn>
              <a:cxn ang="0">
                <a:pos x="97" y="43"/>
              </a:cxn>
              <a:cxn ang="0">
                <a:pos x="0" y="24"/>
              </a:cxn>
              <a:cxn ang="0">
                <a:pos x="0" y="60"/>
              </a:cxn>
              <a:cxn ang="0">
                <a:pos x="70" y="37"/>
              </a:cxn>
              <a:cxn ang="0">
                <a:pos x="115" y="124"/>
              </a:cxn>
              <a:cxn ang="0">
                <a:pos x="116" y="124"/>
              </a:cxn>
              <a:cxn ang="0">
                <a:pos x="162" y="125"/>
              </a:cxn>
              <a:cxn ang="0">
                <a:pos x="162" y="123"/>
              </a:cxn>
              <a:cxn ang="0">
                <a:pos x="186" y="104"/>
              </a:cxn>
              <a:cxn ang="0">
                <a:pos x="149" y="106"/>
              </a:cxn>
            </a:cxnLst>
            <a:rect l="0" t="0" r="r" b="b"/>
            <a:pathLst>
              <a:path w="186" h="135">
                <a:moveTo>
                  <a:pt x="149" y="106"/>
                </a:moveTo>
                <a:cubicBezTo>
                  <a:pt x="136" y="110"/>
                  <a:pt x="123" y="101"/>
                  <a:pt x="111" y="77"/>
                </a:cubicBezTo>
                <a:cubicBezTo>
                  <a:pt x="106" y="68"/>
                  <a:pt x="101" y="56"/>
                  <a:pt x="97" y="43"/>
                </a:cubicBezTo>
                <a:cubicBezTo>
                  <a:pt x="82" y="0"/>
                  <a:pt x="29" y="13"/>
                  <a:pt x="0" y="24"/>
                </a:cubicBezTo>
                <a:cubicBezTo>
                  <a:pt x="0" y="60"/>
                  <a:pt x="0" y="60"/>
                  <a:pt x="0" y="60"/>
                </a:cubicBezTo>
                <a:cubicBezTo>
                  <a:pt x="26" y="51"/>
                  <a:pt x="53" y="38"/>
                  <a:pt x="70" y="37"/>
                </a:cubicBezTo>
                <a:cubicBezTo>
                  <a:pt x="98" y="37"/>
                  <a:pt x="99" y="111"/>
                  <a:pt x="115" y="124"/>
                </a:cubicBezTo>
                <a:cubicBezTo>
                  <a:pt x="115" y="124"/>
                  <a:pt x="116" y="124"/>
                  <a:pt x="116" y="124"/>
                </a:cubicBezTo>
                <a:cubicBezTo>
                  <a:pt x="132" y="135"/>
                  <a:pt x="162" y="125"/>
                  <a:pt x="162" y="125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86" y="104"/>
                  <a:pt x="186" y="104"/>
                  <a:pt x="186" y="104"/>
                </a:cubicBezTo>
                <a:cubicBezTo>
                  <a:pt x="149" y="114"/>
                  <a:pt x="164" y="102"/>
                  <a:pt x="149" y="106"/>
                </a:cubicBezTo>
                <a:close/>
              </a:path>
            </a:pathLst>
          </a:custGeom>
          <a:solidFill>
            <a:srgbClr val="2C973E"/>
          </a:solidFill>
          <a:ln w="12700">
            <a:noFill/>
            <a:miter lim="800000"/>
            <a:headEnd/>
            <a:tailEnd/>
          </a:ln>
          <a:effectLst/>
        </p:spPr>
        <p:txBody>
          <a:bodyPr lIns="72000" tIns="0" rIns="0" bIns="0" anchor="ctr" anchorCtr="0"/>
          <a:lstStyle/>
          <a:p>
            <a:pPr indent="-88900" algn="ctr" fontAlgn="base">
              <a:spcBef>
                <a:spcPct val="0"/>
              </a:spcBef>
              <a:spcAft>
                <a:spcPts val="600"/>
              </a:spcAft>
              <a:buClr>
                <a:prstClr val="white">
                  <a:lumMod val="50000"/>
                </a:prstClr>
              </a:buClr>
              <a:buSzPct val="80000"/>
              <a:tabLst>
                <a:tab pos="361950" algn="r"/>
                <a:tab pos="1076325" algn="r"/>
                <a:tab pos="1790700" algn="r"/>
                <a:tab pos="2514600" algn="r"/>
                <a:tab pos="3228975" algn="r"/>
                <a:tab pos="3943350" algn="r"/>
                <a:tab pos="4667250" algn="r"/>
                <a:tab pos="5381625" algn="r"/>
                <a:tab pos="6096000" algn="r"/>
                <a:tab pos="6819900" algn="r"/>
                <a:tab pos="7534275" algn="r"/>
              </a:tabLst>
            </a:pPr>
            <a:endParaRPr lang="en-US" sz="2000" b="1" noProof="1">
              <a:solidFill>
                <a:srgbClr val="808080"/>
              </a:solidFill>
              <a:effectLst>
                <a:innerShdw blurRad="63500" dist="635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0" name="Freeform 17"/>
          <p:cNvSpPr>
            <a:spLocks/>
          </p:cNvSpPr>
          <p:nvPr/>
        </p:nvSpPr>
        <p:spPr bwMode="auto">
          <a:xfrm>
            <a:off x="1992923" y="3433239"/>
            <a:ext cx="8074972" cy="416848"/>
          </a:xfrm>
          <a:custGeom>
            <a:avLst/>
            <a:gdLst>
              <a:gd name="T0" fmla="*/ 2882 w 2936"/>
              <a:gd name="T1" fmla="*/ 63 h 152"/>
              <a:gd name="T2" fmla="*/ 2876 w 2936"/>
              <a:gd name="T3" fmla="*/ 87 h 152"/>
              <a:gd name="T4" fmla="*/ 1629 w 2936"/>
              <a:gd name="T5" fmla="*/ 5 h 152"/>
              <a:gd name="T6" fmla="*/ 0 w 2936"/>
              <a:gd name="T7" fmla="*/ 152 h 152"/>
              <a:gd name="T8" fmla="*/ 1662 w 2936"/>
              <a:gd name="T9" fmla="*/ 43 h 152"/>
              <a:gd name="T10" fmla="*/ 2863 w 2936"/>
              <a:gd name="T11" fmla="*/ 127 h 152"/>
              <a:gd name="T12" fmla="*/ 2855 w 2936"/>
              <a:gd name="T13" fmla="*/ 150 h 152"/>
              <a:gd name="T14" fmla="*/ 2936 w 2936"/>
              <a:gd name="T15" fmla="*/ 124 h 152"/>
              <a:gd name="T16" fmla="*/ 2882 w 2936"/>
              <a:gd name="T17" fmla="*/ 6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6" h="152">
                <a:moveTo>
                  <a:pt x="2882" y="63"/>
                </a:moveTo>
                <a:cubicBezTo>
                  <a:pt x="2876" y="87"/>
                  <a:pt x="2876" y="87"/>
                  <a:pt x="2876" y="87"/>
                </a:cubicBezTo>
                <a:cubicBezTo>
                  <a:pt x="2529" y="33"/>
                  <a:pt x="2095" y="8"/>
                  <a:pt x="1629" y="5"/>
                </a:cubicBezTo>
                <a:cubicBezTo>
                  <a:pt x="970" y="0"/>
                  <a:pt x="382" y="60"/>
                  <a:pt x="0" y="152"/>
                </a:cubicBezTo>
                <a:cubicBezTo>
                  <a:pt x="410" y="75"/>
                  <a:pt x="1004" y="32"/>
                  <a:pt x="1662" y="43"/>
                </a:cubicBezTo>
                <a:cubicBezTo>
                  <a:pt x="2106" y="50"/>
                  <a:pt x="2518" y="80"/>
                  <a:pt x="2863" y="127"/>
                </a:cubicBezTo>
                <a:cubicBezTo>
                  <a:pt x="2855" y="150"/>
                  <a:pt x="2855" y="150"/>
                  <a:pt x="2855" y="150"/>
                </a:cubicBezTo>
                <a:cubicBezTo>
                  <a:pt x="2936" y="124"/>
                  <a:pt x="2936" y="124"/>
                  <a:pt x="2936" y="124"/>
                </a:cubicBezTo>
                <a:lnTo>
                  <a:pt x="2882" y="63"/>
                </a:lnTo>
                <a:close/>
              </a:path>
            </a:pathLst>
          </a:custGeom>
          <a:solidFill>
            <a:srgbClr val="FFD20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600">
              <a:solidFill>
                <a:srgbClr val="80808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07811" y="1488820"/>
            <a:ext cx="890169" cy="650698"/>
            <a:chOff x="8749215" y="7632343"/>
            <a:chExt cx="558800" cy="404813"/>
          </a:xfrm>
        </p:grpSpPr>
        <p:sp>
          <p:nvSpPr>
            <p:cNvPr id="33" name="Freeform 400"/>
            <p:cNvSpPr>
              <a:spLocks noEditPoints="1"/>
            </p:cNvSpPr>
            <p:nvPr/>
          </p:nvSpPr>
          <p:spPr bwMode="auto">
            <a:xfrm>
              <a:off x="8780965" y="7632343"/>
              <a:ext cx="498475" cy="344488"/>
            </a:xfrm>
            <a:custGeom>
              <a:avLst/>
              <a:gdLst>
                <a:gd name="T0" fmla="*/ 0 w 314"/>
                <a:gd name="T1" fmla="*/ 0 h 217"/>
                <a:gd name="T2" fmla="*/ 314 w 314"/>
                <a:gd name="T3" fmla="*/ 0 h 217"/>
                <a:gd name="T4" fmla="*/ 314 w 314"/>
                <a:gd name="T5" fmla="*/ 217 h 217"/>
                <a:gd name="T6" fmla="*/ 0 w 314"/>
                <a:gd name="T7" fmla="*/ 217 h 217"/>
                <a:gd name="T8" fmla="*/ 0 w 314"/>
                <a:gd name="T9" fmla="*/ 0 h 217"/>
                <a:gd name="T10" fmla="*/ 302 w 314"/>
                <a:gd name="T11" fmla="*/ 203 h 217"/>
                <a:gd name="T12" fmla="*/ 302 w 314"/>
                <a:gd name="T13" fmla="*/ 12 h 217"/>
                <a:gd name="T14" fmla="*/ 12 w 314"/>
                <a:gd name="T15" fmla="*/ 12 h 217"/>
                <a:gd name="T16" fmla="*/ 12 w 314"/>
                <a:gd name="T17" fmla="*/ 203 h 217"/>
                <a:gd name="T18" fmla="*/ 302 w 314"/>
                <a:gd name="T19" fmla="*/ 20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4" h="217">
                  <a:moveTo>
                    <a:pt x="0" y="0"/>
                  </a:moveTo>
                  <a:lnTo>
                    <a:pt x="314" y="0"/>
                  </a:lnTo>
                  <a:lnTo>
                    <a:pt x="314" y="217"/>
                  </a:lnTo>
                  <a:lnTo>
                    <a:pt x="0" y="217"/>
                  </a:lnTo>
                  <a:lnTo>
                    <a:pt x="0" y="0"/>
                  </a:lnTo>
                  <a:close/>
                  <a:moveTo>
                    <a:pt x="302" y="203"/>
                  </a:moveTo>
                  <a:lnTo>
                    <a:pt x="302" y="12"/>
                  </a:lnTo>
                  <a:lnTo>
                    <a:pt x="12" y="12"/>
                  </a:lnTo>
                  <a:lnTo>
                    <a:pt x="12" y="203"/>
                  </a:lnTo>
                  <a:lnTo>
                    <a:pt x="302" y="20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34" name="Freeform 401"/>
            <p:cNvSpPr>
              <a:spLocks/>
            </p:cNvSpPr>
            <p:nvPr/>
          </p:nvSpPr>
          <p:spPr bwMode="auto">
            <a:xfrm>
              <a:off x="8749215" y="7989531"/>
              <a:ext cx="558800" cy="28575"/>
            </a:xfrm>
            <a:custGeom>
              <a:avLst/>
              <a:gdLst>
                <a:gd name="T0" fmla="*/ 352 w 352"/>
                <a:gd name="T1" fmla="*/ 18 h 18"/>
                <a:gd name="T2" fmla="*/ 249 w 352"/>
                <a:gd name="T3" fmla="*/ 18 h 18"/>
                <a:gd name="T4" fmla="*/ 105 w 352"/>
                <a:gd name="T5" fmla="*/ 18 h 18"/>
                <a:gd name="T6" fmla="*/ 0 w 352"/>
                <a:gd name="T7" fmla="*/ 18 h 18"/>
                <a:gd name="T8" fmla="*/ 20 w 352"/>
                <a:gd name="T9" fmla="*/ 0 h 18"/>
                <a:gd name="T10" fmla="*/ 176 w 352"/>
                <a:gd name="T11" fmla="*/ 0 h 18"/>
                <a:gd name="T12" fmla="*/ 334 w 352"/>
                <a:gd name="T13" fmla="*/ 0 h 18"/>
                <a:gd name="T14" fmla="*/ 352 w 35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2" h="18">
                  <a:moveTo>
                    <a:pt x="352" y="18"/>
                  </a:moveTo>
                  <a:lnTo>
                    <a:pt x="249" y="18"/>
                  </a:lnTo>
                  <a:lnTo>
                    <a:pt x="105" y="18"/>
                  </a:lnTo>
                  <a:lnTo>
                    <a:pt x="0" y="18"/>
                  </a:lnTo>
                  <a:lnTo>
                    <a:pt x="20" y="0"/>
                  </a:lnTo>
                  <a:lnTo>
                    <a:pt x="176" y="0"/>
                  </a:lnTo>
                  <a:lnTo>
                    <a:pt x="334" y="0"/>
                  </a:lnTo>
                  <a:lnTo>
                    <a:pt x="352" y="18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35" name="Freeform 402"/>
            <p:cNvSpPr>
              <a:spLocks/>
            </p:cNvSpPr>
            <p:nvPr/>
          </p:nvSpPr>
          <p:spPr bwMode="auto">
            <a:xfrm>
              <a:off x="8749215" y="8022868"/>
              <a:ext cx="558800" cy="14288"/>
            </a:xfrm>
            <a:custGeom>
              <a:avLst/>
              <a:gdLst>
                <a:gd name="T0" fmla="*/ 340 w 352"/>
                <a:gd name="T1" fmla="*/ 9 h 9"/>
                <a:gd name="T2" fmla="*/ 14 w 352"/>
                <a:gd name="T3" fmla="*/ 9 h 9"/>
                <a:gd name="T4" fmla="*/ 14 w 352"/>
                <a:gd name="T5" fmla="*/ 9 h 9"/>
                <a:gd name="T6" fmla="*/ 9 w 352"/>
                <a:gd name="T7" fmla="*/ 8 h 9"/>
                <a:gd name="T8" fmla="*/ 5 w 352"/>
                <a:gd name="T9" fmla="*/ 7 h 9"/>
                <a:gd name="T10" fmla="*/ 2 w 352"/>
                <a:gd name="T11" fmla="*/ 4 h 9"/>
                <a:gd name="T12" fmla="*/ 0 w 352"/>
                <a:gd name="T13" fmla="*/ 1 h 9"/>
                <a:gd name="T14" fmla="*/ 0 w 352"/>
                <a:gd name="T15" fmla="*/ 0 h 9"/>
                <a:gd name="T16" fmla="*/ 352 w 352"/>
                <a:gd name="T17" fmla="*/ 0 h 9"/>
                <a:gd name="T18" fmla="*/ 352 w 352"/>
                <a:gd name="T19" fmla="*/ 1 h 9"/>
                <a:gd name="T20" fmla="*/ 352 w 352"/>
                <a:gd name="T21" fmla="*/ 1 h 9"/>
                <a:gd name="T22" fmla="*/ 352 w 352"/>
                <a:gd name="T23" fmla="*/ 4 h 9"/>
                <a:gd name="T24" fmla="*/ 350 w 352"/>
                <a:gd name="T25" fmla="*/ 7 h 9"/>
                <a:gd name="T26" fmla="*/ 344 w 352"/>
                <a:gd name="T27" fmla="*/ 8 h 9"/>
                <a:gd name="T28" fmla="*/ 340 w 352"/>
                <a:gd name="T29" fmla="*/ 9 h 9"/>
                <a:gd name="T30" fmla="*/ 340 w 3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2" h="9">
                  <a:moveTo>
                    <a:pt x="340" y="9"/>
                  </a:moveTo>
                  <a:lnTo>
                    <a:pt x="14" y="9"/>
                  </a:lnTo>
                  <a:lnTo>
                    <a:pt x="14" y="9"/>
                  </a:lnTo>
                  <a:lnTo>
                    <a:pt x="9" y="8"/>
                  </a:lnTo>
                  <a:lnTo>
                    <a:pt x="5" y="7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52" y="4"/>
                  </a:lnTo>
                  <a:lnTo>
                    <a:pt x="350" y="7"/>
                  </a:lnTo>
                  <a:lnTo>
                    <a:pt x="344" y="8"/>
                  </a:lnTo>
                  <a:lnTo>
                    <a:pt x="340" y="9"/>
                  </a:lnTo>
                  <a:lnTo>
                    <a:pt x="340" y="9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36" name="Freeform 403"/>
            <p:cNvSpPr>
              <a:spLocks/>
            </p:cNvSpPr>
            <p:nvPr/>
          </p:nvSpPr>
          <p:spPr bwMode="auto">
            <a:xfrm>
              <a:off x="8922253" y="7773631"/>
              <a:ext cx="23813" cy="36513"/>
            </a:xfrm>
            <a:custGeom>
              <a:avLst/>
              <a:gdLst>
                <a:gd name="T0" fmla="*/ 15 w 15"/>
                <a:gd name="T1" fmla="*/ 15 h 23"/>
                <a:gd name="T2" fmla="*/ 15 w 15"/>
                <a:gd name="T3" fmla="*/ 15 h 23"/>
                <a:gd name="T4" fmla="*/ 15 w 15"/>
                <a:gd name="T5" fmla="*/ 0 h 23"/>
                <a:gd name="T6" fmla="*/ 15 w 15"/>
                <a:gd name="T7" fmla="*/ 0 h 23"/>
                <a:gd name="T8" fmla="*/ 8 w 15"/>
                <a:gd name="T9" fmla="*/ 0 h 23"/>
                <a:gd name="T10" fmla="*/ 8 w 15"/>
                <a:gd name="T11" fmla="*/ 0 h 23"/>
                <a:gd name="T12" fmla="*/ 1 w 15"/>
                <a:gd name="T13" fmla="*/ 1 h 23"/>
                <a:gd name="T14" fmla="*/ 0 w 15"/>
                <a:gd name="T15" fmla="*/ 3 h 23"/>
                <a:gd name="T16" fmla="*/ 0 w 15"/>
                <a:gd name="T17" fmla="*/ 3 h 23"/>
                <a:gd name="T18" fmla="*/ 1 w 15"/>
                <a:gd name="T19" fmla="*/ 22 h 23"/>
                <a:gd name="T20" fmla="*/ 1 w 15"/>
                <a:gd name="T21" fmla="*/ 22 h 23"/>
                <a:gd name="T22" fmla="*/ 15 w 15"/>
                <a:gd name="T23" fmla="*/ 23 h 23"/>
                <a:gd name="T24" fmla="*/ 15 w 15"/>
                <a:gd name="T25" fmla="*/ 23 h 23"/>
                <a:gd name="T26" fmla="*/ 15 w 15"/>
                <a:gd name="T27" fmla="*/ 15 h 23"/>
                <a:gd name="T28" fmla="*/ 15 w 15"/>
                <a:gd name="T2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5" y="15"/>
                  </a:moveTo>
                  <a:lnTo>
                    <a:pt x="15" y="15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15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37" name="Freeform 404"/>
            <p:cNvSpPr>
              <a:spLocks/>
            </p:cNvSpPr>
            <p:nvPr/>
          </p:nvSpPr>
          <p:spPr bwMode="auto">
            <a:xfrm>
              <a:off x="8896853" y="7784743"/>
              <a:ext cx="20638" cy="23813"/>
            </a:xfrm>
            <a:custGeom>
              <a:avLst/>
              <a:gdLst>
                <a:gd name="T0" fmla="*/ 13 w 13"/>
                <a:gd name="T1" fmla="*/ 15 h 15"/>
                <a:gd name="T2" fmla="*/ 13 w 13"/>
                <a:gd name="T3" fmla="*/ 15 h 15"/>
                <a:gd name="T4" fmla="*/ 12 w 13"/>
                <a:gd name="T5" fmla="*/ 0 h 15"/>
                <a:gd name="T6" fmla="*/ 0 w 13"/>
                <a:gd name="T7" fmla="*/ 11 h 15"/>
                <a:gd name="T8" fmla="*/ 0 w 13"/>
                <a:gd name="T9" fmla="*/ 11 h 15"/>
                <a:gd name="T10" fmla="*/ 0 w 13"/>
                <a:gd name="T11" fmla="*/ 14 h 15"/>
                <a:gd name="T12" fmla="*/ 0 w 13"/>
                <a:gd name="T13" fmla="*/ 14 h 15"/>
                <a:gd name="T14" fmla="*/ 6 w 13"/>
                <a:gd name="T15" fmla="*/ 14 h 15"/>
                <a:gd name="T16" fmla="*/ 6 w 13"/>
                <a:gd name="T17" fmla="*/ 14 h 15"/>
                <a:gd name="T18" fmla="*/ 13 w 13"/>
                <a:gd name="T19" fmla="*/ 15 h 15"/>
                <a:gd name="T20" fmla="*/ 13 w 13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3" y="15"/>
                  </a:moveTo>
                  <a:lnTo>
                    <a:pt x="13" y="15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3" y="15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38" name="Freeform 405"/>
            <p:cNvSpPr>
              <a:spLocks/>
            </p:cNvSpPr>
            <p:nvPr/>
          </p:nvSpPr>
          <p:spPr bwMode="auto">
            <a:xfrm>
              <a:off x="9038140" y="7821256"/>
              <a:ext cx="36513" cy="31750"/>
            </a:xfrm>
            <a:custGeom>
              <a:avLst/>
              <a:gdLst>
                <a:gd name="T0" fmla="*/ 4 w 23"/>
                <a:gd name="T1" fmla="*/ 2 h 20"/>
                <a:gd name="T2" fmla="*/ 4 w 23"/>
                <a:gd name="T3" fmla="*/ 2 h 20"/>
                <a:gd name="T4" fmla="*/ 3 w 23"/>
                <a:gd name="T5" fmla="*/ 10 h 20"/>
                <a:gd name="T6" fmla="*/ 3 w 23"/>
                <a:gd name="T7" fmla="*/ 10 h 20"/>
                <a:gd name="T8" fmla="*/ 0 w 23"/>
                <a:gd name="T9" fmla="*/ 20 h 20"/>
                <a:gd name="T10" fmla="*/ 0 w 23"/>
                <a:gd name="T11" fmla="*/ 20 h 20"/>
                <a:gd name="T12" fmla="*/ 19 w 23"/>
                <a:gd name="T13" fmla="*/ 17 h 20"/>
                <a:gd name="T14" fmla="*/ 19 w 23"/>
                <a:gd name="T15" fmla="*/ 17 h 20"/>
                <a:gd name="T16" fmla="*/ 22 w 23"/>
                <a:gd name="T17" fmla="*/ 10 h 20"/>
                <a:gd name="T18" fmla="*/ 22 w 23"/>
                <a:gd name="T19" fmla="*/ 10 h 20"/>
                <a:gd name="T20" fmla="*/ 23 w 23"/>
                <a:gd name="T21" fmla="*/ 0 h 20"/>
                <a:gd name="T22" fmla="*/ 23 w 23"/>
                <a:gd name="T23" fmla="*/ 0 h 20"/>
                <a:gd name="T24" fmla="*/ 4 w 23"/>
                <a:gd name="T25" fmla="*/ 2 h 20"/>
                <a:gd name="T26" fmla="*/ 4 w 23"/>
                <a:gd name="T2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0">
                  <a:moveTo>
                    <a:pt x="4" y="2"/>
                  </a:moveTo>
                  <a:lnTo>
                    <a:pt x="4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39" name="Freeform 407"/>
            <p:cNvSpPr>
              <a:spLocks/>
            </p:cNvSpPr>
            <p:nvPr/>
          </p:nvSpPr>
          <p:spPr bwMode="auto">
            <a:xfrm>
              <a:off x="9115928" y="7819669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3 w 7"/>
                <a:gd name="T5" fmla="*/ 0 h 7"/>
                <a:gd name="T6" fmla="*/ 3 w 7"/>
                <a:gd name="T7" fmla="*/ 0 h 7"/>
                <a:gd name="T8" fmla="*/ 0 w 7"/>
                <a:gd name="T9" fmla="*/ 7 h 7"/>
                <a:gd name="T10" fmla="*/ 0 w 7"/>
                <a:gd name="T11" fmla="*/ 7 h 7"/>
                <a:gd name="T12" fmla="*/ 7 w 7"/>
                <a:gd name="T13" fmla="*/ 0 h 7"/>
                <a:gd name="T14" fmla="*/ 7 w 7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0" name="Freeform 408"/>
            <p:cNvSpPr>
              <a:spLocks/>
            </p:cNvSpPr>
            <p:nvPr/>
          </p:nvSpPr>
          <p:spPr bwMode="auto">
            <a:xfrm>
              <a:off x="8955590" y="7726006"/>
              <a:ext cx="46038" cy="36513"/>
            </a:xfrm>
            <a:custGeom>
              <a:avLst/>
              <a:gdLst>
                <a:gd name="T0" fmla="*/ 0 w 29"/>
                <a:gd name="T1" fmla="*/ 23 h 23"/>
                <a:gd name="T2" fmla="*/ 0 w 29"/>
                <a:gd name="T3" fmla="*/ 23 h 23"/>
                <a:gd name="T4" fmla="*/ 29 w 29"/>
                <a:gd name="T5" fmla="*/ 20 h 23"/>
                <a:gd name="T6" fmla="*/ 29 w 29"/>
                <a:gd name="T7" fmla="*/ 20 h 23"/>
                <a:gd name="T8" fmla="*/ 29 w 29"/>
                <a:gd name="T9" fmla="*/ 0 h 23"/>
                <a:gd name="T10" fmla="*/ 29 w 29"/>
                <a:gd name="T11" fmla="*/ 0 h 23"/>
                <a:gd name="T12" fmla="*/ 15 w 29"/>
                <a:gd name="T13" fmla="*/ 3 h 23"/>
                <a:gd name="T14" fmla="*/ 1 w 29"/>
                <a:gd name="T15" fmla="*/ 5 h 23"/>
                <a:gd name="T16" fmla="*/ 1 w 29"/>
                <a:gd name="T17" fmla="*/ 5 h 23"/>
                <a:gd name="T18" fmla="*/ 0 w 29"/>
                <a:gd name="T19" fmla="*/ 23 h 23"/>
                <a:gd name="T20" fmla="*/ 0 w 29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3">
                  <a:moveTo>
                    <a:pt x="0" y="23"/>
                  </a:moveTo>
                  <a:lnTo>
                    <a:pt x="0" y="23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5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1" name="Freeform 409"/>
            <p:cNvSpPr>
              <a:spLocks/>
            </p:cNvSpPr>
            <p:nvPr/>
          </p:nvSpPr>
          <p:spPr bwMode="auto">
            <a:xfrm>
              <a:off x="9077828" y="7819669"/>
              <a:ext cx="34925" cy="28575"/>
            </a:xfrm>
            <a:custGeom>
              <a:avLst/>
              <a:gdLst>
                <a:gd name="T0" fmla="*/ 4 w 22"/>
                <a:gd name="T1" fmla="*/ 1 h 18"/>
                <a:gd name="T2" fmla="*/ 4 w 22"/>
                <a:gd name="T3" fmla="*/ 1 h 18"/>
                <a:gd name="T4" fmla="*/ 1 w 22"/>
                <a:gd name="T5" fmla="*/ 12 h 18"/>
                <a:gd name="T6" fmla="*/ 1 w 22"/>
                <a:gd name="T7" fmla="*/ 12 h 18"/>
                <a:gd name="T8" fmla="*/ 0 w 22"/>
                <a:gd name="T9" fmla="*/ 18 h 18"/>
                <a:gd name="T10" fmla="*/ 0 w 22"/>
                <a:gd name="T11" fmla="*/ 18 h 18"/>
                <a:gd name="T12" fmla="*/ 15 w 22"/>
                <a:gd name="T13" fmla="*/ 14 h 18"/>
                <a:gd name="T14" fmla="*/ 15 w 22"/>
                <a:gd name="T15" fmla="*/ 14 h 18"/>
                <a:gd name="T16" fmla="*/ 17 w 22"/>
                <a:gd name="T17" fmla="*/ 12 h 18"/>
                <a:gd name="T18" fmla="*/ 17 w 22"/>
                <a:gd name="T19" fmla="*/ 12 h 18"/>
                <a:gd name="T20" fmla="*/ 22 w 22"/>
                <a:gd name="T21" fmla="*/ 0 h 18"/>
                <a:gd name="T22" fmla="*/ 22 w 22"/>
                <a:gd name="T23" fmla="*/ 0 h 18"/>
                <a:gd name="T24" fmla="*/ 16 w 22"/>
                <a:gd name="T25" fmla="*/ 1 h 18"/>
                <a:gd name="T26" fmla="*/ 16 w 22"/>
                <a:gd name="T27" fmla="*/ 1 h 18"/>
                <a:gd name="T28" fmla="*/ 4 w 22"/>
                <a:gd name="T29" fmla="*/ 1 h 18"/>
                <a:gd name="T30" fmla="*/ 4 w 22"/>
                <a:gd name="T3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8">
                  <a:moveTo>
                    <a:pt x="4" y="1"/>
                  </a:moveTo>
                  <a:lnTo>
                    <a:pt x="4" y="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2" name="Freeform 410"/>
            <p:cNvSpPr>
              <a:spLocks/>
            </p:cNvSpPr>
            <p:nvPr/>
          </p:nvSpPr>
          <p:spPr bwMode="auto">
            <a:xfrm>
              <a:off x="9007978" y="7722831"/>
              <a:ext cx="31750" cy="34925"/>
            </a:xfrm>
            <a:custGeom>
              <a:avLst/>
              <a:gdLst>
                <a:gd name="T0" fmla="*/ 5 w 20"/>
                <a:gd name="T1" fmla="*/ 22 h 22"/>
                <a:gd name="T2" fmla="*/ 5 w 20"/>
                <a:gd name="T3" fmla="*/ 22 h 22"/>
                <a:gd name="T4" fmla="*/ 20 w 20"/>
                <a:gd name="T5" fmla="*/ 22 h 22"/>
                <a:gd name="T6" fmla="*/ 20 w 20"/>
                <a:gd name="T7" fmla="*/ 22 h 22"/>
                <a:gd name="T8" fmla="*/ 20 w 20"/>
                <a:gd name="T9" fmla="*/ 21 h 22"/>
                <a:gd name="T10" fmla="*/ 20 w 20"/>
                <a:gd name="T11" fmla="*/ 21 h 22"/>
                <a:gd name="T12" fmla="*/ 18 w 20"/>
                <a:gd name="T13" fmla="*/ 0 h 22"/>
                <a:gd name="T14" fmla="*/ 18 w 20"/>
                <a:gd name="T15" fmla="*/ 0 h 22"/>
                <a:gd name="T16" fmla="*/ 13 w 20"/>
                <a:gd name="T17" fmla="*/ 0 h 22"/>
                <a:gd name="T18" fmla="*/ 13 w 20"/>
                <a:gd name="T19" fmla="*/ 0 h 22"/>
                <a:gd name="T20" fmla="*/ 0 w 20"/>
                <a:gd name="T21" fmla="*/ 2 h 22"/>
                <a:gd name="T22" fmla="*/ 0 w 20"/>
                <a:gd name="T23" fmla="*/ 2 h 22"/>
                <a:gd name="T24" fmla="*/ 1 w 20"/>
                <a:gd name="T25" fmla="*/ 22 h 22"/>
                <a:gd name="T26" fmla="*/ 1 w 20"/>
                <a:gd name="T27" fmla="*/ 22 h 22"/>
                <a:gd name="T28" fmla="*/ 5 w 20"/>
                <a:gd name="T29" fmla="*/ 22 h 22"/>
                <a:gd name="T30" fmla="*/ 5 w 20"/>
                <a:gd name="T3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2">
                  <a:moveTo>
                    <a:pt x="5" y="22"/>
                  </a:moveTo>
                  <a:lnTo>
                    <a:pt x="5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5" y="22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3" name="Freeform 411"/>
            <p:cNvSpPr>
              <a:spLocks/>
            </p:cNvSpPr>
            <p:nvPr/>
          </p:nvSpPr>
          <p:spPr bwMode="auto">
            <a:xfrm>
              <a:off x="8952415" y="7767281"/>
              <a:ext cx="49213" cy="47625"/>
            </a:xfrm>
            <a:custGeom>
              <a:avLst/>
              <a:gdLst>
                <a:gd name="T0" fmla="*/ 31 w 31"/>
                <a:gd name="T1" fmla="*/ 15 h 30"/>
                <a:gd name="T2" fmla="*/ 31 w 31"/>
                <a:gd name="T3" fmla="*/ 15 h 30"/>
                <a:gd name="T4" fmla="*/ 31 w 31"/>
                <a:gd name="T5" fmla="*/ 0 h 30"/>
                <a:gd name="T6" fmla="*/ 31 w 31"/>
                <a:gd name="T7" fmla="*/ 0 h 30"/>
                <a:gd name="T8" fmla="*/ 0 w 31"/>
                <a:gd name="T9" fmla="*/ 3 h 30"/>
                <a:gd name="T10" fmla="*/ 0 w 31"/>
                <a:gd name="T11" fmla="*/ 3 h 30"/>
                <a:gd name="T12" fmla="*/ 0 w 31"/>
                <a:gd name="T13" fmla="*/ 18 h 30"/>
                <a:gd name="T14" fmla="*/ 0 w 31"/>
                <a:gd name="T15" fmla="*/ 18 h 30"/>
                <a:gd name="T16" fmla="*/ 0 w 31"/>
                <a:gd name="T17" fmla="*/ 27 h 30"/>
                <a:gd name="T18" fmla="*/ 0 w 31"/>
                <a:gd name="T19" fmla="*/ 27 h 30"/>
                <a:gd name="T20" fmla="*/ 31 w 31"/>
                <a:gd name="T21" fmla="*/ 30 h 30"/>
                <a:gd name="T22" fmla="*/ 31 w 31"/>
                <a:gd name="T23" fmla="*/ 30 h 30"/>
                <a:gd name="T24" fmla="*/ 31 w 31"/>
                <a:gd name="T25" fmla="*/ 15 h 30"/>
                <a:gd name="T26" fmla="*/ 31 w 31"/>
                <a:gd name="T2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0">
                  <a:moveTo>
                    <a:pt x="31" y="15"/>
                  </a:moveTo>
                  <a:lnTo>
                    <a:pt x="31" y="15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15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4" name="Freeform 412"/>
            <p:cNvSpPr>
              <a:spLocks/>
            </p:cNvSpPr>
            <p:nvPr/>
          </p:nvSpPr>
          <p:spPr bwMode="auto">
            <a:xfrm>
              <a:off x="9007978" y="7765694"/>
              <a:ext cx="31750" cy="49213"/>
            </a:xfrm>
            <a:custGeom>
              <a:avLst/>
              <a:gdLst>
                <a:gd name="T0" fmla="*/ 0 w 20"/>
                <a:gd name="T1" fmla="*/ 31 h 31"/>
                <a:gd name="T2" fmla="*/ 0 w 20"/>
                <a:gd name="T3" fmla="*/ 31 h 31"/>
                <a:gd name="T4" fmla="*/ 11 w 20"/>
                <a:gd name="T5" fmla="*/ 31 h 31"/>
                <a:gd name="T6" fmla="*/ 11 w 20"/>
                <a:gd name="T7" fmla="*/ 31 h 31"/>
                <a:gd name="T8" fmla="*/ 19 w 20"/>
                <a:gd name="T9" fmla="*/ 31 h 31"/>
                <a:gd name="T10" fmla="*/ 19 w 20"/>
                <a:gd name="T11" fmla="*/ 31 h 31"/>
                <a:gd name="T12" fmla="*/ 20 w 20"/>
                <a:gd name="T13" fmla="*/ 19 h 31"/>
                <a:gd name="T14" fmla="*/ 20 w 20"/>
                <a:gd name="T15" fmla="*/ 19 h 31"/>
                <a:gd name="T16" fmla="*/ 20 w 20"/>
                <a:gd name="T17" fmla="*/ 0 h 31"/>
                <a:gd name="T18" fmla="*/ 20 w 20"/>
                <a:gd name="T19" fmla="*/ 0 h 31"/>
                <a:gd name="T20" fmla="*/ 5 w 20"/>
                <a:gd name="T21" fmla="*/ 0 h 31"/>
                <a:gd name="T22" fmla="*/ 5 w 20"/>
                <a:gd name="T23" fmla="*/ 0 h 31"/>
                <a:gd name="T24" fmla="*/ 1 w 20"/>
                <a:gd name="T25" fmla="*/ 1 h 31"/>
                <a:gd name="T26" fmla="*/ 1 w 20"/>
                <a:gd name="T27" fmla="*/ 1 h 31"/>
                <a:gd name="T28" fmla="*/ 1 w 20"/>
                <a:gd name="T29" fmla="*/ 16 h 31"/>
                <a:gd name="T30" fmla="*/ 1 w 20"/>
                <a:gd name="T31" fmla="*/ 16 h 31"/>
                <a:gd name="T32" fmla="*/ 0 w 20"/>
                <a:gd name="T33" fmla="*/ 31 h 31"/>
                <a:gd name="T34" fmla="*/ 0 w 2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1">
                  <a:moveTo>
                    <a:pt x="0" y="31"/>
                  </a:moveTo>
                  <a:lnTo>
                    <a:pt x="0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5" name="Freeform 413"/>
            <p:cNvSpPr>
              <a:spLocks/>
            </p:cNvSpPr>
            <p:nvPr/>
          </p:nvSpPr>
          <p:spPr bwMode="auto">
            <a:xfrm>
              <a:off x="9007978" y="7821256"/>
              <a:ext cx="28575" cy="33338"/>
            </a:xfrm>
            <a:custGeom>
              <a:avLst/>
              <a:gdLst>
                <a:gd name="T0" fmla="*/ 11 w 18"/>
                <a:gd name="T1" fmla="*/ 20 h 21"/>
                <a:gd name="T2" fmla="*/ 11 w 18"/>
                <a:gd name="T3" fmla="*/ 20 h 21"/>
                <a:gd name="T4" fmla="*/ 15 w 18"/>
                <a:gd name="T5" fmla="*/ 20 h 21"/>
                <a:gd name="T6" fmla="*/ 15 w 18"/>
                <a:gd name="T7" fmla="*/ 20 h 21"/>
                <a:gd name="T8" fmla="*/ 16 w 18"/>
                <a:gd name="T9" fmla="*/ 9 h 21"/>
                <a:gd name="T10" fmla="*/ 16 w 18"/>
                <a:gd name="T11" fmla="*/ 9 h 21"/>
                <a:gd name="T12" fmla="*/ 18 w 18"/>
                <a:gd name="T13" fmla="*/ 2 h 21"/>
                <a:gd name="T14" fmla="*/ 18 w 18"/>
                <a:gd name="T15" fmla="*/ 2 h 21"/>
                <a:gd name="T16" fmla="*/ 11 w 18"/>
                <a:gd name="T17" fmla="*/ 2 h 21"/>
                <a:gd name="T18" fmla="*/ 11 w 18"/>
                <a:gd name="T19" fmla="*/ 2 h 21"/>
                <a:gd name="T20" fmla="*/ 0 w 18"/>
                <a:gd name="T21" fmla="*/ 0 h 21"/>
                <a:gd name="T22" fmla="*/ 0 w 18"/>
                <a:gd name="T23" fmla="*/ 0 h 21"/>
                <a:gd name="T24" fmla="*/ 0 w 18"/>
                <a:gd name="T25" fmla="*/ 21 h 21"/>
                <a:gd name="T26" fmla="*/ 0 w 18"/>
                <a:gd name="T27" fmla="*/ 21 h 21"/>
                <a:gd name="T28" fmla="*/ 11 w 18"/>
                <a:gd name="T29" fmla="*/ 20 h 21"/>
                <a:gd name="T30" fmla="*/ 11 w 18"/>
                <a:gd name="T3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1">
                  <a:moveTo>
                    <a:pt x="11" y="20"/>
                  </a:moveTo>
                  <a:lnTo>
                    <a:pt x="11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1" y="20"/>
                  </a:lnTo>
                  <a:lnTo>
                    <a:pt x="11" y="2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6" name="Freeform 414"/>
            <p:cNvSpPr>
              <a:spLocks/>
            </p:cNvSpPr>
            <p:nvPr/>
          </p:nvSpPr>
          <p:spPr bwMode="auto">
            <a:xfrm>
              <a:off x="9044490" y="7889519"/>
              <a:ext cx="34925" cy="33338"/>
            </a:xfrm>
            <a:custGeom>
              <a:avLst/>
              <a:gdLst>
                <a:gd name="T0" fmla="*/ 11 w 22"/>
                <a:gd name="T1" fmla="*/ 1 h 21"/>
                <a:gd name="T2" fmla="*/ 11 w 22"/>
                <a:gd name="T3" fmla="*/ 1 h 21"/>
                <a:gd name="T4" fmla="*/ 10 w 22"/>
                <a:gd name="T5" fmla="*/ 1 h 21"/>
                <a:gd name="T6" fmla="*/ 10 w 22"/>
                <a:gd name="T7" fmla="*/ 1 h 21"/>
                <a:gd name="T8" fmla="*/ 3 w 22"/>
                <a:gd name="T9" fmla="*/ 16 h 21"/>
                <a:gd name="T10" fmla="*/ 3 w 22"/>
                <a:gd name="T11" fmla="*/ 16 h 21"/>
                <a:gd name="T12" fmla="*/ 0 w 22"/>
                <a:gd name="T13" fmla="*/ 21 h 21"/>
                <a:gd name="T14" fmla="*/ 16 w 22"/>
                <a:gd name="T15" fmla="*/ 14 h 21"/>
                <a:gd name="T16" fmla="*/ 16 w 22"/>
                <a:gd name="T17" fmla="*/ 14 h 21"/>
                <a:gd name="T18" fmla="*/ 22 w 22"/>
                <a:gd name="T19" fmla="*/ 5 h 21"/>
                <a:gd name="T20" fmla="*/ 22 w 22"/>
                <a:gd name="T21" fmla="*/ 5 h 21"/>
                <a:gd name="T22" fmla="*/ 22 w 22"/>
                <a:gd name="T23" fmla="*/ 5 h 21"/>
                <a:gd name="T24" fmla="*/ 22 w 22"/>
                <a:gd name="T25" fmla="*/ 5 h 21"/>
                <a:gd name="T26" fmla="*/ 21 w 22"/>
                <a:gd name="T27" fmla="*/ 0 h 21"/>
                <a:gd name="T28" fmla="*/ 21 w 22"/>
                <a:gd name="T29" fmla="*/ 0 h 21"/>
                <a:gd name="T30" fmla="*/ 11 w 22"/>
                <a:gd name="T31" fmla="*/ 1 h 21"/>
                <a:gd name="T32" fmla="*/ 11 w 22"/>
                <a:gd name="T3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1">
                  <a:moveTo>
                    <a:pt x="11" y="1"/>
                  </a:move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0" y="21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7" name="Freeform 415"/>
            <p:cNvSpPr>
              <a:spLocks/>
            </p:cNvSpPr>
            <p:nvPr/>
          </p:nvSpPr>
          <p:spPr bwMode="auto">
            <a:xfrm>
              <a:off x="9074653" y="7692669"/>
              <a:ext cx="46038" cy="34925"/>
            </a:xfrm>
            <a:custGeom>
              <a:avLst/>
              <a:gdLst>
                <a:gd name="T0" fmla="*/ 0 w 29"/>
                <a:gd name="T1" fmla="*/ 0 h 22"/>
                <a:gd name="T2" fmla="*/ 0 w 29"/>
                <a:gd name="T3" fmla="*/ 0 h 22"/>
                <a:gd name="T4" fmla="*/ 4 w 29"/>
                <a:gd name="T5" fmla="*/ 14 h 22"/>
                <a:gd name="T6" fmla="*/ 4 w 29"/>
                <a:gd name="T7" fmla="*/ 14 h 22"/>
                <a:gd name="T8" fmla="*/ 6 w 29"/>
                <a:gd name="T9" fmla="*/ 18 h 22"/>
                <a:gd name="T10" fmla="*/ 6 w 29"/>
                <a:gd name="T11" fmla="*/ 18 h 22"/>
                <a:gd name="T12" fmla="*/ 25 w 29"/>
                <a:gd name="T13" fmla="*/ 21 h 22"/>
                <a:gd name="T14" fmla="*/ 25 w 29"/>
                <a:gd name="T15" fmla="*/ 21 h 22"/>
                <a:gd name="T16" fmla="*/ 29 w 29"/>
                <a:gd name="T17" fmla="*/ 22 h 22"/>
                <a:gd name="T18" fmla="*/ 29 w 29"/>
                <a:gd name="T19" fmla="*/ 22 h 22"/>
                <a:gd name="T20" fmla="*/ 29 w 29"/>
                <a:gd name="T21" fmla="*/ 21 h 22"/>
                <a:gd name="T22" fmla="*/ 29 w 29"/>
                <a:gd name="T23" fmla="*/ 21 h 22"/>
                <a:gd name="T24" fmla="*/ 26 w 29"/>
                <a:gd name="T25" fmla="*/ 6 h 22"/>
                <a:gd name="T26" fmla="*/ 26 w 29"/>
                <a:gd name="T27" fmla="*/ 6 h 22"/>
                <a:gd name="T28" fmla="*/ 24 w 29"/>
                <a:gd name="T29" fmla="*/ 6 h 22"/>
                <a:gd name="T30" fmla="*/ 24 w 29"/>
                <a:gd name="T31" fmla="*/ 6 h 22"/>
                <a:gd name="T32" fmla="*/ 0 w 29"/>
                <a:gd name="T33" fmla="*/ 0 h 22"/>
                <a:gd name="T34" fmla="*/ 0 w 29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22">
                  <a:moveTo>
                    <a:pt x="0" y="0"/>
                  </a:move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9" y="22"/>
                  </a:lnTo>
                  <a:lnTo>
                    <a:pt x="29" y="2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8" name="Freeform 416"/>
            <p:cNvSpPr>
              <a:spLocks/>
            </p:cNvSpPr>
            <p:nvPr/>
          </p:nvSpPr>
          <p:spPr bwMode="auto">
            <a:xfrm>
              <a:off x="9003215" y="7668856"/>
              <a:ext cx="19050" cy="17463"/>
            </a:xfrm>
            <a:custGeom>
              <a:avLst/>
              <a:gdLst>
                <a:gd name="T0" fmla="*/ 12 w 12"/>
                <a:gd name="T1" fmla="*/ 10 h 11"/>
                <a:gd name="T2" fmla="*/ 12 w 12"/>
                <a:gd name="T3" fmla="*/ 10 h 11"/>
                <a:gd name="T4" fmla="*/ 11 w 12"/>
                <a:gd name="T5" fmla="*/ 7 h 11"/>
                <a:gd name="T6" fmla="*/ 11 w 12"/>
                <a:gd name="T7" fmla="*/ 7 h 11"/>
                <a:gd name="T8" fmla="*/ 7 w 12"/>
                <a:gd name="T9" fmla="*/ 0 h 11"/>
                <a:gd name="T10" fmla="*/ 7 w 12"/>
                <a:gd name="T11" fmla="*/ 0 h 11"/>
                <a:gd name="T12" fmla="*/ 0 w 12"/>
                <a:gd name="T13" fmla="*/ 0 h 11"/>
                <a:gd name="T14" fmla="*/ 0 w 12"/>
                <a:gd name="T15" fmla="*/ 0 h 11"/>
                <a:gd name="T16" fmla="*/ 1 w 12"/>
                <a:gd name="T17" fmla="*/ 11 h 11"/>
                <a:gd name="T18" fmla="*/ 1 w 12"/>
                <a:gd name="T19" fmla="*/ 11 h 11"/>
                <a:gd name="T20" fmla="*/ 12 w 12"/>
                <a:gd name="T21" fmla="*/ 10 h 11"/>
                <a:gd name="T22" fmla="*/ 12 w 12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1">
                  <a:moveTo>
                    <a:pt x="12" y="10"/>
                  </a:moveTo>
                  <a:lnTo>
                    <a:pt x="12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49" name="Freeform 417"/>
            <p:cNvSpPr>
              <a:spLocks/>
            </p:cNvSpPr>
            <p:nvPr/>
          </p:nvSpPr>
          <p:spPr bwMode="auto">
            <a:xfrm>
              <a:off x="8969878" y="7668856"/>
              <a:ext cx="26988" cy="23813"/>
            </a:xfrm>
            <a:custGeom>
              <a:avLst/>
              <a:gdLst>
                <a:gd name="T0" fmla="*/ 7 w 17"/>
                <a:gd name="T1" fmla="*/ 12 h 15"/>
                <a:gd name="T2" fmla="*/ 7 w 17"/>
                <a:gd name="T3" fmla="*/ 12 h 15"/>
                <a:gd name="T4" fmla="*/ 17 w 17"/>
                <a:gd name="T5" fmla="*/ 11 h 15"/>
                <a:gd name="T6" fmla="*/ 17 w 17"/>
                <a:gd name="T7" fmla="*/ 11 h 15"/>
                <a:gd name="T8" fmla="*/ 15 w 17"/>
                <a:gd name="T9" fmla="*/ 0 h 15"/>
                <a:gd name="T10" fmla="*/ 15 w 17"/>
                <a:gd name="T11" fmla="*/ 0 h 15"/>
                <a:gd name="T12" fmla="*/ 6 w 17"/>
                <a:gd name="T13" fmla="*/ 0 h 15"/>
                <a:gd name="T14" fmla="*/ 6 w 17"/>
                <a:gd name="T15" fmla="*/ 0 h 15"/>
                <a:gd name="T16" fmla="*/ 2 w 17"/>
                <a:gd name="T17" fmla="*/ 8 h 15"/>
                <a:gd name="T18" fmla="*/ 2 w 17"/>
                <a:gd name="T19" fmla="*/ 8 h 15"/>
                <a:gd name="T20" fmla="*/ 0 w 17"/>
                <a:gd name="T21" fmla="*/ 15 h 15"/>
                <a:gd name="T22" fmla="*/ 0 w 17"/>
                <a:gd name="T23" fmla="*/ 15 h 15"/>
                <a:gd name="T24" fmla="*/ 7 w 17"/>
                <a:gd name="T25" fmla="*/ 12 h 15"/>
                <a:gd name="T26" fmla="*/ 7 w 17"/>
                <a:gd name="T2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7" y="12"/>
                  </a:moveTo>
                  <a:lnTo>
                    <a:pt x="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0" name="Freeform 418"/>
            <p:cNvSpPr>
              <a:spLocks/>
            </p:cNvSpPr>
            <p:nvPr/>
          </p:nvSpPr>
          <p:spPr bwMode="auto">
            <a:xfrm>
              <a:off x="9009565" y="7894281"/>
              <a:ext cx="41275" cy="42863"/>
            </a:xfrm>
            <a:custGeom>
              <a:avLst/>
              <a:gdLst>
                <a:gd name="T0" fmla="*/ 26 w 26"/>
                <a:gd name="T1" fmla="*/ 0 h 27"/>
                <a:gd name="T2" fmla="*/ 26 w 26"/>
                <a:gd name="T3" fmla="*/ 0 h 27"/>
                <a:gd name="T4" fmla="*/ 11 w 26"/>
                <a:gd name="T5" fmla="*/ 1 h 27"/>
                <a:gd name="T6" fmla="*/ 11 w 26"/>
                <a:gd name="T7" fmla="*/ 1 h 27"/>
                <a:gd name="T8" fmla="*/ 7 w 26"/>
                <a:gd name="T9" fmla="*/ 13 h 27"/>
                <a:gd name="T10" fmla="*/ 7 w 26"/>
                <a:gd name="T11" fmla="*/ 13 h 27"/>
                <a:gd name="T12" fmla="*/ 1 w 26"/>
                <a:gd name="T13" fmla="*/ 24 h 27"/>
                <a:gd name="T14" fmla="*/ 1 w 26"/>
                <a:gd name="T15" fmla="*/ 24 h 27"/>
                <a:gd name="T16" fmla="*/ 0 w 26"/>
                <a:gd name="T17" fmla="*/ 27 h 27"/>
                <a:gd name="T18" fmla="*/ 15 w 26"/>
                <a:gd name="T19" fmla="*/ 20 h 27"/>
                <a:gd name="T20" fmla="*/ 15 w 26"/>
                <a:gd name="T21" fmla="*/ 20 h 27"/>
                <a:gd name="T22" fmla="*/ 21 w 26"/>
                <a:gd name="T23" fmla="*/ 12 h 27"/>
                <a:gd name="T24" fmla="*/ 21 w 26"/>
                <a:gd name="T25" fmla="*/ 12 h 27"/>
                <a:gd name="T26" fmla="*/ 26 w 26"/>
                <a:gd name="T27" fmla="*/ 0 h 27"/>
                <a:gd name="T28" fmla="*/ 26 w 26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27">
                  <a:moveTo>
                    <a:pt x="26" y="0"/>
                  </a:moveTo>
                  <a:lnTo>
                    <a:pt x="26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0" y="27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1" name="Freeform 419"/>
            <p:cNvSpPr>
              <a:spLocks/>
            </p:cNvSpPr>
            <p:nvPr/>
          </p:nvSpPr>
          <p:spPr bwMode="auto">
            <a:xfrm>
              <a:off x="9044490" y="7767281"/>
              <a:ext cx="36513" cy="47625"/>
            </a:xfrm>
            <a:custGeom>
              <a:avLst/>
              <a:gdLst>
                <a:gd name="T0" fmla="*/ 1 w 23"/>
                <a:gd name="T1" fmla="*/ 18 h 30"/>
                <a:gd name="T2" fmla="*/ 1 w 23"/>
                <a:gd name="T3" fmla="*/ 18 h 30"/>
                <a:gd name="T4" fmla="*/ 0 w 23"/>
                <a:gd name="T5" fmla="*/ 30 h 30"/>
                <a:gd name="T6" fmla="*/ 0 w 23"/>
                <a:gd name="T7" fmla="*/ 30 h 30"/>
                <a:gd name="T8" fmla="*/ 21 w 23"/>
                <a:gd name="T9" fmla="*/ 30 h 30"/>
                <a:gd name="T10" fmla="*/ 21 w 23"/>
                <a:gd name="T11" fmla="*/ 30 h 30"/>
                <a:gd name="T12" fmla="*/ 22 w 23"/>
                <a:gd name="T13" fmla="*/ 19 h 30"/>
                <a:gd name="T14" fmla="*/ 22 w 23"/>
                <a:gd name="T15" fmla="*/ 19 h 30"/>
                <a:gd name="T16" fmla="*/ 23 w 23"/>
                <a:gd name="T17" fmla="*/ 1 h 30"/>
                <a:gd name="T18" fmla="*/ 23 w 23"/>
                <a:gd name="T19" fmla="*/ 1 h 30"/>
                <a:gd name="T20" fmla="*/ 3 w 23"/>
                <a:gd name="T21" fmla="*/ 0 h 30"/>
                <a:gd name="T22" fmla="*/ 3 w 23"/>
                <a:gd name="T23" fmla="*/ 0 h 30"/>
                <a:gd name="T24" fmla="*/ 1 w 23"/>
                <a:gd name="T25" fmla="*/ 18 h 30"/>
                <a:gd name="T26" fmla="*/ 1 w 23"/>
                <a:gd name="T27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30">
                  <a:moveTo>
                    <a:pt x="1" y="18"/>
                  </a:moveTo>
                  <a:lnTo>
                    <a:pt x="1" y="1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2" name="Freeform 420"/>
            <p:cNvSpPr>
              <a:spLocks/>
            </p:cNvSpPr>
            <p:nvPr/>
          </p:nvSpPr>
          <p:spPr bwMode="auto">
            <a:xfrm>
              <a:off x="8928603" y="7737119"/>
              <a:ext cx="22225" cy="30163"/>
            </a:xfrm>
            <a:custGeom>
              <a:avLst/>
              <a:gdLst>
                <a:gd name="T0" fmla="*/ 2 w 14"/>
                <a:gd name="T1" fmla="*/ 4 h 19"/>
                <a:gd name="T2" fmla="*/ 2 w 14"/>
                <a:gd name="T3" fmla="*/ 4 h 19"/>
                <a:gd name="T4" fmla="*/ 0 w 14"/>
                <a:gd name="T5" fmla="*/ 11 h 19"/>
                <a:gd name="T6" fmla="*/ 0 w 14"/>
                <a:gd name="T7" fmla="*/ 16 h 19"/>
                <a:gd name="T8" fmla="*/ 0 w 14"/>
                <a:gd name="T9" fmla="*/ 19 h 19"/>
                <a:gd name="T10" fmla="*/ 0 w 14"/>
                <a:gd name="T11" fmla="*/ 19 h 19"/>
                <a:gd name="T12" fmla="*/ 4 w 14"/>
                <a:gd name="T13" fmla="*/ 19 h 19"/>
                <a:gd name="T14" fmla="*/ 4 w 14"/>
                <a:gd name="T15" fmla="*/ 19 h 19"/>
                <a:gd name="T16" fmla="*/ 11 w 14"/>
                <a:gd name="T17" fmla="*/ 18 h 19"/>
                <a:gd name="T18" fmla="*/ 11 w 14"/>
                <a:gd name="T19" fmla="*/ 18 h 19"/>
                <a:gd name="T20" fmla="*/ 14 w 14"/>
                <a:gd name="T21" fmla="*/ 0 h 19"/>
                <a:gd name="T22" fmla="*/ 14 w 14"/>
                <a:gd name="T23" fmla="*/ 0 h 19"/>
                <a:gd name="T24" fmla="*/ 11 w 14"/>
                <a:gd name="T25" fmla="*/ 1 h 19"/>
                <a:gd name="T26" fmla="*/ 11 w 14"/>
                <a:gd name="T27" fmla="*/ 1 h 19"/>
                <a:gd name="T28" fmla="*/ 2 w 14"/>
                <a:gd name="T29" fmla="*/ 4 h 19"/>
                <a:gd name="T30" fmla="*/ 2 w 14"/>
                <a:gd name="T31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9">
                  <a:moveTo>
                    <a:pt x="2" y="4"/>
                  </a:moveTo>
                  <a:lnTo>
                    <a:pt x="2" y="4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3" name="Freeform 421"/>
            <p:cNvSpPr>
              <a:spLocks/>
            </p:cNvSpPr>
            <p:nvPr/>
          </p:nvSpPr>
          <p:spPr bwMode="auto">
            <a:xfrm>
              <a:off x="9044490" y="7722831"/>
              <a:ext cx="36513" cy="38100"/>
            </a:xfrm>
            <a:custGeom>
              <a:avLst/>
              <a:gdLst>
                <a:gd name="T0" fmla="*/ 0 w 23"/>
                <a:gd name="T1" fmla="*/ 0 h 24"/>
                <a:gd name="T2" fmla="*/ 0 w 23"/>
                <a:gd name="T3" fmla="*/ 0 h 24"/>
                <a:gd name="T4" fmla="*/ 1 w 23"/>
                <a:gd name="T5" fmla="*/ 21 h 24"/>
                <a:gd name="T6" fmla="*/ 1 w 23"/>
                <a:gd name="T7" fmla="*/ 21 h 24"/>
                <a:gd name="T8" fmla="*/ 3 w 23"/>
                <a:gd name="T9" fmla="*/ 22 h 24"/>
                <a:gd name="T10" fmla="*/ 3 w 23"/>
                <a:gd name="T11" fmla="*/ 22 h 24"/>
                <a:gd name="T12" fmla="*/ 23 w 23"/>
                <a:gd name="T13" fmla="*/ 24 h 24"/>
                <a:gd name="T14" fmla="*/ 23 w 23"/>
                <a:gd name="T15" fmla="*/ 24 h 24"/>
                <a:gd name="T16" fmla="*/ 23 w 23"/>
                <a:gd name="T17" fmla="*/ 21 h 24"/>
                <a:gd name="T18" fmla="*/ 23 w 23"/>
                <a:gd name="T19" fmla="*/ 21 h 24"/>
                <a:gd name="T20" fmla="*/ 21 w 23"/>
                <a:gd name="T21" fmla="*/ 3 h 24"/>
                <a:gd name="T22" fmla="*/ 21 w 23"/>
                <a:gd name="T23" fmla="*/ 3 h 24"/>
                <a:gd name="T24" fmla="*/ 16 w 23"/>
                <a:gd name="T25" fmla="*/ 2 h 24"/>
                <a:gd name="T26" fmla="*/ 16 w 23"/>
                <a:gd name="T27" fmla="*/ 2 h 24"/>
                <a:gd name="T28" fmla="*/ 0 w 23"/>
                <a:gd name="T29" fmla="*/ 0 h 24"/>
                <a:gd name="T30" fmla="*/ 0 w 23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24">
                  <a:moveTo>
                    <a:pt x="0" y="0"/>
                  </a:moveTo>
                  <a:lnTo>
                    <a:pt x="0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4" name="Freeform 422"/>
            <p:cNvSpPr>
              <a:spLocks/>
            </p:cNvSpPr>
            <p:nvPr/>
          </p:nvSpPr>
          <p:spPr bwMode="auto">
            <a:xfrm>
              <a:off x="9004803" y="7691081"/>
              <a:ext cx="28575" cy="28575"/>
            </a:xfrm>
            <a:custGeom>
              <a:avLst/>
              <a:gdLst>
                <a:gd name="T0" fmla="*/ 18 w 18"/>
                <a:gd name="T1" fmla="*/ 16 h 18"/>
                <a:gd name="T2" fmla="*/ 18 w 18"/>
                <a:gd name="T3" fmla="*/ 16 h 18"/>
                <a:gd name="T4" fmla="*/ 18 w 18"/>
                <a:gd name="T5" fmla="*/ 16 h 18"/>
                <a:gd name="T6" fmla="*/ 18 w 18"/>
                <a:gd name="T7" fmla="*/ 16 h 18"/>
                <a:gd name="T8" fmla="*/ 13 w 18"/>
                <a:gd name="T9" fmla="*/ 0 h 18"/>
                <a:gd name="T10" fmla="*/ 13 w 18"/>
                <a:gd name="T11" fmla="*/ 0 h 18"/>
                <a:gd name="T12" fmla="*/ 0 w 18"/>
                <a:gd name="T13" fmla="*/ 1 h 18"/>
                <a:gd name="T14" fmla="*/ 0 w 18"/>
                <a:gd name="T15" fmla="*/ 1 h 18"/>
                <a:gd name="T16" fmla="*/ 2 w 18"/>
                <a:gd name="T17" fmla="*/ 11 h 18"/>
                <a:gd name="T18" fmla="*/ 2 w 18"/>
                <a:gd name="T19" fmla="*/ 11 h 18"/>
                <a:gd name="T20" fmla="*/ 2 w 18"/>
                <a:gd name="T21" fmla="*/ 18 h 18"/>
                <a:gd name="T22" fmla="*/ 2 w 18"/>
                <a:gd name="T23" fmla="*/ 18 h 18"/>
                <a:gd name="T24" fmla="*/ 15 w 18"/>
                <a:gd name="T25" fmla="*/ 16 h 18"/>
                <a:gd name="T26" fmla="*/ 15 w 18"/>
                <a:gd name="T27" fmla="*/ 16 h 18"/>
                <a:gd name="T28" fmla="*/ 18 w 18"/>
                <a:gd name="T29" fmla="*/ 16 h 18"/>
                <a:gd name="T30" fmla="*/ 18 w 18"/>
                <a:gd name="T3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18">
                  <a:moveTo>
                    <a:pt x="18" y="16"/>
                  </a:move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8" y="16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5" name="Freeform 423"/>
            <p:cNvSpPr>
              <a:spLocks/>
            </p:cNvSpPr>
            <p:nvPr/>
          </p:nvSpPr>
          <p:spPr bwMode="auto">
            <a:xfrm>
              <a:off x="8898440" y="7813319"/>
              <a:ext cx="23813" cy="31750"/>
            </a:xfrm>
            <a:custGeom>
              <a:avLst/>
              <a:gdLst>
                <a:gd name="T0" fmla="*/ 14 w 15"/>
                <a:gd name="T1" fmla="*/ 8 h 20"/>
                <a:gd name="T2" fmla="*/ 14 w 15"/>
                <a:gd name="T3" fmla="*/ 8 h 20"/>
                <a:gd name="T4" fmla="*/ 12 w 15"/>
                <a:gd name="T5" fmla="*/ 1 h 20"/>
                <a:gd name="T6" fmla="*/ 12 w 15"/>
                <a:gd name="T7" fmla="*/ 1 h 20"/>
                <a:gd name="T8" fmla="*/ 5 w 15"/>
                <a:gd name="T9" fmla="*/ 1 h 20"/>
                <a:gd name="T10" fmla="*/ 5 w 15"/>
                <a:gd name="T11" fmla="*/ 1 h 20"/>
                <a:gd name="T12" fmla="*/ 0 w 15"/>
                <a:gd name="T13" fmla="*/ 0 h 20"/>
                <a:gd name="T14" fmla="*/ 0 w 15"/>
                <a:gd name="T15" fmla="*/ 0 h 20"/>
                <a:gd name="T16" fmla="*/ 3 w 15"/>
                <a:gd name="T17" fmla="*/ 1 h 20"/>
                <a:gd name="T18" fmla="*/ 3 w 15"/>
                <a:gd name="T19" fmla="*/ 1 h 20"/>
                <a:gd name="T20" fmla="*/ 10 w 15"/>
                <a:gd name="T21" fmla="*/ 4 h 20"/>
                <a:gd name="T22" fmla="*/ 10 w 15"/>
                <a:gd name="T23" fmla="*/ 4 h 20"/>
                <a:gd name="T24" fmla="*/ 8 w 15"/>
                <a:gd name="T25" fmla="*/ 9 h 20"/>
                <a:gd name="T26" fmla="*/ 5 w 15"/>
                <a:gd name="T27" fmla="*/ 15 h 20"/>
                <a:gd name="T28" fmla="*/ 5 w 15"/>
                <a:gd name="T29" fmla="*/ 18 h 20"/>
                <a:gd name="T30" fmla="*/ 5 w 15"/>
                <a:gd name="T31" fmla="*/ 18 h 20"/>
                <a:gd name="T32" fmla="*/ 5 w 15"/>
                <a:gd name="T33" fmla="*/ 18 h 20"/>
                <a:gd name="T34" fmla="*/ 5 w 15"/>
                <a:gd name="T35" fmla="*/ 18 h 20"/>
                <a:gd name="T36" fmla="*/ 15 w 15"/>
                <a:gd name="T37" fmla="*/ 20 h 20"/>
                <a:gd name="T38" fmla="*/ 15 w 15"/>
                <a:gd name="T39" fmla="*/ 20 h 20"/>
                <a:gd name="T40" fmla="*/ 14 w 15"/>
                <a:gd name="T41" fmla="*/ 8 h 20"/>
                <a:gd name="T42" fmla="*/ 14 w 15"/>
                <a:gd name="T4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0">
                  <a:moveTo>
                    <a:pt x="14" y="8"/>
                  </a:moveTo>
                  <a:lnTo>
                    <a:pt x="14" y="8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9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6" name="Freeform 424"/>
            <p:cNvSpPr>
              <a:spLocks/>
            </p:cNvSpPr>
            <p:nvPr/>
          </p:nvSpPr>
          <p:spPr bwMode="auto">
            <a:xfrm>
              <a:off x="9084178" y="7727594"/>
              <a:ext cx="36513" cy="39688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0 h 25"/>
                <a:gd name="T4" fmla="*/ 2 w 23"/>
                <a:gd name="T5" fmla="*/ 18 h 25"/>
                <a:gd name="T6" fmla="*/ 2 w 23"/>
                <a:gd name="T7" fmla="*/ 18 h 25"/>
                <a:gd name="T8" fmla="*/ 2 w 23"/>
                <a:gd name="T9" fmla="*/ 22 h 25"/>
                <a:gd name="T10" fmla="*/ 2 w 23"/>
                <a:gd name="T11" fmla="*/ 22 h 25"/>
                <a:gd name="T12" fmla="*/ 8 w 23"/>
                <a:gd name="T13" fmla="*/ 22 h 25"/>
                <a:gd name="T14" fmla="*/ 8 w 23"/>
                <a:gd name="T15" fmla="*/ 22 h 25"/>
                <a:gd name="T16" fmla="*/ 23 w 23"/>
                <a:gd name="T17" fmla="*/ 25 h 25"/>
                <a:gd name="T18" fmla="*/ 23 w 23"/>
                <a:gd name="T19" fmla="*/ 25 h 25"/>
                <a:gd name="T20" fmla="*/ 23 w 23"/>
                <a:gd name="T21" fmla="*/ 22 h 25"/>
                <a:gd name="T22" fmla="*/ 23 w 23"/>
                <a:gd name="T23" fmla="*/ 22 h 25"/>
                <a:gd name="T24" fmla="*/ 23 w 23"/>
                <a:gd name="T25" fmla="*/ 6 h 25"/>
                <a:gd name="T26" fmla="*/ 23 w 23"/>
                <a:gd name="T27" fmla="*/ 6 h 25"/>
                <a:gd name="T28" fmla="*/ 18 w 23"/>
                <a:gd name="T29" fmla="*/ 4 h 25"/>
                <a:gd name="T30" fmla="*/ 18 w 23"/>
                <a:gd name="T31" fmla="*/ 4 h 25"/>
                <a:gd name="T32" fmla="*/ 0 w 23"/>
                <a:gd name="T33" fmla="*/ 0 h 25"/>
                <a:gd name="T34" fmla="*/ 0 w 23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lnTo>
                    <a:pt x="0" y="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7" name="Freeform 425"/>
            <p:cNvSpPr>
              <a:spLocks/>
            </p:cNvSpPr>
            <p:nvPr/>
          </p:nvSpPr>
          <p:spPr bwMode="auto">
            <a:xfrm>
              <a:off x="8958765" y="7859356"/>
              <a:ext cx="39688" cy="28575"/>
            </a:xfrm>
            <a:custGeom>
              <a:avLst/>
              <a:gdLst>
                <a:gd name="T0" fmla="*/ 25 w 25"/>
                <a:gd name="T1" fmla="*/ 8 h 18"/>
                <a:gd name="T2" fmla="*/ 25 w 25"/>
                <a:gd name="T3" fmla="*/ 8 h 18"/>
                <a:gd name="T4" fmla="*/ 25 w 25"/>
                <a:gd name="T5" fmla="*/ 1 h 18"/>
                <a:gd name="T6" fmla="*/ 25 w 25"/>
                <a:gd name="T7" fmla="*/ 1 h 18"/>
                <a:gd name="T8" fmla="*/ 0 w 25"/>
                <a:gd name="T9" fmla="*/ 0 h 18"/>
                <a:gd name="T10" fmla="*/ 0 w 25"/>
                <a:gd name="T11" fmla="*/ 0 h 18"/>
                <a:gd name="T12" fmla="*/ 2 w 25"/>
                <a:gd name="T13" fmla="*/ 9 h 18"/>
                <a:gd name="T14" fmla="*/ 2 w 25"/>
                <a:gd name="T15" fmla="*/ 9 h 18"/>
                <a:gd name="T16" fmla="*/ 3 w 25"/>
                <a:gd name="T17" fmla="*/ 15 h 18"/>
                <a:gd name="T18" fmla="*/ 3 w 25"/>
                <a:gd name="T19" fmla="*/ 15 h 18"/>
                <a:gd name="T20" fmla="*/ 24 w 25"/>
                <a:gd name="T21" fmla="*/ 18 h 18"/>
                <a:gd name="T22" fmla="*/ 24 w 25"/>
                <a:gd name="T23" fmla="*/ 18 h 18"/>
                <a:gd name="T24" fmla="*/ 25 w 25"/>
                <a:gd name="T25" fmla="*/ 8 h 18"/>
                <a:gd name="T26" fmla="*/ 25 w 25"/>
                <a:gd name="T2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8">
                  <a:moveTo>
                    <a:pt x="25" y="8"/>
                  </a:moveTo>
                  <a:lnTo>
                    <a:pt x="25" y="8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5" y="8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8" name="Freeform 426"/>
            <p:cNvSpPr>
              <a:spLocks/>
            </p:cNvSpPr>
            <p:nvPr/>
          </p:nvSpPr>
          <p:spPr bwMode="auto">
            <a:xfrm>
              <a:off x="8996865" y="7895869"/>
              <a:ext cx="22225" cy="47625"/>
            </a:xfrm>
            <a:custGeom>
              <a:avLst/>
              <a:gdLst>
                <a:gd name="T0" fmla="*/ 5 w 14"/>
                <a:gd name="T1" fmla="*/ 22 h 30"/>
                <a:gd name="T2" fmla="*/ 5 w 14"/>
                <a:gd name="T3" fmla="*/ 22 h 30"/>
                <a:gd name="T4" fmla="*/ 9 w 14"/>
                <a:gd name="T5" fmla="*/ 10 h 30"/>
                <a:gd name="T6" fmla="*/ 9 w 14"/>
                <a:gd name="T7" fmla="*/ 10 h 30"/>
                <a:gd name="T8" fmla="*/ 14 w 14"/>
                <a:gd name="T9" fmla="*/ 0 h 30"/>
                <a:gd name="T10" fmla="*/ 14 w 14"/>
                <a:gd name="T11" fmla="*/ 0 h 30"/>
                <a:gd name="T12" fmla="*/ 4 w 14"/>
                <a:gd name="T13" fmla="*/ 0 h 30"/>
                <a:gd name="T14" fmla="*/ 4 w 14"/>
                <a:gd name="T15" fmla="*/ 0 h 30"/>
                <a:gd name="T16" fmla="*/ 3 w 14"/>
                <a:gd name="T17" fmla="*/ 12 h 30"/>
                <a:gd name="T18" fmla="*/ 3 w 14"/>
                <a:gd name="T19" fmla="*/ 12 h 30"/>
                <a:gd name="T20" fmla="*/ 1 w 14"/>
                <a:gd name="T21" fmla="*/ 25 h 30"/>
                <a:gd name="T22" fmla="*/ 1 w 14"/>
                <a:gd name="T23" fmla="*/ 25 h 30"/>
                <a:gd name="T24" fmla="*/ 0 w 14"/>
                <a:gd name="T25" fmla="*/ 30 h 30"/>
                <a:gd name="T26" fmla="*/ 1 w 14"/>
                <a:gd name="T27" fmla="*/ 29 h 30"/>
                <a:gd name="T28" fmla="*/ 1 w 14"/>
                <a:gd name="T29" fmla="*/ 29 h 30"/>
                <a:gd name="T30" fmla="*/ 3 w 14"/>
                <a:gd name="T31" fmla="*/ 28 h 30"/>
                <a:gd name="T32" fmla="*/ 3 w 14"/>
                <a:gd name="T33" fmla="*/ 28 h 30"/>
                <a:gd name="T34" fmla="*/ 5 w 14"/>
                <a:gd name="T35" fmla="*/ 22 h 30"/>
                <a:gd name="T36" fmla="*/ 5 w 14"/>
                <a:gd name="T37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30">
                  <a:moveTo>
                    <a:pt x="5" y="22"/>
                  </a:moveTo>
                  <a:lnTo>
                    <a:pt x="5" y="2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2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59" name="Freeform 427"/>
            <p:cNvSpPr>
              <a:spLocks/>
            </p:cNvSpPr>
            <p:nvPr/>
          </p:nvSpPr>
          <p:spPr bwMode="auto">
            <a:xfrm>
              <a:off x="8966703" y="7891106"/>
              <a:ext cx="30163" cy="44450"/>
            </a:xfrm>
            <a:custGeom>
              <a:avLst/>
              <a:gdLst>
                <a:gd name="T0" fmla="*/ 16 w 19"/>
                <a:gd name="T1" fmla="*/ 26 h 28"/>
                <a:gd name="T2" fmla="*/ 16 w 19"/>
                <a:gd name="T3" fmla="*/ 26 h 28"/>
                <a:gd name="T4" fmla="*/ 17 w 19"/>
                <a:gd name="T5" fmla="*/ 14 h 28"/>
                <a:gd name="T6" fmla="*/ 17 w 19"/>
                <a:gd name="T7" fmla="*/ 14 h 28"/>
                <a:gd name="T8" fmla="*/ 19 w 19"/>
                <a:gd name="T9" fmla="*/ 3 h 28"/>
                <a:gd name="T10" fmla="*/ 19 w 19"/>
                <a:gd name="T11" fmla="*/ 3 h 28"/>
                <a:gd name="T12" fmla="*/ 0 w 19"/>
                <a:gd name="T13" fmla="*/ 0 h 28"/>
                <a:gd name="T14" fmla="*/ 0 w 19"/>
                <a:gd name="T15" fmla="*/ 0 h 28"/>
                <a:gd name="T16" fmla="*/ 0 w 19"/>
                <a:gd name="T17" fmla="*/ 2 h 28"/>
                <a:gd name="T18" fmla="*/ 0 w 19"/>
                <a:gd name="T19" fmla="*/ 2 h 28"/>
                <a:gd name="T20" fmla="*/ 1 w 19"/>
                <a:gd name="T21" fmla="*/ 2 h 28"/>
                <a:gd name="T22" fmla="*/ 1 w 19"/>
                <a:gd name="T23" fmla="*/ 2 h 28"/>
                <a:gd name="T24" fmla="*/ 2 w 19"/>
                <a:gd name="T25" fmla="*/ 3 h 28"/>
                <a:gd name="T26" fmla="*/ 8 w 19"/>
                <a:gd name="T27" fmla="*/ 11 h 28"/>
                <a:gd name="T28" fmla="*/ 8 w 19"/>
                <a:gd name="T29" fmla="*/ 11 h 28"/>
                <a:gd name="T30" fmla="*/ 15 w 19"/>
                <a:gd name="T31" fmla="*/ 28 h 28"/>
                <a:gd name="T32" fmla="*/ 15 w 19"/>
                <a:gd name="T33" fmla="*/ 28 h 28"/>
                <a:gd name="T34" fmla="*/ 16 w 19"/>
                <a:gd name="T35" fmla="*/ 26 h 28"/>
                <a:gd name="T36" fmla="*/ 16 w 19"/>
                <a:gd name="T3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8">
                  <a:moveTo>
                    <a:pt x="16" y="26"/>
                  </a:moveTo>
                  <a:lnTo>
                    <a:pt x="16" y="26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6" y="26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71" name="Freeform 428"/>
            <p:cNvSpPr>
              <a:spLocks/>
            </p:cNvSpPr>
            <p:nvPr/>
          </p:nvSpPr>
          <p:spPr bwMode="auto">
            <a:xfrm>
              <a:off x="8933365" y="7854594"/>
              <a:ext cx="22225" cy="25400"/>
            </a:xfrm>
            <a:custGeom>
              <a:avLst/>
              <a:gdLst>
                <a:gd name="T0" fmla="*/ 14 w 14"/>
                <a:gd name="T1" fmla="*/ 16 h 16"/>
                <a:gd name="T2" fmla="*/ 14 w 14"/>
                <a:gd name="T3" fmla="*/ 16 h 16"/>
                <a:gd name="T4" fmla="*/ 14 w 14"/>
                <a:gd name="T5" fmla="*/ 14 h 16"/>
                <a:gd name="T6" fmla="*/ 14 w 14"/>
                <a:gd name="T7" fmla="*/ 14 h 16"/>
                <a:gd name="T8" fmla="*/ 11 w 14"/>
                <a:gd name="T9" fmla="*/ 3 h 16"/>
                <a:gd name="T10" fmla="*/ 11 w 14"/>
                <a:gd name="T11" fmla="*/ 3 h 16"/>
                <a:gd name="T12" fmla="*/ 7 w 14"/>
                <a:gd name="T13" fmla="*/ 1 h 16"/>
                <a:gd name="T14" fmla="*/ 7 w 14"/>
                <a:gd name="T15" fmla="*/ 1 h 16"/>
                <a:gd name="T16" fmla="*/ 0 w 14"/>
                <a:gd name="T17" fmla="*/ 0 h 16"/>
                <a:gd name="T18" fmla="*/ 0 w 14"/>
                <a:gd name="T19" fmla="*/ 0 h 16"/>
                <a:gd name="T20" fmla="*/ 4 w 14"/>
                <a:gd name="T21" fmla="*/ 14 h 16"/>
                <a:gd name="T22" fmla="*/ 4 w 14"/>
                <a:gd name="T23" fmla="*/ 14 h 16"/>
                <a:gd name="T24" fmla="*/ 5 w 14"/>
                <a:gd name="T25" fmla="*/ 15 h 16"/>
                <a:gd name="T26" fmla="*/ 5 w 14"/>
                <a:gd name="T27" fmla="*/ 15 h 16"/>
                <a:gd name="T28" fmla="*/ 14 w 14"/>
                <a:gd name="T29" fmla="*/ 16 h 16"/>
                <a:gd name="T30" fmla="*/ 14 w 14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77" name="Freeform 429"/>
            <p:cNvSpPr>
              <a:spLocks/>
            </p:cNvSpPr>
            <p:nvPr/>
          </p:nvSpPr>
          <p:spPr bwMode="auto">
            <a:xfrm>
              <a:off x="8941303" y="7884756"/>
              <a:ext cx="17463" cy="11113"/>
            </a:xfrm>
            <a:custGeom>
              <a:avLst/>
              <a:gdLst>
                <a:gd name="T0" fmla="*/ 10 w 11"/>
                <a:gd name="T1" fmla="*/ 3 h 7"/>
                <a:gd name="T2" fmla="*/ 10 w 11"/>
                <a:gd name="T3" fmla="*/ 3 h 7"/>
                <a:gd name="T4" fmla="*/ 0 w 11"/>
                <a:gd name="T5" fmla="*/ 0 h 7"/>
                <a:gd name="T6" fmla="*/ 0 w 11"/>
                <a:gd name="T7" fmla="*/ 0 h 7"/>
                <a:gd name="T8" fmla="*/ 2 w 11"/>
                <a:gd name="T9" fmla="*/ 3 h 7"/>
                <a:gd name="T10" fmla="*/ 2 w 11"/>
                <a:gd name="T11" fmla="*/ 3 h 7"/>
                <a:gd name="T12" fmla="*/ 3 w 11"/>
                <a:gd name="T13" fmla="*/ 7 h 7"/>
                <a:gd name="T14" fmla="*/ 3 w 11"/>
                <a:gd name="T15" fmla="*/ 7 h 7"/>
                <a:gd name="T16" fmla="*/ 11 w 11"/>
                <a:gd name="T17" fmla="*/ 6 h 7"/>
                <a:gd name="T18" fmla="*/ 11 w 11"/>
                <a:gd name="T19" fmla="*/ 6 h 7"/>
                <a:gd name="T20" fmla="*/ 10 w 11"/>
                <a:gd name="T21" fmla="*/ 3 h 7"/>
                <a:gd name="T22" fmla="*/ 10 w 11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7">
                  <a:moveTo>
                    <a:pt x="10" y="3"/>
                  </a:moveTo>
                  <a:lnTo>
                    <a:pt x="1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78" name="Freeform 430"/>
            <p:cNvSpPr>
              <a:spLocks/>
            </p:cNvSpPr>
            <p:nvPr/>
          </p:nvSpPr>
          <p:spPr bwMode="auto">
            <a:xfrm>
              <a:off x="9127040" y="7738706"/>
              <a:ext cx="23813" cy="34925"/>
            </a:xfrm>
            <a:custGeom>
              <a:avLst/>
              <a:gdLst>
                <a:gd name="T0" fmla="*/ 2 w 15"/>
                <a:gd name="T1" fmla="*/ 15 h 22"/>
                <a:gd name="T2" fmla="*/ 2 w 15"/>
                <a:gd name="T3" fmla="*/ 15 h 22"/>
                <a:gd name="T4" fmla="*/ 0 w 15"/>
                <a:gd name="T5" fmla="*/ 19 h 22"/>
                <a:gd name="T6" fmla="*/ 0 w 15"/>
                <a:gd name="T7" fmla="*/ 19 h 22"/>
                <a:gd name="T8" fmla="*/ 14 w 15"/>
                <a:gd name="T9" fmla="*/ 22 h 22"/>
                <a:gd name="T10" fmla="*/ 14 w 15"/>
                <a:gd name="T11" fmla="*/ 22 h 22"/>
                <a:gd name="T12" fmla="*/ 15 w 15"/>
                <a:gd name="T13" fmla="*/ 14 h 22"/>
                <a:gd name="T14" fmla="*/ 15 w 15"/>
                <a:gd name="T15" fmla="*/ 6 h 22"/>
                <a:gd name="T16" fmla="*/ 15 w 15"/>
                <a:gd name="T17" fmla="*/ 6 h 22"/>
                <a:gd name="T18" fmla="*/ 2 w 15"/>
                <a:gd name="T19" fmla="*/ 0 h 22"/>
                <a:gd name="T20" fmla="*/ 2 w 15"/>
                <a:gd name="T21" fmla="*/ 0 h 22"/>
                <a:gd name="T22" fmla="*/ 2 w 15"/>
                <a:gd name="T23" fmla="*/ 15 h 22"/>
                <a:gd name="T24" fmla="*/ 2 w 15"/>
                <a:gd name="T25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2">
                  <a:moveTo>
                    <a:pt x="2" y="15"/>
                  </a:moveTo>
                  <a:lnTo>
                    <a:pt x="2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5" y="1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1" name="Freeform 431"/>
            <p:cNvSpPr>
              <a:spLocks/>
            </p:cNvSpPr>
            <p:nvPr/>
          </p:nvSpPr>
          <p:spPr bwMode="auto">
            <a:xfrm>
              <a:off x="9122278" y="7703781"/>
              <a:ext cx="28575" cy="34925"/>
            </a:xfrm>
            <a:custGeom>
              <a:avLst/>
              <a:gdLst>
                <a:gd name="T0" fmla="*/ 3 w 18"/>
                <a:gd name="T1" fmla="*/ 14 h 22"/>
                <a:gd name="T2" fmla="*/ 3 w 18"/>
                <a:gd name="T3" fmla="*/ 14 h 22"/>
                <a:gd name="T4" fmla="*/ 3 w 18"/>
                <a:gd name="T5" fmla="*/ 17 h 22"/>
                <a:gd name="T6" fmla="*/ 3 w 18"/>
                <a:gd name="T7" fmla="*/ 17 h 22"/>
                <a:gd name="T8" fmla="*/ 18 w 18"/>
                <a:gd name="T9" fmla="*/ 22 h 22"/>
                <a:gd name="T10" fmla="*/ 18 w 18"/>
                <a:gd name="T11" fmla="*/ 22 h 22"/>
                <a:gd name="T12" fmla="*/ 16 w 18"/>
                <a:gd name="T13" fmla="*/ 12 h 22"/>
                <a:gd name="T14" fmla="*/ 11 w 18"/>
                <a:gd name="T15" fmla="*/ 4 h 22"/>
                <a:gd name="T16" fmla="*/ 11 w 18"/>
                <a:gd name="T17" fmla="*/ 4 h 22"/>
                <a:gd name="T18" fmla="*/ 0 w 18"/>
                <a:gd name="T19" fmla="*/ 0 h 22"/>
                <a:gd name="T20" fmla="*/ 0 w 18"/>
                <a:gd name="T21" fmla="*/ 0 h 22"/>
                <a:gd name="T22" fmla="*/ 3 w 18"/>
                <a:gd name="T23" fmla="*/ 14 h 22"/>
                <a:gd name="T24" fmla="*/ 3 w 18"/>
                <a:gd name="T25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2">
                  <a:moveTo>
                    <a:pt x="3" y="14"/>
                  </a:moveTo>
                  <a:lnTo>
                    <a:pt x="3" y="1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1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1" name="Freeform 432"/>
            <p:cNvSpPr>
              <a:spLocks/>
            </p:cNvSpPr>
            <p:nvPr/>
          </p:nvSpPr>
          <p:spPr bwMode="auto">
            <a:xfrm>
              <a:off x="8949240" y="7670444"/>
              <a:ext cx="20638" cy="28575"/>
            </a:xfrm>
            <a:custGeom>
              <a:avLst/>
              <a:gdLst>
                <a:gd name="T0" fmla="*/ 0 w 13"/>
                <a:gd name="T1" fmla="*/ 18 h 18"/>
                <a:gd name="T2" fmla="*/ 0 w 13"/>
                <a:gd name="T3" fmla="*/ 18 h 18"/>
                <a:gd name="T4" fmla="*/ 8 w 13"/>
                <a:gd name="T5" fmla="*/ 16 h 18"/>
                <a:gd name="T6" fmla="*/ 8 w 13"/>
                <a:gd name="T7" fmla="*/ 16 h 18"/>
                <a:gd name="T8" fmla="*/ 11 w 13"/>
                <a:gd name="T9" fmla="*/ 6 h 18"/>
                <a:gd name="T10" fmla="*/ 11 w 13"/>
                <a:gd name="T11" fmla="*/ 6 h 18"/>
                <a:gd name="T12" fmla="*/ 13 w 13"/>
                <a:gd name="T13" fmla="*/ 0 h 18"/>
                <a:gd name="T14" fmla="*/ 13 w 13"/>
                <a:gd name="T15" fmla="*/ 0 h 18"/>
                <a:gd name="T16" fmla="*/ 6 w 13"/>
                <a:gd name="T17" fmla="*/ 0 h 18"/>
                <a:gd name="T18" fmla="*/ 2 w 13"/>
                <a:gd name="T19" fmla="*/ 3 h 18"/>
                <a:gd name="T20" fmla="*/ 0 w 13"/>
                <a:gd name="T21" fmla="*/ 6 h 18"/>
                <a:gd name="T22" fmla="*/ 0 w 13"/>
                <a:gd name="T23" fmla="*/ 9 h 18"/>
                <a:gd name="T24" fmla="*/ 0 w 13"/>
                <a:gd name="T25" fmla="*/ 14 h 18"/>
                <a:gd name="T26" fmla="*/ 0 w 13"/>
                <a:gd name="T27" fmla="*/ 17 h 18"/>
                <a:gd name="T28" fmla="*/ 0 w 13"/>
                <a:gd name="T29" fmla="*/ 17 h 18"/>
                <a:gd name="T30" fmla="*/ 0 w 13"/>
                <a:gd name="T31" fmla="*/ 18 h 18"/>
                <a:gd name="T32" fmla="*/ 0 w 13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8">
                  <a:moveTo>
                    <a:pt x="0" y="18"/>
                  </a:moveTo>
                  <a:lnTo>
                    <a:pt x="0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2" name="Freeform 433"/>
            <p:cNvSpPr>
              <a:spLocks/>
            </p:cNvSpPr>
            <p:nvPr/>
          </p:nvSpPr>
          <p:spPr bwMode="auto">
            <a:xfrm>
              <a:off x="8904790" y="7873644"/>
              <a:ext cx="34925" cy="26988"/>
            </a:xfrm>
            <a:custGeom>
              <a:avLst/>
              <a:gdLst>
                <a:gd name="T0" fmla="*/ 21 w 22"/>
                <a:gd name="T1" fmla="*/ 11 h 17"/>
                <a:gd name="T2" fmla="*/ 21 w 22"/>
                <a:gd name="T3" fmla="*/ 11 h 17"/>
                <a:gd name="T4" fmla="*/ 18 w 22"/>
                <a:gd name="T5" fmla="*/ 6 h 17"/>
                <a:gd name="T6" fmla="*/ 18 w 22"/>
                <a:gd name="T7" fmla="*/ 6 h 17"/>
                <a:gd name="T8" fmla="*/ 1 w 22"/>
                <a:gd name="T9" fmla="*/ 0 h 17"/>
                <a:gd name="T10" fmla="*/ 1 w 22"/>
                <a:gd name="T11" fmla="*/ 0 h 17"/>
                <a:gd name="T12" fmla="*/ 0 w 22"/>
                <a:gd name="T13" fmla="*/ 6 h 17"/>
                <a:gd name="T14" fmla="*/ 1 w 22"/>
                <a:gd name="T15" fmla="*/ 9 h 17"/>
                <a:gd name="T16" fmla="*/ 1 w 22"/>
                <a:gd name="T17" fmla="*/ 11 h 17"/>
                <a:gd name="T18" fmla="*/ 4 w 22"/>
                <a:gd name="T19" fmla="*/ 14 h 17"/>
                <a:gd name="T20" fmla="*/ 7 w 22"/>
                <a:gd name="T21" fmla="*/ 15 h 17"/>
                <a:gd name="T22" fmla="*/ 11 w 22"/>
                <a:gd name="T23" fmla="*/ 17 h 17"/>
                <a:gd name="T24" fmla="*/ 17 w 22"/>
                <a:gd name="T25" fmla="*/ 15 h 17"/>
                <a:gd name="T26" fmla="*/ 17 w 22"/>
                <a:gd name="T27" fmla="*/ 15 h 17"/>
                <a:gd name="T28" fmla="*/ 22 w 22"/>
                <a:gd name="T29" fmla="*/ 15 h 17"/>
                <a:gd name="T30" fmla="*/ 22 w 22"/>
                <a:gd name="T31" fmla="*/ 15 h 17"/>
                <a:gd name="T32" fmla="*/ 21 w 22"/>
                <a:gd name="T33" fmla="*/ 11 h 17"/>
                <a:gd name="T34" fmla="*/ 21 w 22"/>
                <a:gd name="T3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17">
                  <a:moveTo>
                    <a:pt x="21" y="11"/>
                  </a:moveTo>
                  <a:lnTo>
                    <a:pt x="21" y="11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11" y="17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3" name="Freeform 434"/>
            <p:cNvSpPr>
              <a:spLocks/>
            </p:cNvSpPr>
            <p:nvPr/>
          </p:nvSpPr>
          <p:spPr bwMode="auto">
            <a:xfrm>
              <a:off x="8906378" y="7848244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11 w 16"/>
                <a:gd name="T5" fmla="*/ 4 h 16"/>
                <a:gd name="T6" fmla="*/ 11 w 16"/>
                <a:gd name="T7" fmla="*/ 4 h 16"/>
                <a:gd name="T8" fmla="*/ 2 w 16"/>
                <a:gd name="T9" fmla="*/ 0 h 16"/>
                <a:gd name="T10" fmla="*/ 2 w 16"/>
                <a:gd name="T11" fmla="*/ 0 h 16"/>
                <a:gd name="T12" fmla="*/ 0 w 16"/>
                <a:gd name="T13" fmla="*/ 4 h 16"/>
                <a:gd name="T14" fmla="*/ 0 w 16"/>
                <a:gd name="T15" fmla="*/ 4 h 16"/>
                <a:gd name="T16" fmla="*/ 0 w 16"/>
                <a:gd name="T17" fmla="*/ 8 h 16"/>
                <a:gd name="T18" fmla="*/ 2 w 16"/>
                <a:gd name="T19" fmla="*/ 11 h 16"/>
                <a:gd name="T20" fmla="*/ 2 w 16"/>
                <a:gd name="T21" fmla="*/ 11 h 16"/>
                <a:gd name="T22" fmla="*/ 16 w 16"/>
                <a:gd name="T23" fmla="*/ 16 h 16"/>
                <a:gd name="T24" fmla="*/ 16 w 16"/>
                <a:gd name="T2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4" name="Freeform 435"/>
            <p:cNvSpPr>
              <a:spLocks/>
            </p:cNvSpPr>
            <p:nvPr/>
          </p:nvSpPr>
          <p:spPr bwMode="auto">
            <a:xfrm>
              <a:off x="9022265" y="7667269"/>
              <a:ext cx="39688" cy="17463"/>
            </a:xfrm>
            <a:custGeom>
              <a:avLst/>
              <a:gdLst>
                <a:gd name="T0" fmla="*/ 3 w 25"/>
                <a:gd name="T1" fmla="*/ 5 h 11"/>
                <a:gd name="T2" fmla="*/ 3 w 25"/>
                <a:gd name="T3" fmla="*/ 5 h 11"/>
                <a:gd name="T4" fmla="*/ 4 w 25"/>
                <a:gd name="T5" fmla="*/ 11 h 11"/>
                <a:gd name="T6" fmla="*/ 4 w 25"/>
                <a:gd name="T7" fmla="*/ 11 h 11"/>
                <a:gd name="T8" fmla="*/ 25 w 25"/>
                <a:gd name="T9" fmla="*/ 11 h 11"/>
                <a:gd name="T10" fmla="*/ 25 w 25"/>
                <a:gd name="T11" fmla="*/ 11 h 11"/>
                <a:gd name="T12" fmla="*/ 24 w 25"/>
                <a:gd name="T13" fmla="*/ 8 h 11"/>
                <a:gd name="T14" fmla="*/ 24 w 25"/>
                <a:gd name="T15" fmla="*/ 8 h 11"/>
                <a:gd name="T16" fmla="*/ 19 w 25"/>
                <a:gd name="T17" fmla="*/ 1 h 11"/>
                <a:gd name="T18" fmla="*/ 19 w 25"/>
                <a:gd name="T19" fmla="*/ 1 h 11"/>
                <a:gd name="T20" fmla="*/ 0 w 25"/>
                <a:gd name="T21" fmla="*/ 0 h 11"/>
                <a:gd name="T22" fmla="*/ 0 w 25"/>
                <a:gd name="T23" fmla="*/ 0 h 11"/>
                <a:gd name="T24" fmla="*/ 3 w 25"/>
                <a:gd name="T25" fmla="*/ 5 h 11"/>
                <a:gd name="T26" fmla="*/ 3 w 25"/>
                <a:gd name="T2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1">
                  <a:moveTo>
                    <a:pt x="3" y="5"/>
                  </a:moveTo>
                  <a:lnTo>
                    <a:pt x="3" y="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5" name="Freeform 436"/>
            <p:cNvSpPr>
              <a:spLocks/>
            </p:cNvSpPr>
            <p:nvPr/>
          </p:nvSpPr>
          <p:spPr bwMode="auto">
            <a:xfrm>
              <a:off x="9120690" y="7687906"/>
              <a:ext cx="12700" cy="11113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1 w 8"/>
                <a:gd name="T5" fmla="*/ 5 h 7"/>
                <a:gd name="T6" fmla="*/ 1 w 8"/>
                <a:gd name="T7" fmla="*/ 5 h 7"/>
                <a:gd name="T8" fmla="*/ 8 w 8"/>
                <a:gd name="T9" fmla="*/ 7 h 7"/>
                <a:gd name="T10" fmla="*/ 8 w 8"/>
                <a:gd name="T11" fmla="*/ 7 h 7"/>
                <a:gd name="T12" fmla="*/ 0 w 8"/>
                <a:gd name="T13" fmla="*/ 0 h 7"/>
                <a:gd name="T14" fmla="*/ 0 w 8"/>
                <a:gd name="T15" fmla="*/ 0 h 7"/>
                <a:gd name="T16" fmla="*/ 0 w 8"/>
                <a:gd name="T17" fmla="*/ 0 h 7"/>
                <a:gd name="T18" fmla="*/ 0 w 8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6" name="Freeform 437"/>
            <p:cNvSpPr>
              <a:spLocks/>
            </p:cNvSpPr>
            <p:nvPr/>
          </p:nvSpPr>
          <p:spPr bwMode="auto">
            <a:xfrm>
              <a:off x="8955590" y="7819669"/>
              <a:ext cx="46038" cy="34925"/>
            </a:xfrm>
            <a:custGeom>
              <a:avLst/>
              <a:gdLst>
                <a:gd name="T0" fmla="*/ 29 w 29"/>
                <a:gd name="T1" fmla="*/ 1 h 22"/>
                <a:gd name="T2" fmla="*/ 29 w 29"/>
                <a:gd name="T3" fmla="*/ 1 h 22"/>
                <a:gd name="T4" fmla="*/ 0 w 29"/>
                <a:gd name="T5" fmla="*/ 0 h 22"/>
                <a:gd name="T6" fmla="*/ 0 w 29"/>
                <a:gd name="T7" fmla="*/ 0 h 22"/>
                <a:gd name="T8" fmla="*/ 1 w 29"/>
                <a:gd name="T9" fmla="*/ 21 h 22"/>
                <a:gd name="T10" fmla="*/ 1 w 29"/>
                <a:gd name="T11" fmla="*/ 21 h 22"/>
                <a:gd name="T12" fmla="*/ 27 w 29"/>
                <a:gd name="T13" fmla="*/ 22 h 22"/>
                <a:gd name="T14" fmla="*/ 27 w 29"/>
                <a:gd name="T15" fmla="*/ 22 h 22"/>
                <a:gd name="T16" fmla="*/ 29 w 29"/>
                <a:gd name="T17" fmla="*/ 1 h 22"/>
                <a:gd name="T18" fmla="*/ 29 w 29"/>
                <a:gd name="T19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2">
                  <a:moveTo>
                    <a:pt x="29" y="1"/>
                  </a:moveTo>
                  <a:lnTo>
                    <a:pt x="29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7" name="Freeform 438"/>
            <p:cNvSpPr>
              <a:spLocks/>
            </p:cNvSpPr>
            <p:nvPr/>
          </p:nvSpPr>
          <p:spPr bwMode="auto">
            <a:xfrm>
              <a:off x="9028615" y="7856181"/>
              <a:ext cx="38100" cy="31750"/>
            </a:xfrm>
            <a:custGeom>
              <a:avLst/>
              <a:gdLst>
                <a:gd name="T0" fmla="*/ 20 w 24"/>
                <a:gd name="T1" fmla="*/ 13 h 20"/>
                <a:gd name="T2" fmla="*/ 20 w 24"/>
                <a:gd name="T3" fmla="*/ 13 h 20"/>
                <a:gd name="T4" fmla="*/ 24 w 24"/>
                <a:gd name="T5" fmla="*/ 0 h 20"/>
                <a:gd name="T6" fmla="*/ 24 w 24"/>
                <a:gd name="T7" fmla="*/ 0 h 20"/>
                <a:gd name="T8" fmla="*/ 5 w 24"/>
                <a:gd name="T9" fmla="*/ 3 h 20"/>
                <a:gd name="T10" fmla="*/ 5 w 24"/>
                <a:gd name="T11" fmla="*/ 3 h 20"/>
                <a:gd name="T12" fmla="*/ 2 w 24"/>
                <a:gd name="T13" fmla="*/ 13 h 20"/>
                <a:gd name="T14" fmla="*/ 2 w 24"/>
                <a:gd name="T15" fmla="*/ 13 h 20"/>
                <a:gd name="T16" fmla="*/ 0 w 24"/>
                <a:gd name="T17" fmla="*/ 20 h 20"/>
                <a:gd name="T18" fmla="*/ 0 w 24"/>
                <a:gd name="T19" fmla="*/ 20 h 20"/>
                <a:gd name="T20" fmla="*/ 17 w 24"/>
                <a:gd name="T21" fmla="*/ 18 h 20"/>
                <a:gd name="T22" fmla="*/ 17 w 24"/>
                <a:gd name="T23" fmla="*/ 18 h 20"/>
                <a:gd name="T24" fmla="*/ 20 w 24"/>
                <a:gd name="T25" fmla="*/ 13 h 20"/>
                <a:gd name="T26" fmla="*/ 20 w 24"/>
                <a:gd name="T2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0" y="13"/>
                  </a:moveTo>
                  <a:lnTo>
                    <a:pt x="20" y="13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20" y="13"/>
                  </a:lnTo>
                  <a:lnTo>
                    <a:pt x="20" y="1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8" name="Freeform 439"/>
            <p:cNvSpPr>
              <a:spLocks/>
            </p:cNvSpPr>
            <p:nvPr/>
          </p:nvSpPr>
          <p:spPr bwMode="auto">
            <a:xfrm>
              <a:off x="9120690" y="7775219"/>
              <a:ext cx="28575" cy="38100"/>
            </a:xfrm>
            <a:custGeom>
              <a:avLst/>
              <a:gdLst>
                <a:gd name="T0" fmla="*/ 3 w 18"/>
                <a:gd name="T1" fmla="*/ 16 h 24"/>
                <a:gd name="T2" fmla="*/ 3 w 18"/>
                <a:gd name="T3" fmla="*/ 16 h 24"/>
                <a:gd name="T4" fmla="*/ 0 w 18"/>
                <a:gd name="T5" fmla="*/ 24 h 24"/>
                <a:gd name="T6" fmla="*/ 0 w 18"/>
                <a:gd name="T7" fmla="*/ 24 h 24"/>
                <a:gd name="T8" fmla="*/ 8 w 18"/>
                <a:gd name="T9" fmla="*/ 22 h 24"/>
                <a:gd name="T10" fmla="*/ 8 w 18"/>
                <a:gd name="T11" fmla="*/ 22 h 24"/>
                <a:gd name="T12" fmla="*/ 14 w 18"/>
                <a:gd name="T13" fmla="*/ 14 h 24"/>
                <a:gd name="T14" fmla="*/ 18 w 18"/>
                <a:gd name="T15" fmla="*/ 5 h 24"/>
                <a:gd name="T16" fmla="*/ 18 w 18"/>
                <a:gd name="T17" fmla="*/ 5 h 24"/>
                <a:gd name="T18" fmla="*/ 4 w 18"/>
                <a:gd name="T19" fmla="*/ 0 h 24"/>
                <a:gd name="T20" fmla="*/ 4 w 18"/>
                <a:gd name="T21" fmla="*/ 0 h 24"/>
                <a:gd name="T22" fmla="*/ 3 w 18"/>
                <a:gd name="T23" fmla="*/ 16 h 24"/>
                <a:gd name="T24" fmla="*/ 3 w 18"/>
                <a:gd name="T2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4">
                  <a:moveTo>
                    <a:pt x="3" y="16"/>
                  </a:moveTo>
                  <a:lnTo>
                    <a:pt x="3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99" name="Freeform 440"/>
            <p:cNvSpPr>
              <a:spLocks/>
            </p:cNvSpPr>
            <p:nvPr/>
          </p:nvSpPr>
          <p:spPr bwMode="auto">
            <a:xfrm>
              <a:off x="9063540" y="7853006"/>
              <a:ext cx="20638" cy="30163"/>
            </a:xfrm>
            <a:custGeom>
              <a:avLst/>
              <a:gdLst>
                <a:gd name="T0" fmla="*/ 11 w 13"/>
                <a:gd name="T1" fmla="*/ 2 h 19"/>
                <a:gd name="T2" fmla="*/ 11 w 13"/>
                <a:gd name="T3" fmla="*/ 2 h 19"/>
                <a:gd name="T4" fmla="*/ 13 w 13"/>
                <a:gd name="T5" fmla="*/ 0 h 19"/>
                <a:gd name="T6" fmla="*/ 13 w 13"/>
                <a:gd name="T7" fmla="*/ 0 h 19"/>
                <a:gd name="T8" fmla="*/ 7 w 13"/>
                <a:gd name="T9" fmla="*/ 1 h 19"/>
                <a:gd name="T10" fmla="*/ 7 w 13"/>
                <a:gd name="T11" fmla="*/ 1 h 19"/>
                <a:gd name="T12" fmla="*/ 2 w 13"/>
                <a:gd name="T13" fmla="*/ 16 h 19"/>
                <a:gd name="T14" fmla="*/ 2 w 13"/>
                <a:gd name="T15" fmla="*/ 16 h 19"/>
                <a:gd name="T16" fmla="*/ 0 w 13"/>
                <a:gd name="T17" fmla="*/ 19 h 19"/>
                <a:gd name="T18" fmla="*/ 0 w 13"/>
                <a:gd name="T19" fmla="*/ 19 h 19"/>
                <a:gd name="T20" fmla="*/ 9 w 13"/>
                <a:gd name="T21" fmla="*/ 17 h 19"/>
                <a:gd name="T22" fmla="*/ 9 w 13"/>
                <a:gd name="T23" fmla="*/ 17 h 19"/>
                <a:gd name="T24" fmla="*/ 9 w 13"/>
                <a:gd name="T25" fmla="*/ 9 h 19"/>
                <a:gd name="T26" fmla="*/ 10 w 13"/>
                <a:gd name="T27" fmla="*/ 5 h 19"/>
                <a:gd name="T28" fmla="*/ 11 w 13"/>
                <a:gd name="T29" fmla="*/ 2 h 19"/>
                <a:gd name="T30" fmla="*/ 11 w 13"/>
                <a:gd name="T31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11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1" y="2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100" name="Freeform 441"/>
            <p:cNvSpPr>
              <a:spLocks/>
            </p:cNvSpPr>
            <p:nvPr/>
          </p:nvSpPr>
          <p:spPr bwMode="auto">
            <a:xfrm>
              <a:off x="9003215" y="7860944"/>
              <a:ext cx="25400" cy="26988"/>
            </a:xfrm>
            <a:custGeom>
              <a:avLst/>
              <a:gdLst>
                <a:gd name="T0" fmla="*/ 11 w 16"/>
                <a:gd name="T1" fmla="*/ 17 h 17"/>
                <a:gd name="T2" fmla="*/ 11 w 16"/>
                <a:gd name="T3" fmla="*/ 17 h 17"/>
                <a:gd name="T4" fmla="*/ 14 w 16"/>
                <a:gd name="T5" fmla="*/ 8 h 17"/>
                <a:gd name="T6" fmla="*/ 14 w 16"/>
                <a:gd name="T7" fmla="*/ 8 h 17"/>
                <a:gd name="T8" fmla="*/ 16 w 16"/>
                <a:gd name="T9" fmla="*/ 0 h 17"/>
                <a:gd name="T10" fmla="*/ 16 w 16"/>
                <a:gd name="T11" fmla="*/ 0 h 17"/>
                <a:gd name="T12" fmla="*/ 14 w 16"/>
                <a:gd name="T13" fmla="*/ 0 h 17"/>
                <a:gd name="T14" fmla="*/ 14 w 16"/>
                <a:gd name="T15" fmla="*/ 0 h 17"/>
                <a:gd name="T16" fmla="*/ 1 w 16"/>
                <a:gd name="T17" fmla="*/ 0 h 17"/>
                <a:gd name="T18" fmla="*/ 1 w 16"/>
                <a:gd name="T19" fmla="*/ 0 h 17"/>
                <a:gd name="T20" fmla="*/ 1 w 16"/>
                <a:gd name="T21" fmla="*/ 8 h 17"/>
                <a:gd name="T22" fmla="*/ 1 w 16"/>
                <a:gd name="T23" fmla="*/ 8 h 17"/>
                <a:gd name="T24" fmla="*/ 0 w 16"/>
                <a:gd name="T25" fmla="*/ 17 h 17"/>
                <a:gd name="T26" fmla="*/ 0 w 16"/>
                <a:gd name="T27" fmla="*/ 17 h 17"/>
                <a:gd name="T28" fmla="*/ 11 w 16"/>
                <a:gd name="T29" fmla="*/ 17 h 17"/>
                <a:gd name="T30" fmla="*/ 11 w 16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7">
                  <a:moveTo>
                    <a:pt x="11" y="17"/>
                  </a:moveTo>
                  <a:lnTo>
                    <a:pt x="11" y="17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1" y="17"/>
                  </a:lnTo>
                  <a:lnTo>
                    <a:pt x="11" y="17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101" name="Freeform 442"/>
            <p:cNvSpPr>
              <a:spLocks/>
            </p:cNvSpPr>
            <p:nvPr/>
          </p:nvSpPr>
          <p:spPr bwMode="auto">
            <a:xfrm>
              <a:off x="8927015" y="7818081"/>
              <a:ext cx="23813" cy="31750"/>
            </a:xfrm>
            <a:custGeom>
              <a:avLst/>
              <a:gdLst>
                <a:gd name="T0" fmla="*/ 15 w 15"/>
                <a:gd name="T1" fmla="*/ 20 h 20"/>
                <a:gd name="T2" fmla="*/ 15 w 15"/>
                <a:gd name="T3" fmla="*/ 20 h 20"/>
                <a:gd name="T4" fmla="*/ 12 w 15"/>
                <a:gd name="T5" fmla="*/ 1 h 20"/>
                <a:gd name="T6" fmla="*/ 12 w 15"/>
                <a:gd name="T7" fmla="*/ 1 h 20"/>
                <a:gd name="T8" fmla="*/ 12 w 15"/>
                <a:gd name="T9" fmla="*/ 1 h 20"/>
                <a:gd name="T10" fmla="*/ 12 w 15"/>
                <a:gd name="T11" fmla="*/ 1 h 20"/>
                <a:gd name="T12" fmla="*/ 0 w 15"/>
                <a:gd name="T13" fmla="*/ 0 h 20"/>
                <a:gd name="T14" fmla="*/ 0 w 15"/>
                <a:gd name="T15" fmla="*/ 0 h 20"/>
                <a:gd name="T16" fmla="*/ 0 w 15"/>
                <a:gd name="T17" fmla="*/ 5 h 20"/>
                <a:gd name="T18" fmla="*/ 0 w 15"/>
                <a:gd name="T19" fmla="*/ 5 h 20"/>
                <a:gd name="T20" fmla="*/ 3 w 15"/>
                <a:gd name="T21" fmla="*/ 19 h 20"/>
                <a:gd name="T22" fmla="*/ 3 w 15"/>
                <a:gd name="T23" fmla="*/ 19 h 20"/>
                <a:gd name="T24" fmla="*/ 11 w 15"/>
                <a:gd name="T25" fmla="*/ 20 h 20"/>
                <a:gd name="T26" fmla="*/ 11 w 15"/>
                <a:gd name="T27" fmla="*/ 20 h 20"/>
                <a:gd name="T28" fmla="*/ 15 w 15"/>
                <a:gd name="T29" fmla="*/ 20 h 20"/>
                <a:gd name="T30" fmla="*/ 15 w 15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0">
                  <a:moveTo>
                    <a:pt x="15" y="20"/>
                  </a:moveTo>
                  <a:lnTo>
                    <a:pt x="15" y="2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20"/>
                  </a:lnTo>
                  <a:lnTo>
                    <a:pt x="15" y="2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102" name="Freeform 443"/>
            <p:cNvSpPr>
              <a:spLocks/>
            </p:cNvSpPr>
            <p:nvPr/>
          </p:nvSpPr>
          <p:spPr bwMode="auto">
            <a:xfrm>
              <a:off x="9061953" y="7668856"/>
              <a:ext cx="52388" cy="23813"/>
            </a:xfrm>
            <a:custGeom>
              <a:avLst/>
              <a:gdLst>
                <a:gd name="T0" fmla="*/ 3 w 33"/>
                <a:gd name="T1" fmla="*/ 4 h 15"/>
                <a:gd name="T2" fmla="*/ 3 w 33"/>
                <a:gd name="T3" fmla="*/ 4 h 15"/>
                <a:gd name="T4" fmla="*/ 5 w 33"/>
                <a:gd name="T5" fmla="*/ 11 h 15"/>
                <a:gd name="T6" fmla="*/ 5 w 33"/>
                <a:gd name="T7" fmla="*/ 11 h 15"/>
                <a:gd name="T8" fmla="*/ 19 w 33"/>
                <a:gd name="T9" fmla="*/ 12 h 15"/>
                <a:gd name="T10" fmla="*/ 33 w 33"/>
                <a:gd name="T11" fmla="*/ 15 h 15"/>
                <a:gd name="T12" fmla="*/ 33 w 33"/>
                <a:gd name="T13" fmla="*/ 15 h 15"/>
                <a:gd name="T14" fmla="*/ 32 w 33"/>
                <a:gd name="T15" fmla="*/ 14 h 15"/>
                <a:gd name="T16" fmla="*/ 32 w 33"/>
                <a:gd name="T17" fmla="*/ 14 h 15"/>
                <a:gd name="T18" fmla="*/ 30 w 33"/>
                <a:gd name="T19" fmla="*/ 8 h 15"/>
                <a:gd name="T20" fmla="*/ 30 w 33"/>
                <a:gd name="T21" fmla="*/ 8 h 15"/>
                <a:gd name="T22" fmla="*/ 23 w 33"/>
                <a:gd name="T23" fmla="*/ 6 h 15"/>
                <a:gd name="T24" fmla="*/ 16 w 33"/>
                <a:gd name="T25" fmla="*/ 3 h 15"/>
                <a:gd name="T26" fmla="*/ 0 w 33"/>
                <a:gd name="T27" fmla="*/ 0 h 15"/>
                <a:gd name="T28" fmla="*/ 0 w 33"/>
                <a:gd name="T29" fmla="*/ 0 h 15"/>
                <a:gd name="T30" fmla="*/ 3 w 33"/>
                <a:gd name="T31" fmla="*/ 4 h 15"/>
                <a:gd name="T32" fmla="*/ 3 w 33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5">
                  <a:moveTo>
                    <a:pt x="3" y="4"/>
                  </a:moveTo>
                  <a:lnTo>
                    <a:pt x="3" y="4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9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3" y="6"/>
                  </a:lnTo>
                  <a:lnTo>
                    <a:pt x="16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103" name="Freeform 444"/>
            <p:cNvSpPr>
              <a:spLocks/>
            </p:cNvSpPr>
            <p:nvPr/>
          </p:nvSpPr>
          <p:spPr bwMode="auto">
            <a:xfrm>
              <a:off x="9084178" y="7768869"/>
              <a:ext cx="36513" cy="46038"/>
            </a:xfrm>
            <a:custGeom>
              <a:avLst/>
              <a:gdLst>
                <a:gd name="T0" fmla="*/ 2 w 23"/>
                <a:gd name="T1" fmla="*/ 0 h 29"/>
                <a:gd name="T2" fmla="*/ 2 w 23"/>
                <a:gd name="T3" fmla="*/ 0 h 29"/>
                <a:gd name="T4" fmla="*/ 2 w 23"/>
                <a:gd name="T5" fmla="*/ 18 h 29"/>
                <a:gd name="T6" fmla="*/ 2 w 23"/>
                <a:gd name="T7" fmla="*/ 18 h 29"/>
                <a:gd name="T8" fmla="*/ 0 w 23"/>
                <a:gd name="T9" fmla="*/ 29 h 29"/>
                <a:gd name="T10" fmla="*/ 0 w 23"/>
                <a:gd name="T11" fmla="*/ 29 h 29"/>
                <a:gd name="T12" fmla="*/ 12 w 23"/>
                <a:gd name="T13" fmla="*/ 28 h 29"/>
                <a:gd name="T14" fmla="*/ 12 w 23"/>
                <a:gd name="T15" fmla="*/ 28 h 29"/>
                <a:gd name="T16" fmla="*/ 19 w 23"/>
                <a:gd name="T17" fmla="*/ 28 h 29"/>
                <a:gd name="T18" fmla="*/ 19 w 23"/>
                <a:gd name="T19" fmla="*/ 28 h 29"/>
                <a:gd name="T20" fmla="*/ 20 w 23"/>
                <a:gd name="T21" fmla="*/ 18 h 29"/>
                <a:gd name="T22" fmla="*/ 20 w 23"/>
                <a:gd name="T23" fmla="*/ 18 h 29"/>
                <a:gd name="T24" fmla="*/ 23 w 23"/>
                <a:gd name="T25" fmla="*/ 4 h 29"/>
                <a:gd name="T26" fmla="*/ 23 w 23"/>
                <a:gd name="T27" fmla="*/ 4 h 29"/>
                <a:gd name="T28" fmla="*/ 8 w 23"/>
                <a:gd name="T29" fmla="*/ 2 h 29"/>
                <a:gd name="T30" fmla="*/ 8 w 23"/>
                <a:gd name="T31" fmla="*/ 2 h 29"/>
                <a:gd name="T32" fmla="*/ 2 w 23"/>
                <a:gd name="T33" fmla="*/ 0 h 29"/>
                <a:gd name="T34" fmla="*/ 2 w 23"/>
                <a:gd name="T3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9">
                  <a:moveTo>
                    <a:pt x="2" y="0"/>
                  </a:moveTo>
                  <a:lnTo>
                    <a:pt x="2" y="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104" name="Freeform 445"/>
            <p:cNvSpPr>
              <a:spLocks/>
            </p:cNvSpPr>
            <p:nvPr/>
          </p:nvSpPr>
          <p:spPr bwMode="auto">
            <a:xfrm>
              <a:off x="9033378" y="7691081"/>
              <a:ext cx="41275" cy="28575"/>
            </a:xfrm>
            <a:custGeom>
              <a:avLst/>
              <a:gdLst>
                <a:gd name="T0" fmla="*/ 0 w 26"/>
                <a:gd name="T1" fmla="*/ 0 h 18"/>
                <a:gd name="T2" fmla="*/ 0 w 26"/>
                <a:gd name="T3" fmla="*/ 0 h 18"/>
                <a:gd name="T4" fmla="*/ 4 w 26"/>
                <a:gd name="T5" fmla="*/ 15 h 18"/>
                <a:gd name="T6" fmla="*/ 4 w 26"/>
                <a:gd name="T7" fmla="*/ 15 h 18"/>
                <a:gd name="T8" fmla="*/ 6 w 26"/>
                <a:gd name="T9" fmla="*/ 16 h 18"/>
                <a:gd name="T10" fmla="*/ 6 w 26"/>
                <a:gd name="T11" fmla="*/ 16 h 18"/>
                <a:gd name="T12" fmla="*/ 23 w 26"/>
                <a:gd name="T13" fmla="*/ 18 h 18"/>
                <a:gd name="T14" fmla="*/ 23 w 26"/>
                <a:gd name="T15" fmla="*/ 18 h 18"/>
                <a:gd name="T16" fmla="*/ 26 w 26"/>
                <a:gd name="T17" fmla="*/ 18 h 18"/>
                <a:gd name="T18" fmla="*/ 26 w 26"/>
                <a:gd name="T19" fmla="*/ 18 h 18"/>
                <a:gd name="T20" fmla="*/ 26 w 26"/>
                <a:gd name="T21" fmla="*/ 16 h 18"/>
                <a:gd name="T22" fmla="*/ 26 w 26"/>
                <a:gd name="T23" fmla="*/ 16 h 18"/>
                <a:gd name="T24" fmla="*/ 21 w 26"/>
                <a:gd name="T25" fmla="*/ 1 h 18"/>
                <a:gd name="T26" fmla="*/ 21 w 26"/>
                <a:gd name="T27" fmla="*/ 1 h 18"/>
                <a:gd name="T28" fmla="*/ 0 w 26"/>
                <a:gd name="T29" fmla="*/ 0 h 18"/>
                <a:gd name="T30" fmla="*/ 0 w 26"/>
                <a:gd name="T3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18">
                  <a:moveTo>
                    <a:pt x="0" y="0"/>
                  </a:moveTo>
                  <a:lnTo>
                    <a:pt x="0" y="0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105" name="Freeform 446"/>
            <p:cNvSpPr>
              <a:spLocks/>
            </p:cNvSpPr>
            <p:nvPr/>
          </p:nvSpPr>
          <p:spPr bwMode="auto">
            <a:xfrm>
              <a:off x="8958765" y="7692669"/>
              <a:ext cx="39688" cy="34925"/>
            </a:xfrm>
            <a:custGeom>
              <a:avLst/>
              <a:gdLst>
                <a:gd name="T0" fmla="*/ 0 w 25"/>
                <a:gd name="T1" fmla="*/ 22 h 22"/>
                <a:gd name="T2" fmla="*/ 0 w 25"/>
                <a:gd name="T3" fmla="*/ 22 h 22"/>
                <a:gd name="T4" fmla="*/ 13 w 25"/>
                <a:gd name="T5" fmla="*/ 19 h 22"/>
                <a:gd name="T6" fmla="*/ 25 w 25"/>
                <a:gd name="T7" fmla="*/ 17 h 22"/>
                <a:gd name="T8" fmla="*/ 25 w 25"/>
                <a:gd name="T9" fmla="*/ 17 h 22"/>
                <a:gd name="T10" fmla="*/ 25 w 25"/>
                <a:gd name="T11" fmla="*/ 10 h 22"/>
                <a:gd name="T12" fmla="*/ 25 w 25"/>
                <a:gd name="T13" fmla="*/ 10 h 22"/>
                <a:gd name="T14" fmla="*/ 25 w 25"/>
                <a:gd name="T15" fmla="*/ 0 h 22"/>
                <a:gd name="T16" fmla="*/ 25 w 25"/>
                <a:gd name="T17" fmla="*/ 0 h 22"/>
                <a:gd name="T18" fmla="*/ 14 w 25"/>
                <a:gd name="T19" fmla="*/ 3 h 22"/>
                <a:gd name="T20" fmla="*/ 14 w 25"/>
                <a:gd name="T21" fmla="*/ 3 h 22"/>
                <a:gd name="T22" fmla="*/ 5 w 25"/>
                <a:gd name="T23" fmla="*/ 6 h 22"/>
                <a:gd name="T24" fmla="*/ 5 w 25"/>
                <a:gd name="T25" fmla="*/ 6 h 22"/>
                <a:gd name="T26" fmla="*/ 2 w 25"/>
                <a:gd name="T27" fmla="*/ 17 h 22"/>
                <a:gd name="T28" fmla="*/ 2 w 25"/>
                <a:gd name="T29" fmla="*/ 17 h 22"/>
                <a:gd name="T30" fmla="*/ 0 w 25"/>
                <a:gd name="T31" fmla="*/ 22 h 22"/>
                <a:gd name="T32" fmla="*/ 0 w 25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2">
                  <a:moveTo>
                    <a:pt x="0" y="22"/>
                  </a:moveTo>
                  <a:lnTo>
                    <a:pt x="0" y="22"/>
                  </a:lnTo>
                  <a:lnTo>
                    <a:pt x="13" y="19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106" name="Freeform 447"/>
            <p:cNvSpPr>
              <a:spLocks/>
            </p:cNvSpPr>
            <p:nvPr/>
          </p:nvSpPr>
          <p:spPr bwMode="auto">
            <a:xfrm>
              <a:off x="8933365" y="7703781"/>
              <a:ext cx="23813" cy="30163"/>
            </a:xfrm>
            <a:custGeom>
              <a:avLst/>
              <a:gdLst>
                <a:gd name="T0" fmla="*/ 0 w 15"/>
                <a:gd name="T1" fmla="*/ 19 h 19"/>
                <a:gd name="T2" fmla="*/ 0 w 15"/>
                <a:gd name="T3" fmla="*/ 19 h 19"/>
                <a:gd name="T4" fmla="*/ 7 w 15"/>
                <a:gd name="T5" fmla="*/ 18 h 19"/>
                <a:gd name="T6" fmla="*/ 7 w 15"/>
                <a:gd name="T7" fmla="*/ 18 h 19"/>
                <a:gd name="T8" fmla="*/ 11 w 15"/>
                <a:gd name="T9" fmla="*/ 17 h 19"/>
                <a:gd name="T10" fmla="*/ 11 w 15"/>
                <a:gd name="T11" fmla="*/ 17 h 19"/>
                <a:gd name="T12" fmla="*/ 14 w 15"/>
                <a:gd name="T13" fmla="*/ 8 h 19"/>
                <a:gd name="T14" fmla="*/ 14 w 15"/>
                <a:gd name="T15" fmla="*/ 8 h 19"/>
                <a:gd name="T16" fmla="*/ 15 w 15"/>
                <a:gd name="T17" fmla="*/ 0 h 19"/>
                <a:gd name="T18" fmla="*/ 15 w 15"/>
                <a:gd name="T19" fmla="*/ 0 h 19"/>
                <a:gd name="T20" fmla="*/ 7 w 15"/>
                <a:gd name="T21" fmla="*/ 3 h 19"/>
                <a:gd name="T22" fmla="*/ 7 w 15"/>
                <a:gd name="T23" fmla="*/ 3 h 19"/>
                <a:gd name="T24" fmla="*/ 0 w 15"/>
                <a:gd name="T25" fmla="*/ 19 h 19"/>
                <a:gd name="T26" fmla="*/ 0 w 15"/>
                <a:gd name="T2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9">
                  <a:moveTo>
                    <a:pt x="0" y="19"/>
                  </a:moveTo>
                  <a:lnTo>
                    <a:pt x="0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954926" y="1634271"/>
            <a:ext cx="6567638" cy="24622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600" dirty="0" smtClean="0">
                <a:latin typeface="EYInterstate" panose="02000503020000020004" pitchFamily="2" charset="0"/>
              </a:rPr>
              <a:t>Chatbot is a software that emulates human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2873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Chatbots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29811" y="1784412"/>
            <a:ext cx="6995604" cy="4216226"/>
            <a:chOff x="1747955" y="871807"/>
            <a:chExt cx="8217143" cy="5155464"/>
          </a:xfrm>
        </p:grpSpPr>
        <p:sp>
          <p:nvSpPr>
            <p:cNvPr id="5" name="TextBox 4"/>
            <p:cNvSpPr txBox="1"/>
            <p:nvPr/>
          </p:nvSpPr>
          <p:spPr>
            <a:xfrm>
              <a:off x="2047833" y="871807"/>
              <a:ext cx="984244" cy="1842046"/>
            </a:xfrm>
            <a:prstGeom prst="rect">
              <a:avLst/>
            </a:prstGeom>
            <a:noFill/>
          </p:spPr>
          <p:txBody>
            <a:bodyPr wrap="non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rgbClr val="FFE600"/>
                </a:buClr>
                <a:buSzPct val="70000"/>
              </a:pPr>
              <a:r>
                <a:rPr lang="en-US" sz="13800" b="1" dirty="0">
                  <a:solidFill>
                    <a:srgbClr val="FFE600"/>
                  </a:solidFill>
                </a:rPr>
                <a:t>1</a:t>
              </a:r>
              <a:endParaRPr lang="en-IN" sz="13800" b="1" dirty="0">
                <a:solidFill>
                  <a:srgbClr val="FFE6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747955" y="1333870"/>
              <a:ext cx="8217143" cy="4693401"/>
              <a:chOff x="1747955" y="1333870"/>
              <a:chExt cx="8217143" cy="4693401"/>
            </a:xfrm>
          </p:grpSpPr>
          <p:sp>
            <p:nvSpPr>
              <p:cNvPr id="4" name="Rechteck 40"/>
              <p:cNvSpPr/>
              <p:nvPr/>
            </p:nvSpPr>
            <p:spPr bwMode="gray">
              <a:xfrm>
                <a:off x="1747955" y="2560294"/>
                <a:ext cx="1584000" cy="3466977"/>
              </a:xfrm>
              <a:prstGeom prst="rect">
                <a:avLst/>
              </a:prstGeom>
              <a:solidFill>
                <a:srgbClr val="FFE600"/>
              </a:solidFill>
            </p:spPr>
            <p:txBody>
              <a:bodyPr wrap="square" tIns="90000" bIns="36000">
                <a:noAutofit/>
              </a:bodyPr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600" b="1" dirty="0" smtClean="0">
                    <a:solidFill>
                      <a:srgbClr val="646464"/>
                    </a:solidFill>
                  </a:rPr>
                  <a:t>Easy to reach large audience</a:t>
                </a:r>
                <a:endParaRPr lang="en-US" sz="1600" b="1" dirty="0">
                  <a:solidFill>
                    <a:srgbClr val="646464"/>
                  </a:solidFill>
                </a:endParaRPr>
              </a:p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100" dirty="0" smtClean="0">
                    <a:solidFill>
                      <a:srgbClr val="646464"/>
                    </a:solidFill>
                  </a:rPr>
                  <a:t>Today’s </a:t>
                </a:r>
                <a:r>
                  <a:rPr lang="en-US" sz="1100" dirty="0" err="1" smtClean="0">
                    <a:solidFill>
                      <a:srgbClr val="646464"/>
                    </a:solidFill>
                  </a:rPr>
                  <a:t>chatbots</a:t>
                </a:r>
                <a:r>
                  <a:rPr lang="en-US" sz="1100" dirty="0" smtClean="0">
                    <a:solidFill>
                      <a:srgbClr val="646464"/>
                    </a:solidFill>
                  </a:rPr>
                  <a:t> can support large number of simultaneous conversations, while each conversation will be personalized.</a:t>
                </a:r>
                <a:endParaRPr lang="en-US" sz="110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6" name="Rechteck 40"/>
              <p:cNvSpPr/>
              <p:nvPr/>
            </p:nvSpPr>
            <p:spPr bwMode="gray">
              <a:xfrm>
                <a:off x="3406241" y="3073056"/>
                <a:ext cx="1584000" cy="2954215"/>
              </a:xfrm>
              <a:prstGeom prst="rect">
                <a:avLst/>
              </a:prstGeom>
              <a:solidFill>
                <a:srgbClr val="808080"/>
              </a:solidFill>
            </p:spPr>
            <p:txBody>
              <a:bodyPr wrap="square" tIns="90000" bIns="36000">
                <a:noAutofit/>
              </a:bodyPr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</a:rPr>
                  <a:t>Better customer satisfaction</a:t>
                </a:r>
                <a:endParaRPr lang="en-US" sz="1600" b="1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100" dirty="0" smtClean="0">
                    <a:solidFill>
                      <a:srgbClr val="FFFFFF"/>
                    </a:solidFill>
                  </a:rPr>
                  <a:t>By improving the response time for the customer and personalization, </a:t>
                </a:r>
                <a:r>
                  <a:rPr lang="en-US" sz="1100" dirty="0" err="1" smtClean="0">
                    <a:solidFill>
                      <a:srgbClr val="FFFFFF"/>
                    </a:solidFill>
                  </a:rPr>
                  <a:t>chatbots</a:t>
                </a:r>
                <a:r>
                  <a:rPr lang="en-US" sz="1100" dirty="0" smtClean="0">
                    <a:solidFill>
                      <a:srgbClr val="FFFFFF"/>
                    </a:solidFill>
                  </a:rPr>
                  <a:t> can improve satisfaction significantly.</a:t>
                </a:r>
                <a:endParaRPr lang="en-US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6118" y="1333870"/>
                <a:ext cx="984244" cy="1842042"/>
              </a:xfrm>
              <a:prstGeom prst="rect">
                <a:avLst/>
              </a:prstGeom>
              <a:noFill/>
            </p:spPr>
            <p:txBody>
              <a:bodyPr wrap="non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rgbClr val="FFE600"/>
                  </a:buClr>
                  <a:buSzPct val="70000"/>
                </a:pPr>
                <a:r>
                  <a:rPr lang="en-US" sz="13800" b="1" dirty="0">
                    <a:solidFill>
                      <a:srgbClr val="808080"/>
                    </a:solidFill>
                  </a:rPr>
                  <a:t>2</a:t>
                </a:r>
                <a:endParaRPr lang="en-IN" sz="13800" b="1" dirty="0">
                  <a:solidFill>
                    <a:srgbClr val="808080"/>
                  </a:solidFill>
                </a:endParaRPr>
              </a:p>
            </p:txBody>
          </p:sp>
          <p:sp>
            <p:nvSpPr>
              <p:cNvPr id="8" name="Rechteck 40"/>
              <p:cNvSpPr/>
              <p:nvPr/>
            </p:nvSpPr>
            <p:spPr bwMode="gray">
              <a:xfrm>
                <a:off x="5064527" y="3350496"/>
                <a:ext cx="1584000" cy="2676775"/>
              </a:xfrm>
              <a:prstGeom prst="rect">
                <a:avLst/>
              </a:prstGeom>
              <a:solidFill>
                <a:srgbClr val="999999"/>
              </a:solidFill>
            </p:spPr>
            <p:txBody>
              <a:bodyPr wrap="square" tIns="90000" bIns="36000">
                <a:noAutofit/>
              </a:bodyPr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</a:rPr>
                  <a:t>Analytical insights</a:t>
                </a:r>
                <a:endParaRPr lang="en-US" sz="1600" b="1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IN" sz="1100" dirty="0" err="1" smtClean="0">
                    <a:solidFill>
                      <a:srgbClr val="FFFFFF"/>
                    </a:solidFill>
                  </a:rPr>
                  <a:t>Chatbots</a:t>
                </a:r>
                <a:r>
                  <a:rPr lang="en-IN" sz="1100" dirty="0" smtClean="0">
                    <a:solidFill>
                      <a:srgbClr val="FFFFFF"/>
                    </a:solidFill>
                  </a:rPr>
                  <a:t> supports digital data collection through which valuable insights can be generated for the business.</a:t>
                </a:r>
                <a:endParaRPr lang="en-IN" sz="11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64405" y="1581728"/>
                <a:ext cx="984244" cy="1842042"/>
              </a:xfrm>
              <a:prstGeom prst="rect">
                <a:avLst/>
              </a:prstGeom>
              <a:noFill/>
            </p:spPr>
            <p:txBody>
              <a:bodyPr wrap="non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rgbClr val="FFE600"/>
                  </a:buClr>
                  <a:buSzPct val="70000"/>
                </a:pPr>
                <a:r>
                  <a:rPr lang="en-US" sz="13800" b="1" dirty="0">
                    <a:solidFill>
                      <a:srgbClr val="999999"/>
                    </a:solidFill>
                  </a:rPr>
                  <a:t>3</a:t>
                </a:r>
                <a:endParaRPr lang="en-IN" sz="13800" b="1" dirty="0">
                  <a:solidFill>
                    <a:srgbClr val="999999"/>
                  </a:solidFill>
                </a:endParaRPr>
              </a:p>
            </p:txBody>
          </p:sp>
          <p:sp>
            <p:nvSpPr>
              <p:cNvPr id="10" name="Rechteck 40"/>
              <p:cNvSpPr/>
              <p:nvPr/>
            </p:nvSpPr>
            <p:spPr bwMode="gray">
              <a:xfrm>
                <a:off x="6722813" y="3723682"/>
                <a:ext cx="1584000" cy="2303589"/>
              </a:xfrm>
              <a:prstGeom prst="rect">
                <a:avLst/>
              </a:prstGeom>
              <a:solidFill>
                <a:srgbClr val="C0C0C0"/>
              </a:solidFill>
            </p:spPr>
            <p:txBody>
              <a:bodyPr wrap="square" tIns="90000" bIns="36000">
                <a:noAutofit/>
              </a:bodyPr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Automation</a:t>
                </a:r>
                <a:endParaRPr lang="en-US" sz="1600" b="1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IN" sz="1100" dirty="0" smtClean="0">
                    <a:solidFill>
                      <a:srgbClr val="000000"/>
                    </a:solidFill>
                  </a:rPr>
                  <a:t>Using RPA </a:t>
                </a:r>
                <a:r>
                  <a:rPr lang="en-IN" sz="1100" dirty="0" err="1" smtClean="0">
                    <a:solidFill>
                      <a:srgbClr val="000000"/>
                    </a:solidFill>
                  </a:rPr>
                  <a:t>chatbot</a:t>
                </a:r>
                <a:r>
                  <a:rPr lang="en-IN" sz="1100" dirty="0" smtClean="0">
                    <a:solidFill>
                      <a:srgbClr val="000000"/>
                    </a:solidFill>
                  </a:rPr>
                  <a:t> can be integrated with any software systems, thus automating the entire customer life cycle.</a:t>
                </a:r>
                <a:endParaRPr lang="en-IN" sz="11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11" name="Rechteck 40"/>
              <p:cNvSpPr/>
              <p:nvPr/>
            </p:nvSpPr>
            <p:spPr bwMode="gray">
              <a:xfrm>
                <a:off x="8381098" y="4066708"/>
                <a:ext cx="1584000" cy="1960562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tIns="90000" bIns="36000">
                <a:noAutofit/>
              </a:bodyPr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US" sz="1600" b="1" dirty="0" smtClean="0">
                    <a:solidFill>
                      <a:srgbClr val="646464"/>
                    </a:solidFill>
                  </a:rPr>
                  <a:t>Cost effective</a:t>
                </a:r>
                <a:endParaRPr lang="en-US" sz="1600" b="1" dirty="0">
                  <a:solidFill>
                    <a:srgbClr val="646464"/>
                  </a:solidFill>
                </a:endParaRPr>
              </a:p>
              <a:p>
                <a:pPr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en-IN" sz="1100" dirty="0" smtClean="0">
                    <a:solidFill>
                      <a:srgbClr val="646464"/>
                    </a:solidFill>
                  </a:rPr>
                  <a:t>Compared to human support staff, </a:t>
                </a:r>
                <a:r>
                  <a:rPr lang="en-IN" sz="1100" dirty="0" err="1" smtClean="0">
                    <a:solidFill>
                      <a:srgbClr val="646464"/>
                    </a:solidFill>
                  </a:rPr>
                  <a:t>chatbots</a:t>
                </a:r>
                <a:r>
                  <a:rPr lang="en-IN" sz="1100" dirty="0" smtClean="0">
                    <a:solidFill>
                      <a:srgbClr val="646464"/>
                    </a:solidFill>
                  </a:rPr>
                  <a:t> are significantly more cost effective</a:t>
                </a:r>
                <a:endParaRPr lang="en-IN" sz="110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80976" y="2302757"/>
                <a:ext cx="984244" cy="1842042"/>
              </a:xfrm>
              <a:prstGeom prst="rect">
                <a:avLst/>
              </a:prstGeom>
              <a:noFill/>
            </p:spPr>
            <p:txBody>
              <a:bodyPr wrap="non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rgbClr val="FFE600"/>
                  </a:buClr>
                  <a:buSzPct val="70000"/>
                </a:pPr>
                <a:r>
                  <a:rPr lang="en-US" sz="13800" b="1" dirty="0">
                    <a:solidFill>
                      <a:srgbClr val="F0F0F0"/>
                    </a:solidFill>
                  </a:rPr>
                  <a:t>5</a:t>
                </a:r>
                <a:endParaRPr lang="en-IN" sz="13800" b="1" dirty="0">
                  <a:solidFill>
                    <a:srgbClr val="F0F0F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22692" y="1994605"/>
                <a:ext cx="984244" cy="1842042"/>
              </a:xfrm>
              <a:prstGeom prst="rect">
                <a:avLst/>
              </a:prstGeom>
              <a:noFill/>
            </p:spPr>
            <p:txBody>
              <a:bodyPr wrap="non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rgbClr val="FFE600"/>
                  </a:buClr>
                  <a:buSzPct val="70000"/>
                </a:pPr>
                <a:r>
                  <a:rPr lang="en-US" sz="13800" b="1" dirty="0">
                    <a:solidFill>
                      <a:srgbClr val="C0C0C0"/>
                    </a:solidFill>
                  </a:rPr>
                  <a:t>4</a:t>
                </a:r>
                <a:endParaRPr lang="en-IN" sz="13800" b="1" dirty="0">
                  <a:solidFill>
                    <a:srgbClr val="C0C0C0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790658" y="1313895"/>
            <a:ext cx="1473910" cy="27238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b="1" dirty="0" smtClean="0">
                <a:latin typeface="EYInterstate" panose="02000503020000020004" pitchFamily="2" charset="0"/>
              </a:rPr>
              <a:t>Key benefits</a:t>
            </a:r>
            <a:endParaRPr lang="en-IN" b="1" dirty="0" smtClean="0">
              <a:latin typeface="EYInterstate" panose="0200050302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84564" y="1313895"/>
            <a:ext cx="1473910" cy="27238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b="1" dirty="0" smtClean="0">
                <a:latin typeface="EYInterstate" panose="02000503020000020004" pitchFamily="2" charset="0"/>
              </a:rPr>
              <a:t>Tools</a:t>
            </a:r>
            <a:endParaRPr lang="en-IN" b="1" dirty="0" smtClean="0">
              <a:latin typeface="EYInterstate" panose="02000503020000020004" pitchFamily="2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64" y="1810612"/>
            <a:ext cx="350250" cy="345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081852" y="1886499"/>
            <a:ext cx="1350137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200" dirty="0" smtClean="0">
                <a:latin typeface="EYInterstate" panose="02000503020000020004" pitchFamily="2" charset="0"/>
              </a:rPr>
              <a:t>Motion.ai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64" y="2413009"/>
            <a:ext cx="346344" cy="3463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077087" y="2488896"/>
            <a:ext cx="1918953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200" dirty="0" smtClean="0">
                <a:latin typeface="EYInterstate" panose="02000503020000020004" pitchFamily="2" charset="0"/>
              </a:rPr>
              <a:t>Microsoft Bot Framework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65" y="3044977"/>
            <a:ext cx="1008318" cy="5671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764" y="3850534"/>
            <a:ext cx="943341" cy="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services</a:t>
            </a:r>
            <a:endParaRPr lang="en-IN" dirty="0"/>
          </a:p>
        </p:txBody>
      </p:sp>
      <p:sp>
        <p:nvSpPr>
          <p:cNvPr id="7" name="Abgerundetes Rechteck 48"/>
          <p:cNvSpPr/>
          <p:nvPr/>
        </p:nvSpPr>
        <p:spPr bwMode="gray">
          <a:xfrm>
            <a:off x="932155" y="1486521"/>
            <a:ext cx="2523280" cy="4618232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1836000" rIns="0" rtlCol="0" anchor="t" anchorCtr="0"/>
          <a:lstStyle/>
          <a:p>
            <a:pPr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dirty="0" smtClean="0">
                <a:solidFill>
                  <a:srgbClr val="646464"/>
                </a:solidFill>
              </a:rPr>
              <a:t>Chat scripting</a:t>
            </a:r>
            <a:endParaRPr lang="en-US" sz="1400" b="1" dirty="0">
              <a:solidFill>
                <a:srgbClr val="646464"/>
              </a:solidFill>
            </a:endParaRP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Understand the internal process or function of the firm that needs a chat bot as first line of communication </a:t>
            </a: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Know the pertinent and department specific language and keywords for human like chat bot experience</a:t>
            </a: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Develop close and personalized responses to make it more realistic and reliable form of communication</a:t>
            </a:r>
          </a:p>
        </p:txBody>
      </p:sp>
      <p:sp>
        <p:nvSpPr>
          <p:cNvPr id="10" name="Ellipse 22"/>
          <p:cNvSpPr/>
          <p:nvPr/>
        </p:nvSpPr>
        <p:spPr bwMode="gray">
          <a:xfrm>
            <a:off x="1289732" y="1744431"/>
            <a:ext cx="1808129" cy="1415862"/>
          </a:xfrm>
          <a:prstGeom prst="ellipse">
            <a:avLst/>
          </a:prstGeom>
          <a:solidFill>
            <a:srgbClr val="80808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7200" b="1" dirty="0">
              <a:solidFill>
                <a:srgbClr val="C0C0C0"/>
              </a:solidFill>
            </a:endParaRPr>
          </a:p>
        </p:txBody>
      </p:sp>
      <p:sp>
        <p:nvSpPr>
          <p:cNvPr id="15" name="Abgerundetes Rechteck 59"/>
          <p:cNvSpPr/>
          <p:nvPr/>
        </p:nvSpPr>
        <p:spPr bwMode="gray">
          <a:xfrm>
            <a:off x="3584574" y="1464816"/>
            <a:ext cx="2523280" cy="4618232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1836000" rIns="0" rtlCol="0" anchor="t" anchorCtr="0"/>
          <a:lstStyle/>
          <a:p>
            <a:pPr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dirty="0" smtClean="0">
                <a:solidFill>
                  <a:srgbClr val="646464"/>
                </a:solidFill>
              </a:rPr>
              <a:t>Bot development</a:t>
            </a:r>
            <a:endParaRPr lang="en-US" sz="1400" b="1" dirty="0">
              <a:solidFill>
                <a:srgbClr val="646464"/>
              </a:solidFill>
            </a:endParaRP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Design and develop a customized bot that can be used for various client internal and external functions </a:t>
            </a: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Use the best market resource and service available for fast, efficient, and robust design that is easy to implement </a:t>
            </a:r>
            <a:endParaRPr lang="en-US" sz="900" dirty="0" smtClean="0">
              <a:latin typeface="EYInterstate Light" panose="02000506000000020004" pitchFamily="2" charset="0"/>
            </a:endParaRP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 smtClean="0">
                <a:latin typeface="EYInterstate Light" panose="02000506000000020004" pitchFamily="2" charset="0"/>
              </a:rPr>
              <a:t>Use RPA to integrate </a:t>
            </a:r>
            <a:r>
              <a:rPr lang="en-US" sz="900" dirty="0" err="1" smtClean="0">
                <a:latin typeface="EYInterstate Light" panose="02000506000000020004" pitchFamily="2" charset="0"/>
              </a:rPr>
              <a:t>chatbot</a:t>
            </a:r>
            <a:r>
              <a:rPr lang="en-US" sz="900" dirty="0" smtClean="0">
                <a:latin typeface="EYInterstate Light" panose="02000506000000020004" pitchFamily="2" charset="0"/>
              </a:rPr>
              <a:t> with enterprise systems to provided end to end automation and great customer experience.</a:t>
            </a:r>
            <a:r>
              <a:rPr lang="en-US" sz="900" dirty="0" smtClean="0">
                <a:latin typeface="EYInterstate Light" panose="02000506000000020004" pitchFamily="2" charset="0"/>
              </a:rPr>
              <a:t>   </a:t>
            </a:r>
            <a:endParaRPr lang="en-US" sz="900" dirty="0">
              <a:latin typeface="EYInterstate Light" panose="02000506000000020004" pitchFamily="2" charset="0"/>
            </a:endParaRPr>
          </a:p>
        </p:txBody>
      </p:sp>
      <p:sp>
        <p:nvSpPr>
          <p:cNvPr id="18" name="Ellipse 62"/>
          <p:cNvSpPr/>
          <p:nvPr/>
        </p:nvSpPr>
        <p:spPr bwMode="gray">
          <a:xfrm>
            <a:off x="3942645" y="1744431"/>
            <a:ext cx="1808129" cy="1415862"/>
          </a:xfrm>
          <a:prstGeom prst="ellipse">
            <a:avLst/>
          </a:prstGeom>
          <a:solidFill>
            <a:srgbClr val="80808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7200" b="1" dirty="0">
              <a:solidFill>
                <a:srgbClr val="C0C0C0"/>
              </a:solidFill>
            </a:endParaRPr>
          </a:p>
        </p:txBody>
      </p:sp>
      <p:sp>
        <p:nvSpPr>
          <p:cNvPr id="23" name="Abgerundetes Rechteck 68"/>
          <p:cNvSpPr/>
          <p:nvPr/>
        </p:nvSpPr>
        <p:spPr bwMode="gray">
          <a:xfrm>
            <a:off x="6270061" y="1464816"/>
            <a:ext cx="2523280" cy="4618232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1836000" rIns="0" rtlCol="0" anchor="t" anchorCtr="0"/>
          <a:lstStyle/>
          <a:p>
            <a:pPr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dirty="0" smtClean="0">
                <a:solidFill>
                  <a:srgbClr val="646464"/>
                </a:solidFill>
              </a:rPr>
              <a:t>Analytics/Insights</a:t>
            </a:r>
            <a:endParaRPr lang="en-US" sz="1400" b="1" dirty="0">
              <a:solidFill>
                <a:srgbClr val="646464"/>
              </a:solidFill>
            </a:endParaRP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Retrieve conversation logs form various users over a period of time for internal audit and analytics purpose</a:t>
            </a: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Perform data analytics to identify specific clients needs that could be addressed immediately </a:t>
            </a: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Derive business insights and create  detailed reports that could be presented to the Senior Management</a:t>
            </a:r>
          </a:p>
        </p:txBody>
      </p:sp>
      <p:sp>
        <p:nvSpPr>
          <p:cNvPr id="26" name="Ellipse 71"/>
          <p:cNvSpPr/>
          <p:nvPr/>
        </p:nvSpPr>
        <p:spPr bwMode="gray">
          <a:xfrm>
            <a:off x="6628131" y="1744431"/>
            <a:ext cx="1808129" cy="1415862"/>
          </a:xfrm>
          <a:prstGeom prst="ellipse">
            <a:avLst/>
          </a:prstGeom>
          <a:solidFill>
            <a:srgbClr val="80808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7200" b="1" dirty="0">
              <a:solidFill>
                <a:srgbClr val="C0C0C0"/>
              </a:solidFill>
            </a:endParaRPr>
          </a:p>
        </p:txBody>
      </p:sp>
      <p:sp>
        <p:nvSpPr>
          <p:cNvPr id="31" name="Abgerundetes Rechteck 77"/>
          <p:cNvSpPr/>
          <p:nvPr/>
        </p:nvSpPr>
        <p:spPr bwMode="gray">
          <a:xfrm>
            <a:off x="8955546" y="1464816"/>
            <a:ext cx="2523280" cy="4618232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1836000" rIns="0" bIns="0" rtlCol="0" anchor="t" anchorCtr="0"/>
          <a:lstStyle/>
          <a:p>
            <a:pPr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dirty="0" smtClean="0">
                <a:solidFill>
                  <a:srgbClr val="646464"/>
                </a:solidFill>
              </a:rPr>
              <a:t>Maintenance &amp; Upgrade</a:t>
            </a:r>
            <a:endParaRPr lang="en-US" sz="1400" b="1" dirty="0">
              <a:solidFill>
                <a:srgbClr val="646464"/>
              </a:solidFill>
            </a:endParaRP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Improve and redesign the</a:t>
            </a:r>
            <a:r>
              <a:rPr lang="en-IN" sz="900" dirty="0">
                <a:latin typeface="EYInterstate Light" panose="02000506000000020004" pitchFamily="2" charset="0"/>
              </a:rPr>
              <a:t> bot’s interaction style</a:t>
            </a:r>
            <a:r>
              <a:rPr lang="en-US" sz="900" dirty="0">
                <a:latin typeface="EYInterstate Light" panose="02000506000000020004" pitchFamily="2" charset="0"/>
              </a:rPr>
              <a:t> based on logs collected form client conversations</a:t>
            </a:r>
            <a:endParaRPr lang="en-IN" sz="900" dirty="0">
              <a:latin typeface="EYInterstate Light" panose="02000506000000020004" pitchFamily="2" charset="0"/>
            </a:endParaRP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Adapt to the dynamic business environment to match with client and customer requirements </a:t>
            </a:r>
          </a:p>
          <a:p>
            <a:pPr marL="171450" indent="-17145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100000"/>
              <a:buFont typeface="EYInterstate Light" panose="02000506000000020004" pitchFamily="2" charset="0"/>
              <a:buChar char="•"/>
            </a:pPr>
            <a:r>
              <a:rPr lang="en-US" sz="900" dirty="0">
                <a:latin typeface="EYInterstate Light" panose="02000506000000020004" pitchFamily="2" charset="0"/>
              </a:rPr>
              <a:t>Scale chat bot services across other business processes and functions as per requirements</a:t>
            </a:r>
          </a:p>
        </p:txBody>
      </p:sp>
      <p:sp>
        <p:nvSpPr>
          <p:cNvPr id="34" name="Ellipse 80"/>
          <p:cNvSpPr/>
          <p:nvPr/>
        </p:nvSpPr>
        <p:spPr bwMode="gray">
          <a:xfrm>
            <a:off x="9313617" y="1744431"/>
            <a:ext cx="1808129" cy="1415862"/>
          </a:xfrm>
          <a:prstGeom prst="ellipse">
            <a:avLst/>
          </a:prstGeom>
          <a:solidFill>
            <a:srgbClr val="80808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7200" b="1" dirty="0">
              <a:solidFill>
                <a:srgbClr val="C0C0C0"/>
              </a:solidFill>
            </a:endParaRPr>
          </a:p>
        </p:txBody>
      </p:sp>
      <p:sp>
        <p:nvSpPr>
          <p:cNvPr id="21" name="Rad 63"/>
          <p:cNvSpPr/>
          <p:nvPr/>
        </p:nvSpPr>
        <p:spPr bwMode="gray">
          <a:xfrm>
            <a:off x="3585561" y="1464817"/>
            <a:ext cx="2522293" cy="1975089"/>
          </a:xfrm>
          <a:prstGeom prst="donut">
            <a:avLst>
              <a:gd name="adj" fmla="val 15297"/>
            </a:avLst>
          </a:prstGeom>
          <a:solidFill>
            <a:srgbClr val="FFE60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ad 81"/>
          <p:cNvSpPr/>
          <p:nvPr/>
        </p:nvSpPr>
        <p:spPr bwMode="gray">
          <a:xfrm>
            <a:off x="8956533" y="1464817"/>
            <a:ext cx="2522293" cy="1975089"/>
          </a:xfrm>
          <a:prstGeom prst="donut">
            <a:avLst>
              <a:gd name="adj" fmla="val 15297"/>
            </a:avLst>
          </a:prstGeom>
          <a:solidFill>
            <a:srgbClr val="FFE60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ad 23"/>
          <p:cNvSpPr/>
          <p:nvPr/>
        </p:nvSpPr>
        <p:spPr bwMode="gray">
          <a:xfrm>
            <a:off x="932649" y="1464817"/>
            <a:ext cx="2522293" cy="1975089"/>
          </a:xfrm>
          <a:prstGeom prst="donut">
            <a:avLst>
              <a:gd name="adj" fmla="val 15297"/>
            </a:avLst>
          </a:prstGeom>
          <a:solidFill>
            <a:srgbClr val="FFE60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7" r="13044"/>
          <a:stretch/>
        </p:blipFill>
        <p:spPr>
          <a:xfrm>
            <a:off x="4136994" y="1891211"/>
            <a:ext cx="1447060" cy="11180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97" y="1891211"/>
            <a:ext cx="986314" cy="1108838"/>
          </a:xfrm>
          <a:prstGeom prst="rect">
            <a:avLst/>
          </a:prstGeom>
        </p:spPr>
      </p:pic>
      <p:sp>
        <p:nvSpPr>
          <p:cNvPr id="22" name="Rad 72"/>
          <p:cNvSpPr/>
          <p:nvPr/>
        </p:nvSpPr>
        <p:spPr bwMode="gray">
          <a:xfrm>
            <a:off x="6271048" y="1464817"/>
            <a:ext cx="2522293" cy="1975089"/>
          </a:xfrm>
          <a:prstGeom prst="donut">
            <a:avLst>
              <a:gd name="adj" fmla="val 15297"/>
            </a:avLst>
          </a:prstGeom>
          <a:solidFill>
            <a:srgbClr val="FFE600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9744075" y="2064583"/>
            <a:ext cx="904875" cy="718387"/>
            <a:chOff x="4633371" y="6267786"/>
            <a:chExt cx="498476" cy="454025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79" name="Freeform 758"/>
            <p:cNvSpPr>
              <a:spLocks/>
            </p:cNvSpPr>
            <p:nvPr/>
          </p:nvSpPr>
          <p:spPr bwMode="auto">
            <a:xfrm>
              <a:off x="4819109" y="6267786"/>
              <a:ext cx="312738" cy="371475"/>
            </a:xfrm>
            <a:custGeom>
              <a:avLst/>
              <a:gdLst>
                <a:gd name="T0" fmla="*/ 197 w 197"/>
                <a:gd name="T1" fmla="*/ 92 h 234"/>
                <a:gd name="T2" fmla="*/ 171 w 197"/>
                <a:gd name="T3" fmla="*/ 126 h 234"/>
                <a:gd name="T4" fmla="*/ 190 w 197"/>
                <a:gd name="T5" fmla="*/ 163 h 234"/>
                <a:gd name="T6" fmla="*/ 147 w 197"/>
                <a:gd name="T7" fmla="*/ 177 h 234"/>
                <a:gd name="T8" fmla="*/ 140 w 197"/>
                <a:gd name="T9" fmla="*/ 218 h 234"/>
                <a:gd name="T10" fmla="*/ 97 w 197"/>
                <a:gd name="T11" fmla="*/ 205 h 234"/>
                <a:gd name="T12" fmla="*/ 88 w 197"/>
                <a:gd name="T13" fmla="*/ 234 h 234"/>
                <a:gd name="T14" fmla="*/ 60 w 197"/>
                <a:gd name="T15" fmla="*/ 206 h 234"/>
                <a:gd name="T16" fmla="*/ 52 w 197"/>
                <a:gd name="T17" fmla="*/ 202 h 234"/>
                <a:gd name="T18" fmla="*/ 63 w 197"/>
                <a:gd name="T19" fmla="*/ 192 h 234"/>
                <a:gd name="T20" fmla="*/ 72 w 197"/>
                <a:gd name="T21" fmla="*/ 179 h 234"/>
                <a:gd name="T22" fmla="*/ 79 w 197"/>
                <a:gd name="T23" fmla="*/ 164 h 234"/>
                <a:gd name="T24" fmla="*/ 79 w 197"/>
                <a:gd name="T25" fmla="*/ 164 h 234"/>
                <a:gd name="T26" fmla="*/ 96 w 197"/>
                <a:gd name="T27" fmla="*/ 162 h 234"/>
                <a:gd name="T28" fmla="*/ 110 w 197"/>
                <a:gd name="T29" fmla="*/ 154 h 234"/>
                <a:gd name="T30" fmla="*/ 121 w 197"/>
                <a:gd name="T31" fmla="*/ 140 h 234"/>
                <a:gd name="T32" fmla="*/ 127 w 197"/>
                <a:gd name="T33" fmla="*/ 124 h 234"/>
                <a:gd name="T34" fmla="*/ 127 w 197"/>
                <a:gd name="T35" fmla="*/ 117 h 234"/>
                <a:gd name="T36" fmla="*/ 126 w 197"/>
                <a:gd name="T37" fmla="*/ 107 h 234"/>
                <a:gd name="T38" fmla="*/ 119 w 197"/>
                <a:gd name="T39" fmla="*/ 91 h 234"/>
                <a:gd name="T40" fmla="*/ 107 w 197"/>
                <a:gd name="T41" fmla="*/ 77 h 234"/>
                <a:gd name="T42" fmla="*/ 89 w 197"/>
                <a:gd name="T43" fmla="*/ 70 h 234"/>
                <a:gd name="T44" fmla="*/ 79 w 197"/>
                <a:gd name="T45" fmla="*/ 69 h 234"/>
                <a:gd name="T46" fmla="*/ 62 w 197"/>
                <a:gd name="T47" fmla="*/ 73 h 234"/>
                <a:gd name="T48" fmla="*/ 53 w 197"/>
                <a:gd name="T49" fmla="*/ 66 h 234"/>
                <a:gd name="T50" fmla="*/ 45 w 197"/>
                <a:gd name="T51" fmla="*/ 60 h 234"/>
                <a:gd name="T52" fmla="*/ 27 w 197"/>
                <a:gd name="T53" fmla="*/ 50 h 234"/>
                <a:gd name="T54" fmla="*/ 16 w 197"/>
                <a:gd name="T55" fmla="*/ 47 h 234"/>
                <a:gd name="T56" fmla="*/ 0 w 197"/>
                <a:gd name="T57" fmla="*/ 31 h 234"/>
                <a:gd name="T58" fmla="*/ 39 w 197"/>
                <a:gd name="T59" fmla="*/ 35 h 234"/>
                <a:gd name="T60" fmla="*/ 69 w 197"/>
                <a:gd name="T61" fmla="*/ 0 h 234"/>
                <a:gd name="T62" fmla="*/ 100 w 197"/>
                <a:gd name="T63" fmla="*/ 31 h 234"/>
                <a:gd name="T64" fmla="*/ 142 w 197"/>
                <a:gd name="T65" fmla="*/ 16 h 234"/>
                <a:gd name="T66" fmla="*/ 150 w 197"/>
                <a:gd name="T67" fmla="*/ 57 h 234"/>
                <a:gd name="T68" fmla="*/ 189 w 197"/>
                <a:gd name="T69" fmla="*/ 7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7" h="234">
                  <a:moveTo>
                    <a:pt x="189" y="72"/>
                  </a:moveTo>
                  <a:lnTo>
                    <a:pt x="197" y="92"/>
                  </a:lnTo>
                  <a:lnTo>
                    <a:pt x="171" y="107"/>
                  </a:lnTo>
                  <a:lnTo>
                    <a:pt x="171" y="126"/>
                  </a:lnTo>
                  <a:lnTo>
                    <a:pt x="197" y="143"/>
                  </a:lnTo>
                  <a:lnTo>
                    <a:pt x="190" y="163"/>
                  </a:lnTo>
                  <a:lnTo>
                    <a:pt x="160" y="163"/>
                  </a:lnTo>
                  <a:lnTo>
                    <a:pt x="147" y="177"/>
                  </a:lnTo>
                  <a:lnTo>
                    <a:pt x="158" y="205"/>
                  </a:lnTo>
                  <a:lnTo>
                    <a:pt x="140" y="218"/>
                  </a:lnTo>
                  <a:lnTo>
                    <a:pt x="120" y="200"/>
                  </a:lnTo>
                  <a:lnTo>
                    <a:pt x="97" y="205"/>
                  </a:lnTo>
                  <a:lnTo>
                    <a:pt x="89" y="234"/>
                  </a:lnTo>
                  <a:lnTo>
                    <a:pt x="88" y="234"/>
                  </a:lnTo>
                  <a:lnTo>
                    <a:pt x="69" y="234"/>
                  </a:lnTo>
                  <a:lnTo>
                    <a:pt x="60" y="206"/>
                  </a:lnTo>
                  <a:lnTo>
                    <a:pt x="52" y="202"/>
                  </a:lnTo>
                  <a:lnTo>
                    <a:pt x="52" y="202"/>
                  </a:lnTo>
                  <a:lnTo>
                    <a:pt x="63" y="192"/>
                  </a:lnTo>
                  <a:lnTo>
                    <a:pt x="63" y="192"/>
                  </a:lnTo>
                  <a:lnTo>
                    <a:pt x="68" y="186"/>
                  </a:lnTo>
                  <a:lnTo>
                    <a:pt x="72" y="179"/>
                  </a:lnTo>
                  <a:lnTo>
                    <a:pt x="79" y="164"/>
                  </a:lnTo>
                  <a:lnTo>
                    <a:pt x="79" y="164"/>
                  </a:lnTo>
                  <a:lnTo>
                    <a:pt x="79" y="164"/>
                  </a:lnTo>
                  <a:lnTo>
                    <a:pt x="79" y="164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104" y="158"/>
                  </a:lnTo>
                  <a:lnTo>
                    <a:pt x="110" y="154"/>
                  </a:lnTo>
                  <a:lnTo>
                    <a:pt x="116" y="148"/>
                  </a:lnTo>
                  <a:lnTo>
                    <a:pt x="121" y="140"/>
                  </a:lnTo>
                  <a:lnTo>
                    <a:pt x="125" y="132"/>
                  </a:lnTo>
                  <a:lnTo>
                    <a:pt x="127" y="124"/>
                  </a:lnTo>
                  <a:lnTo>
                    <a:pt x="127" y="124"/>
                  </a:lnTo>
                  <a:lnTo>
                    <a:pt x="127" y="117"/>
                  </a:lnTo>
                  <a:lnTo>
                    <a:pt x="127" y="117"/>
                  </a:lnTo>
                  <a:lnTo>
                    <a:pt x="126" y="107"/>
                  </a:lnTo>
                  <a:lnTo>
                    <a:pt x="123" y="99"/>
                  </a:lnTo>
                  <a:lnTo>
                    <a:pt x="119" y="91"/>
                  </a:lnTo>
                  <a:lnTo>
                    <a:pt x="113" y="83"/>
                  </a:lnTo>
                  <a:lnTo>
                    <a:pt x="107" y="77"/>
                  </a:lnTo>
                  <a:lnTo>
                    <a:pt x="98" y="73"/>
                  </a:lnTo>
                  <a:lnTo>
                    <a:pt x="89" y="70"/>
                  </a:lnTo>
                  <a:lnTo>
                    <a:pt x="79" y="69"/>
                  </a:lnTo>
                  <a:lnTo>
                    <a:pt x="79" y="69"/>
                  </a:lnTo>
                  <a:lnTo>
                    <a:pt x="70" y="70"/>
                  </a:lnTo>
                  <a:lnTo>
                    <a:pt x="62" y="73"/>
                  </a:lnTo>
                  <a:lnTo>
                    <a:pt x="62" y="73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45" y="60"/>
                  </a:lnTo>
                  <a:lnTo>
                    <a:pt x="35" y="54"/>
                  </a:lnTo>
                  <a:lnTo>
                    <a:pt x="27" y="50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5" y="45"/>
                  </a:lnTo>
                  <a:lnTo>
                    <a:pt x="0" y="31"/>
                  </a:lnTo>
                  <a:lnTo>
                    <a:pt x="18" y="16"/>
                  </a:lnTo>
                  <a:lnTo>
                    <a:pt x="39" y="35"/>
                  </a:lnTo>
                  <a:lnTo>
                    <a:pt x="60" y="31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00" y="31"/>
                  </a:lnTo>
                  <a:lnTo>
                    <a:pt x="120" y="37"/>
                  </a:lnTo>
                  <a:lnTo>
                    <a:pt x="142" y="16"/>
                  </a:lnTo>
                  <a:lnTo>
                    <a:pt x="159" y="29"/>
                  </a:lnTo>
                  <a:lnTo>
                    <a:pt x="150" y="57"/>
                  </a:lnTo>
                  <a:lnTo>
                    <a:pt x="159" y="74"/>
                  </a:lnTo>
                  <a:lnTo>
                    <a:pt x="189" y="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0" name="Freeform 759"/>
            <p:cNvSpPr>
              <a:spLocks noEditPoints="1"/>
            </p:cNvSpPr>
            <p:nvPr/>
          </p:nvSpPr>
          <p:spPr bwMode="auto">
            <a:xfrm>
              <a:off x="4992146" y="6647198"/>
              <a:ext cx="38100" cy="38100"/>
            </a:xfrm>
            <a:custGeom>
              <a:avLst/>
              <a:gdLst>
                <a:gd name="T0" fmla="*/ 0 w 24"/>
                <a:gd name="T1" fmla="*/ 12 h 24"/>
                <a:gd name="T2" fmla="*/ 0 w 24"/>
                <a:gd name="T3" fmla="*/ 12 h 24"/>
                <a:gd name="T4" fmla="*/ 1 w 24"/>
                <a:gd name="T5" fmla="*/ 7 h 24"/>
                <a:gd name="T6" fmla="*/ 4 w 24"/>
                <a:gd name="T7" fmla="*/ 4 h 24"/>
                <a:gd name="T8" fmla="*/ 7 w 24"/>
                <a:gd name="T9" fmla="*/ 1 h 24"/>
                <a:gd name="T10" fmla="*/ 12 w 24"/>
                <a:gd name="T11" fmla="*/ 0 h 24"/>
                <a:gd name="T12" fmla="*/ 12 w 24"/>
                <a:gd name="T13" fmla="*/ 0 h 24"/>
                <a:gd name="T14" fmla="*/ 17 w 24"/>
                <a:gd name="T15" fmla="*/ 1 h 24"/>
                <a:gd name="T16" fmla="*/ 20 w 24"/>
                <a:gd name="T17" fmla="*/ 4 h 24"/>
                <a:gd name="T18" fmla="*/ 23 w 24"/>
                <a:gd name="T19" fmla="*/ 7 h 24"/>
                <a:gd name="T20" fmla="*/ 24 w 24"/>
                <a:gd name="T21" fmla="*/ 12 h 24"/>
                <a:gd name="T22" fmla="*/ 24 w 24"/>
                <a:gd name="T23" fmla="*/ 12 h 24"/>
                <a:gd name="T24" fmla="*/ 23 w 24"/>
                <a:gd name="T25" fmla="*/ 17 h 24"/>
                <a:gd name="T26" fmla="*/ 20 w 24"/>
                <a:gd name="T27" fmla="*/ 20 h 24"/>
                <a:gd name="T28" fmla="*/ 17 w 24"/>
                <a:gd name="T29" fmla="*/ 23 h 24"/>
                <a:gd name="T30" fmla="*/ 12 w 24"/>
                <a:gd name="T31" fmla="*/ 24 h 24"/>
                <a:gd name="T32" fmla="*/ 12 w 24"/>
                <a:gd name="T33" fmla="*/ 24 h 24"/>
                <a:gd name="T34" fmla="*/ 7 w 24"/>
                <a:gd name="T35" fmla="*/ 23 h 24"/>
                <a:gd name="T36" fmla="*/ 4 w 24"/>
                <a:gd name="T37" fmla="*/ 20 h 24"/>
                <a:gd name="T38" fmla="*/ 1 w 24"/>
                <a:gd name="T39" fmla="*/ 17 h 24"/>
                <a:gd name="T40" fmla="*/ 0 w 24"/>
                <a:gd name="T41" fmla="*/ 12 h 24"/>
                <a:gd name="T42" fmla="*/ 0 w 24"/>
                <a:gd name="T43" fmla="*/ 12 h 24"/>
                <a:gd name="T44" fmla="*/ 12 w 24"/>
                <a:gd name="T45" fmla="*/ 3 h 24"/>
                <a:gd name="T46" fmla="*/ 12 w 24"/>
                <a:gd name="T47" fmla="*/ 3 h 24"/>
                <a:gd name="T48" fmla="*/ 8 w 24"/>
                <a:gd name="T49" fmla="*/ 4 h 24"/>
                <a:gd name="T50" fmla="*/ 5 w 24"/>
                <a:gd name="T51" fmla="*/ 6 h 24"/>
                <a:gd name="T52" fmla="*/ 4 w 24"/>
                <a:gd name="T53" fmla="*/ 8 h 24"/>
                <a:gd name="T54" fmla="*/ 3 w 24"/>
                <a:gd name="T55" fmla="*/ 12 h 24"/>
                <a:gd name="T56" fmla="*/ 3 w 24"/>
                <a:gd name="T57" fmla="*/ 12 h 24"/>
                <a:gd name="T58" fmla="*/ 4 w 24"/>
                <a:gd name="T59" fmla="*/ 16 h 24"/>
                <a:gd name="T60" fmla="*/ 5 w 24"/>
                <a:gd name="T61" fmla="*/ 18 h 24"/>
                <a:gd name="T62" fmla="*/ 8 w 24"/>
                <a:gd name="T63" fmla="*/ 20 h 24"/>
                <a:gd name="T64" fmla="*/ 12 w 24"/>
                <a:gd name="T65" fmla="*/ 22 h 24"/>
                <a:gd name="T66" fmla="*/ 12 w 24"/>
                <a:gd name="T67" fmla="*/ 22 h 24"/>
                <a:gd name="T68" fmla="*/ 16 w 24"/>
                <a:gd name="T69" fmla="*/ 20 h 24"/>
                <a:gd name="T70" fmla="*/ 18 w 24"/>
                <a:gd name="T71" fmla="*/ 18 h 24"/>
                <a:gd name="T72" fmla="*/ 20 w 24"/>
                <a:gd name="T73" fmla="*/ 16 h 24"/>
                <a:gd name="T74" fmla="*/ 20 w 24"/>
                <a:gd name="T75" fmla="*/ 12 h 24"/>
                <a:gd name="T76" fmla="*/ 20 w 24"/>
                <a:gd name="T77" fmla="*/ 12 h 24"/>
                <a:gd name="T78" fmla="*/ 20 w 24"/>
                <a:gd name="T79" fmla="*/ 8 h 24"/>
                <a:gd name="T80" fmla="*/ 18 w 24"/>
                <a:gd name="T81" fmla="*/ 6 h 24"/>
                <a:gd name="T82" fmla="*/ 16 w 24"/>
                <a:gd name="T83" fmla="*/ 4 h 24"/>
                <a:gd name="T84" fmla="*/ 12 w 24"/>
                <a:gd name="T85" fmla="*/ 3 h 24"/>
                <a:gd name="T86" fmla="*/ 12 w 24"/>
                <a:gd name="T8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close/>
                  <a:moveTo>
                    <a:pt x="12" y="3"/>
                  </a:moveTo>
                  <a:lnTo>
                    <a:pt x="12" y="3"/>
                  </a:lnTo>
                  <a:lnTo>
                    <a:pt x="8" y="4"/>
                  </a:lnTo>
                  <a:lnTo>
                    <a:pt x="5" y="6"/>
                  </a:lnTo>
                  <a:lnTo>
                    <a:pt x="4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6"/>
                  </a:lnTo>
                  <a:lnTo>
                    <a:pt x="5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1" name="Freeform 760"/>
            <p:cNvSpPr>
              <a:spLocks noEditPoints="1"/>
            </p:cNvSpPr>
            <p:nvPr/>
          </p:nvSpPr>
          <p:spPr bwMode="auto">
            <a:xfrm>
              <a:off x="4957221" y="6612273"/>
              <a:ext cx="109538" cy="109538"/>
            </a:xfrm>
            <a:custGeom>
              <a:avLst/>
              <a:gdLst>
                <a:gd name="T0" fmla="*/ 22 w 69"/>
                <a:gd name="T1" fmla="*/ 9 h 69"/>
                <a:gd name="T2" fmla="*/ 28 w 69"/>
                <a:gd name="T3" fmla="*/ 8 h 69"/>
                <a:gd name="T4" fmla="*/ 30 w 69"/>
                <a:gd name="T5" fmla="*/ 0 h 69"/>
                <a:gd name="T6" fmla="*/ 38 w 69"/>
                <a:gd name="T7" fmla="*/ 0 h 69"/>
                <a:gd name="T8" fmla="*/ 40 w 69"/>
                <a:gd name="T9" fmla="*/ 9 h 69"/>
                <a:gd name="T10" fmla="*/ 46 w 69"/>
                <a:gd name="T11" fmla="*/ 10 h 69"/>
                <a:gd name="T12" fmla="*/ 53 w 69"/>
                <a:gd name="T13" fmla="*/ 4 h 69"/>
                <a:gd name="T14" fmla="*/ 58 w 69"/>
                <a:gd name="T15" fmla="*/ 8 h 69"/>
                <a:gd name="T16" fmla="*/ 54 w 69"/>
                <a:gd name="T17" fmla="*/ 16 h 69"/>
                <a:gd name="T18" fmla="*/ 58 w 69"/>
                <a:gd name="T19" fmla="*/ 21 h 69"/>
                <a:gd name="T20" fmla="*/ 66 w 69"/>
                <a:gd name="T21" fmla="*/ 21 h 69"/>
                <a:gd name="T22" fmla="*/ 69 w 69"/>
                <a:gd name="T23" fmla="*/ 27 h 69"/>
                <a:gd name="T24" fmla="*/ 61 w 69"/>
                <a:gd name="T25" fmla="*/ 30 h 69"/>
                <a:gd name="T26" fmla="*/ 61 w 69"/>
                <a:gd name="T27" fmla="*/ 36 h 69"/>
                <a:gd name="T28" fmla="*/ 69 w 69"/>
                <a:gd name="T29" fmla="*/ 41 h 69"/>
                <a:gd name="T30" fmla="*/ 66 w 69"/>
                <a:gd name="T31" fmla="*/ 47 h 69"/>
                <a:gd name="T32" fmla="*/ 58 w 69"/>
                <a:gd name="T33" fmla="*/ 47 h 69"/>
                <a:gd name="T34" fmla="*/ 54 w 69"/>
                <a:gd name="T35" fmla="*/ 52 h 69"/>
                <a:gd name="T36" fmla="*/ 57 w 69"/>
                <a:gd name="T37" fmla="*/ 60 h 69"/>
                <a:gd name="T38" fmla="*/ 52 w 69"/>
                <a:gd name="T39" fmla="*/ 64 h 69"/>
                <a:gd name="T40" fmla="*/ 46 w 69"/>
                <a:gd name="T41" fmla="*/ 59 h 69"/>
                <a:gd name="T42" fmla="*/ 39 w 69"/>
                <a:gd name="T43" fmla="*/ 60 h 69"/>
                <a:gd name="T44" fmla="*/ 36 w 69"/>
                <a:gd name="T45" fmla="*/ 69 h 69"/>
                <a:gd name="T46" fmla="*/ 30 w 69"/>
                <a:gd name="T47" fmla="*/ 69 h 69"/>
                <a:gd name="T48" fmla="*/ 28 w 69"/>
                <a:gd name="T49" fmla="*/ 60 h 69"/>
                <a:gd name="T50" fmla="*/ 22 w 69"/>
                <a:gd name="T51" fmla="*/ 58 h 69"/>
                <a:gd name="T52" fmla="*/ 15 w 69"/>
                <a:gd name="T53" fmla="*/ 64 h 69"/>
                <a:gd name="T54" fmla="*/ 10 w 69"/>
                <a:gd name="T55" fmla="*/ 60 h 69"/>
                <a:gd name="T56" fmla="*/ 13 w 69"/>
                <a:gd name="T57" fmla="*/ 52 h 69"/>
                <a:gd name="T58" fmla="*/ 10 w 69"/>
                <a:gd name="T59" fmla="*/ 47 h 69"/>
                <a:gd name="T60" fmla="*/ 1 w 69"/>
                <a:gd name="T61" fmla="*/ 48 h 69"/>
                <a:gd name="T62" fmla="*/ 0 w 69"/>
                <a:gd name="T63" fmla="*/ 41 h 69"/>
                <a:gd name="T64" fmla="*/ 7 w 69"/>
                <a:gd name="T65" fmla="*/ 36 h 69"/>
                <a:gd name="T66" fmla="*/ 7 w 69"/>
                <a:gd name="T67" fmla="*/ 30 h 69"/>
                <a:gd name="T68" fmla="*/ 0 w 69"/>
                <a:gd name="T69" fmla="*/ 26 h 69"/>
                <a:gd name="T70" fmla="*/ 1 w 69"/>
                <a:gd name="T71" fmla="*/ 20 h 69"/>
                <a:gd name="T72" fmla="*/ 10 w 69"/>
                <a:gd name="T73" fmla="*/ 21 h 69"/>
                <a:gd name="T74" fmla="*/ 13 w 69"/>
                <a:gd name="T75" fmla="*/ 16 h 69"/>
                <a:gd name="T76" fmla="*/ 10 w 69"/>
                <a:gd name="T77" fmla="*/ 9 h 69"/>
                <a:gd name="T78" fmla="*/ 15 w 69"/>
                <a:gd name="T79" fmla="*/ 4 h 69"/>
                <a:gd name="T80" fmla="*/ 22 w 69"/>
                <a:gd name="T81" fmla="*/ 9 h 69"/>
                <a:gd name="T82" fmla="*/ 34 w 69"/>
                <a:gd name="T83" fmla="*/ 20 h 69"/>
                <a:gd name="T84" fmla="*/ 34 w 69"/>
                <a:gd name="T85" fmla="*/ 20 h 69"/>
                <a:gd name="T86" fmla="*/ 28 w 69"/>
                <a:gd name="T87" fmla="*/ 21 h 69"/>
                <a:gd name="T88" fmla="*/ 23 w 69"/>
                <a:gd name="T89" fmla="*/ 25 h 69"/>
                <a:gd name="T90" fmla="*/ 21 w 69"/>
                <a:gd name="T91" fmla="*/ 28 h 69"/>
                <a:gd name="T92" fmla="*/ 20 w 69"/>
                <a:gd name="T93" fmla="*/ 34 h 69"/>
                <a:gd name="T94" fmla="*/ 20 w 69"/>
                <a:gd name="T95" fmla="*/ 34 h 69"/>
                <a:gd name="T96" fmla="*/ 21 w 69"/>
                <a:gd name="T97" fmla="*/ 40 h 69"/>
                <a:gd name="T98" fmla="*/ 23 w 69"/>
                <a:gd name="T99" fmla="*/ 44 h 69"/>
                <a:gd name="T100" fmla="*/ 28 w 69"/>
                <a:gd name="T101" fmla="*/ 47 h 69"/>
                <a:gd name="T102" fmla="*/ 34 w 69"/>
                <a:gd name="T103" fmla="*/ 48 h 69"/>
                <a:gd name="T104" fmla="*/ 34 w 69"/>
                <a:gd name="T105" fmla="*/ 48 h 69"/>
                <a:gd name="T106" fmla="*/ 39 w 69"/>
                <a:gd name="T107" fmla="*/ 47 h 69"/>
                <a:gd name="T108" fmla="*/ 44 w 69"/>
                <a:gd name="T109" fmla="*/ 44 h 69"/>
                <a:gd name="T110" fmla="*/ 47 w 69"/>
                <a:gd name="T111" fmla="*/ 40 h 69"/>
                <a:gd name="T112" fmla="*/ 48 w 69"/>
                <a:gd name="T113" fmla="*/ 34 h 69"/>
                <a:gd name="T114" fmla="*/ 48 w 69"/>
                <a:gd name="T115" fmla="*/ 34 h 69"/>
                <a:gd name="T116" fmla="*/ 47 w 69"/>
                <a:gd name="T117" fmla="*/ 28 h 69"/>
                <a:gd name="T118" fmla="*/ 44 w 69"/>
                <a:gd name="T119" fmla="*/ 25 h 69"/>
                <a:gd name="T120" fmla="*/ 39 w 69"/>
                <a:gd name="T121" fmla="*/ 21 h 69"/>
                <a:gd name="T122" fmla="*/ 34 w 69"/>
                <a:gd name="T123" fmla="*/ 20 h 69"/>
                <a:gd name="T124" fmla="*/ 34 w 69"/>
                <a:gd name="T125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" h="69">
                  <a:moveTo>
                    <a:pt x="22" y="9"/>
                  </a:moveTo>
                  <a:lnTo>
                    <a:pt x="28" y="8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0" y="9"/>
                  </a:lnTo>
                  <a:lnTo>
                    <a:pt x="46" y="10"/>
                  </a:lnTo>
                  <a:lnTo>
                    <a:pt x="53" y="4"/>
                  </a:lnTo>
                  <a:lnTo>
                    <a:pt x="58" y="8"/>
                  </a:lnTo>
                  <a:lnTo>
                    <a:pt x="54" y="16"/>
                  </a:lnTo>
                  <a:lnTo>
                    <a:pt x="58" y="21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61" y="30"/>
                  </a:lnTo>
                  <a:lnTo>
                    <a:pt x="61" y="36"/>
                  </a:lnTo>
                  <a:lnTo>
                    <a:pt x="69" y="41"/>
                  </a:lnTo>
                  <a:lnTo>
                    <a:pt x="66" y="47"/>
                  </a:lnTo>
                  <a:lnTo>
                    <a:pt x="58" y="47"/>
                  </a:lnTo>
                  <a:lnTo>
                    <a:pt x="54" y="52"/>
                  </a:lnTo>
                  <a:lnTo>
                    <a:pt x="57" y="60"/>
                  </a:lnTo>
                  <a:lnTo>
                    <a:pt x="52" y="64"/>
                  </a:lnTo>
                  <a:lnTo>
                    <a:pt x="46" y="59"/>
                  </a:lnTo>
                  <a:lnTo>
                    <a:pt x="39" y="60"/>
                  </a:lnTo>
                  <a:lnTo>
                    <a:pt x="36" y="69"/>
                  </a:lnTo>
                  <a:lnTo>
                    <a:pt x="30" y="69"/>
                  </a:lnTo>
                  <a:lnTo>
                    <a:pt x="28" y="60"/>
                  </a:lnTo>
                  <a:lnTo>
                    <a:pt x="22" y="58"/>
                  </a:lnTo>
                  <a:lnTo>
                    <a:pt x="15" y="64"/>
                  </a:lnTo>
                  <a:lnTo>
                    <a:pt x="10" y="60"/>
                  </a:lnTo>
                  <a:lnTo>
                    <a:pt x="13" y="52"/>
                  </a:lnTo>
                  <a:lnTo>
                    <a:pt x="10" y="47"/>
                  </a:lnTo>
                  <a:lnTo>
                    <a:pt x="1" y="48"/>
                  </a:lnTo>
                  <a:lnTo>
                    <a:pt x="0" y="41"/>
                  </a:lnTo>
                  <a:lnTo>
                    <a:pt x="7" y="36"/>
                  </a:lnTo>
                  <a:lnTo>
                    <a:pt x="7" y="30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10" y="21"/>
                  </a:lnTo>
                  <a:lnTo>
                    <a:pt x="13" y="16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22" y="9"/>
                  </a:lnTo>
                  <a:close/>
                  <a:moveTo>
                    <a:pt x="34" y="20"/>
                  </a:moveTo>
                  <a:lnTo>
                    <a:pt x="34" y="20"/>
                  </a:lnTo>
                  <a:lnTo>
                    <a:pt x="28" y="21"/>
                  </a:lnTo>
                  <a:lnTo>
                    <a:pt x="23" y="25"/>
                  </a:lnTo>
                  <a:lnTo>
                    <a:pt x="21" y="28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1" y="40"/>
                  </a:lnTo>
                  <a:lnTo>
                    <a:pt x="23" y="44"/>
                  </a:lnTo>
                  <a:lnTo>
                    <a:pt x="28" y="47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9" y="47"/>
                  </a:lnTo>
                  <a:lnTo>
                    <a:pt x="44" y="44"/>
                  </a:lnTo>
                  <a:lnTo>
                    <a:pt x="47" y="40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7" y="28"/>
                  </a:lnTo>
                  <a:lnTo>
                    <a:pt x="44" y="25"/>
                  </a:lnTo>
                  <a:lnTo>
                    <a:pt x="39" y="21"/>
                  </a:lnTo>
                  <a:lnTo>
                    <a:pt x="34" y="20"/>
                  </a:lnTo>
                  <a:lnTo>
                    <a:pt x="3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2" name="Freeform 761"/>
            <p:cNvSpPr>
              <a:spLocks/>
            </p:cNvSpPr>
            <p:nvPr/>
          </p:nvSpPr>
          <p:spPr bwMode="auto">
            <a:xfrm>
              <a:off x="4923884" y="6388436"/>
              <a:ext cx="85725" cy="128588"/>
            </a:xfrm>
            <a:custGeom>
              <a:avLst/>
              <a:gdLst>
                <a:gd name="T0" fmla="*/ 13 w 54"/>
                <a:gd name="T1" fmla="*/ 0 h 81"/>
                <a:gd name="T2" fmla="*/ 13 w 54"/>
                <a:gd name="T3" fmla="*/ 0 h 81"/>
                <a:gd name="T4" fmla="*/ 22 w 54"/>
                <a:gd name="T5" fmla="*/ 1 h 81"/>
                <a:gd name="T6" fmla="*/ 29 w 54"/>
                <a:gd name="T7" fmla="*/ 4 h 81"/>
                <a:gd name="T8" fmla="*/ 36 w 54"/>
                <a:gd name="T9" fmla="*/ 7 h 81"/>
                <a:gd name="T10" fmla="*/ 42 w 54"/>
                <a:gd name="T11" fmla="*/ 12 h 81"/>
                <a:gd name="T12" fmla="*/ 47 w 54"/>
                <a:gd name="T13" fmla="*/ 18 h 81"/>
                <a:gd name="T14" fmla="*/ 50 w 54"/>
                <a:gd name="T15" fmla="*/ 25 h 81"/>
                <a:gd name="T16" fmla="*/ 53 w 54"/>
                <a:gd name="T17" fmla="*/ 34 h 81"/>
                <a:gd name="T18" fmla="*/ 54 w 54"/>
                <a:gd name="T19" fmla="*/ 41 h 81"/>
                <a:gd name="T20" fmla="*/ 54 w 54"/>
                <a:gd name="T21" fmla="*/ 41 h 81"/>
                <a:gd name="T22" fmla="*/ 54 w 54"/>
                <a:gd name="T23" fmla="*/ 47 h 81"/>
                <a:gd name="T24" fmla="*/ 54 w 54"/>
                <a:gd name="T25" fmla="*/ 47 h 81"/>
                <a:gd name="T26" fmla="*/ 51 w 54"/>
                <a:gd name="T27" fmla="*/ 54 h 81"/>
                <a:gd name="T28" fmla="*/ 49 w 54"/>
                <a:gd name="T29" fmla="*/ 61 h 81"/>
                <a:gd name="T30" fmla="*/ 46 w 54"/>
                <a:gd name="T31" fmla="*/ 66 h 81"/>
                <a:gd name="T32" fmla="*/ 41 w 54"/>
                <a:gd name="T33" fmla="*/ 72 h 81"/>
                <a:gd name="T34" fmla="*/ 35 w 54"/>
                <a:gd name="T35" fmla="*/ 75 h 81"/>
                <a:gd name="T36" fmla="*/ 29 w 54"/>
                <a:gd name="T37" fmla="*/ 79 h 81"/>
                <a:gd name="T38" fmla="*/ 23 w 54"/>
                <a:gd name="T39" fmla="*/ 80 h 81"/>
                <a:gd name="T40" fmla="*/ 16 w 54"/>
                <a:gd name="T41" fmla="*/ 81 h 81"/>
                <a:gd name="T42" fmla="*/ 16 w 54"/>
                <a:gd name="T43" fmla="*/ 81 h 81"/>
                <a:gd name="T44" fmla="*/ 17 w 54"/>
                <a:gd name="T45" fmla="*/ 72 h 81"/>
                <a:gd name="T46" fmla="*/ 17 w 54"/>
                <a:gd name="T47" fmla="*/ 72 h 81"/>
                <a:gd name="T48" fmla="*/ 23 w 54"/>
                <a:gd name="T49" fmla="*/ 70 h 81"/>
                <a:gd name="T50" fmla="*/ 28 w 54"/>
                <a:gd name="T51" fmla="*/ 68 h 81"/>
                <a:gd name="T52" fmla="*/ 32 w 54"/>
                <a:gd name="T53" fmla="*/ 66 h 81"/>
                <a:gd name="T54" fmla="*/ 36 w 54"/>
                <a:gd name="T55" fmla="*/ 61 h 81"/>
                <a:gd name="T56" fmla="*/ 40 w 54"/>
                <a:gd name="T57" fmla="*/ 57 h 81"/>
                <a:gd name="T58" fmla="*/ 42 w 54"/>
                <a:gd name="T59" fmla="*/ 53 h 81"/>
                <a:gd name="T60" fmla="*/ 44 w 54"/>
                <a:gd name="T61" fmla="*/ 47 h 81"/>
                <a:gd name="T62" fmla="*/ 44 w 54"/>
                <a:gd name="T63" fmla="*/ 41 h 81"/>
                <a:gd name="T64" fmla="*/ 44 w 54"/>
                <a:gd name="T65" fmla="*/ 41 h 81"/>
                <a:gd name="T66" fmla="*/ 43 w 54"/>
                <a:gd name="T67" fmla="*/ 35 h 81"/>
                <a:gd name="T68" fmla="*/ 42 w 54"/>
                <a:gd name="T69" fmla="*/ 29 h 81"/>
                <a:gd name="T70" fmla="*/ 40 w 54"/>
                <a:gd name="T71" fmla="*/ 24 h 81"/>
                <a:gd name="T72" fmla="*/ 35 w 54"/>
                <a:gd name="T73" fmla="*/ 19 h 81"/>
                <a:gd name="T74" fmla="*/ 31 w 54"/>
                <a:gd name="T75" fmla="*/ 16 h 81"/>
                <a:gd name="T76" fmla="*/ 25 w 54"/>
                <a:gd name="T77" fmla="*/ 13 h 81"/>
                <a:gd name="T78" fmla="*/ 19 w 54"/>
                <a:gd name="T79" fmla="*/ 11 h 81"/>
                <a:gd name="T80" fmla="*/ 13 w 54"/>
                <a:gd name="T81" fmla="*/ 11 h 81"/>
                <a:gd name="T82" fmla="*/ 13 w 54"/>
                <a:gd name="T83" fmla="*/ 11 h 81"/>
                <a:gd name="T84" fmla="*/ 6 w 54"/>
                <a:gd name="T85" fmla="*/ 11 h 81"/>
                <a:gd name="T86" fmla="*/ 6 w 54"/>
                <a:gd name="T87" fmla="*/ 11 h 81"/>
                <a:gd name="T88" fmla="*/ 0 w 54"/>
                <a:gd name="T89" fmla="*/ 3 h 81"/>
                <a:gd name="T90" fmla="*/ 0 w 54"/>
                <a:gd name="T91" fmla="*/ 3 h 81"/>
                <a:gd name="T92" fmla="*/ 6 w 54"/>
                <a:gd name="T93" fmla="*/ 1 h 81"/>
                <a:gd name="T94" fmla="*/ 13 w 54"/>
                <a:gd name="T95" fmla="*/ 0 h 81"/>
                <a:gd name="T96" fmla="*/ 13 w 54"/>
                <a:gd name="T9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81">
                  <a:moveTo>
                    <a:pt x="13" y="0"/>
                  </a:moveTo>
                  <a:lnTo>
                    <a:pt x="13" y="0"/>
                  </a:lnTo>
                  <a:lnTo>
                    <a:pt x="22" y="1"/>
                  </a:lnTo>
                  <a:lnTo>
                    <a:pt x="29" y="4"/>
                  </a:lnTo>
                  <a:lnTo>
                    <a:pt x="36" y="7"/>
                  </a:lnTo>
                  <a:lnTo>
                    <a:pt x="42" y="12"/>
                  </a:lnTo>
                  <a:lnTo>
                    <a:pt x="47" y="18"/>
                  </a:lnTo>
                  <a:lnTo>
                    <a:pt x="50" y="25"/>
                  </a:lnTo>
                  <a:lnTo>
                    <a:pt x="53" y="34"/>
                  </a:lnTo>
                  <a:lnTo>
                    <a:pt x="54" y="41"/>
                  </a:lnTo>
                  <a:lnTo>
                    <a:pt x="54" y="41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1" y="54"/>
                  </a:lnTo>
                  <a:lnTo>
                    <a:pt x="49" y="61"/>
                  </a:lnTo>
                  <a:lnTo>
                    <a:pt x="46" y="66"/>
                  </a:lnTo>
                  <a:lnTo>
                    <a:pt x="41" y="72"/>
                  </a:lnTo>
                  <a:lnTo>
                    <a:pt x="35" y="75"/>
                  </a:lnTo>
                  <a:lnTo>
                    <a:pt x="29" y="79"/>
                  </a:lnTo>
                  <a:lnTo>
                    <a:pt x="23" y="80"/>
                  </a:lnTo>
                  <a:lnTo>
                    <a:pt x="16" y="81"/>
                  </a:lnTo>
                  <a:lnTo>
                    <a:pt x="16" y="81"/>
                  </a:lnTo>
                  <a:lnTo>
                    <a:pt x="17" y="72"/>
                  </a:lnTo>
                  <a:lnTo>
                    <a:pt x="17" y="72"/>
                  </a:lnTo>
                  <a:lnTo>
                    <a:pt x="23" y="70"/>
                  </a:lnTo>
                  <a:lnTo>
                    <a:pt x="28" y="68"/>
                  </a:lnTo>
                  <a:lnTo>
                    <a:pt x="32" y="66"/>
                  </a:lnTo>
                  <a:lnTo>
                    <a:pt x="36" y="61"/>
                  </a:lnTo>
                  <a:lnTo>
                    <a:pt x="40" y="57"/>
                  </a:lnTo>
                  <a:lnTo>
                    <a:pt x="42" y="53"/>
                  </a:lnTo>
                  <a:lnTo>
                    <a:pt x="44" y="47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3" y="35"/>
                  </a:lnTo>
                  <a:lnTo>
                    <a:pt x="42" y="29"/>
                  </a:lnTo>
                  <a:lnTo>
                    <a:pt x="40" y="24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5" y="13"/>
                  </a:lnTo>
                  <a:lnTo>
                    <a:pt x="19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0" y="3"/>
                  </a:lnTo>
                  <a:lnTo>
                    <a:pt x="0" y="3"/>
                  </a:lnTo>
                  <a:lnTo>
                    <a:pt x="6" y="1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3" name="Freeform 762"/>
            <p:cNvSpPr>
              <a:spLocks/>
            </p:cNvSpPr>
            <p:nvPr/>
          </p:nvSpPr>
          <p:spPr bwMode="auto">
            <a:xfrm>
              <a:off x="4896896" y="6415423"/>
              <a:ext cx="38100" cy="84138"/>
            </a:xfrm>
            <a:custGeom>
              <a:avLst/>
              <a:gdLst>
                <a:gd name="T0" fmla="*/ 13 w 24"/>
                <a:gd name="T1" fmla="*/ 0 h 53"/>
                <a:gd name="T2" fmla="*/ 13 w 24"/>
                <a:gd name="T3" fmla="*/ 0 h 53"/>
                <a:gd name="T4" fmla="*/ 19 w 24"/>
                <a:gd name="T5" fmla="*/ 12 h 53"/>
                <a:gd name="T6" fmla="*/ 22 w 24"/>
                <a:gd name="T7" fmla="*/ 26 h 53"/>
                <a:gd name="T8" fmla="*/ 24 w 24"/>
                <a:gd name="T9" fmla="*/ 40 h 53"/>
                <a:gd name="T10" fmla="*/ 23 w 24"/>
                <a:gd name="T11" fmla="*/ 53 h 53"/>
                <a:gd name="T12" fmla="*/ 23 w 24"/>
                <a:gd name="T13" fmla="*/ 53 h 53"/>
                <a:gd name="T14" fmla="*/ 19 w 24"/>
                <a:gd name="T15" fmla="*/ 52 h 53"/>
                <a:gd name="T16" fmla="*/ 14 w 24"/>
                <a:gd name="T17" fmla="*/ 50 h 53"/>
                <a:gd name="T18" fmla="*/ 10 w 24"/>
                <a:gd name="T19" fmla="*/ 46 h 53"/>
                <a:gd name="T20" fmla="*/ 7 w 24"/>
                <a:gd name="T21" fmla="*/ 43 h 53"/>
                <a:gd name="T22" fmla="*/ 3 w 24"/>
                <a:gd name="T23" fmla="*/ 39 h 53"/>
                <a:gd name="T24" fmla="*/ 2 w 24"/>
                <a:gd name="T25" fmla="*/ 34 h 53"/>
                <a:gd name="T26" fmla="*/ 1 w 24"/>
                <a:gd name="T27" fmla="*/ 30 h 53"/>
                <a:gd name="T28" fmla="*/ 0 w 24"/>
                <a:gd name="T29" fmla="*/ 24 h 53"/>
                <a:gd name="T30" fmla="*/ 0 w 24"/>
                <a:gd name="T31" fmla="*/ 24 h 53"/>
                <a:gd name="T32" fmla="*/ 1 w 24"/>
                <a:gd name="T33" fmla="*/ 17 h 53"/>
                <a:gd name="T34" fmla="*/ 3 w 24"/>
                <a:gd name="T35" fmla="*/ 11 h 53"/>
                <a:gd name="T36" fmla="*/ 7 w 24"/>
                <a:gd name="T37" fmla="*/ 5 h 53"/>
                <a:gd name="T38" fmla="*/ 13 w 24"/>
                <a:gd name="T39" fmla="*/ 0 h 53"/>
                <a:gd name="T40" fmla="*/ 13 w 24"/>
                <a:gd name="T4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53">
                  <a:moveTo>
                    <a:pt x="13" y="0"/>
                  </a:moveTo>
                  <a:lnTo>
                    <a:pt x="13" y="0"/>
                  </a:lnTo>
                  <a:lnTo>
                    <a:pt x="19" y="12"/>
                  </a:lnTo>
                  <a:lnTo>
                    <a:pt x="22" y="26"/>
                  </a:lnTo>
                  <a:lnTo>
                    <a:pt x="24" y="40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4" y="50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7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4" name="Freeform 763"/>
            <p:cNvSpPr>
              <a:spLocks/>
            </p:cNvSpPr>
            <p:nvPr/>
          </p:nvSpPr>
          <p:spPr bwMode="auto">
            <a:xfrm>
              <a:off x="4881021" y="6402723"/>
              <a:ext cx="52388" cy="112713"/>
            </a:xfrm>
            <a:custGeom>
              <a:avLst/>
              <a:gdLst>
                <a:gd name="T0" fmla="*/ 10 w 33"/>
                <a:gd name="T1" fmla="*/ 32 h 71"/>
                <a:gd name="T2" fmla="*/ 10 w 33"/>
                <a:gd name="T3" fmla="*/ 32 h 71"/>
                <a:gd name="T4" fmla="*/ 11 w 33"/>
                <a:gd name="T5" fmla="*/ 38 h 71"/>
                <a:gd name="T6" fmla="*/ 12 w 33"/>
                <a:gd name="T7" fmla="*/ 42 h 71"/>
                <a:gd name="T8" fmla="*/ 13 w 33"/>
                <a:gd name="T9" fmla="*/ 47 h 71"/>
                <a:gd name="T10" fmla="*/ 17 w 33"/>
                <a:gd name="T11" fmla="*/ 51 h 71"/>
                <a:gd name="T12" fmla="*/ 20 w 33"/>
                <a:gd name="T13" fmla="*/ 54 h 71"/>
                <a:gd name="T14" fmla="*/ 24 w 33"/>
                <a:gd name="T15" fmla="*/ 58 h 71"/>
                <a:gd name="T16" fmla="*/ 29 w 33"/>
                <a:gd name="T17" fmla="*/ 60 h 71"/>
                <a:gd name="T18" fmla="*/ 33 w 33"/>
                <a:gd name="T19" fmla="*/ 61 h 71"/>
                <a:gd name="T20" fmla="*/ 33 w 33"/>
                <a:gd name="T21" fmla="*/ 61 h 71"/>
                <a:gd name="T22" fmla="*/ 31 w 33"/>
                <a:gd name="T23" fmla="*/ 71 h 71"/>
                <a:gd name="T24" fmla="*/ 31 w 33"/>
                <a:gd name="T25" fmla="*/ 71 h 71"/>
                <a:gd name="T26" fmla="*/ 24 w 33"/>
                <a:gd name="T27" fmla="*/ 69 h 71"/>
                <a:gd name="T28" fmla="*/ 18 w 33"/>
                <a:gd name="T29" fmla="*/ 66 h 71"/>
                <a:gd name="T30" fmla="*/ 13 w 33"/>
                <a:gd name="T31" fmla="*/ 61 h 71"/>
                <a:gd name="T32" fmla="*/ 8 w 33"/>
                <a:gd name="T33" fmla="*/ 57 h 71"/>
                <a:gd name="T34" fmla="*/ 5 w 33"/>
                <a:gd name="T35" fmla="*/ 52 h 71"/>
                <a:gd name="T36" fmla="*/ 2 w 33"/>
                <a:gd name="T37" fmla="*/ 46 h 71"/>
                <a:gd name="T38" fmla="*/ 1 w 33"/>
                <a:gd name="T39" fmla="*/ 39 h 71"/>
                <a:gd name="T40" fmla="*/ 0 w 33"/>
                <a:gd name="T41" fmla="*/ 32 h 71"/>
                <a:gd name="T42" fmla="*/ 0 w 33"/>
                <a:gd name="T43" fmla="*/ 32 h 71"/>
                <a:gd name="T44" fmla="*/ 1 w 33"/>
                <a:gd name="T45" fmla="*/ 22 h 71"/>
                <a:gd name="T46" fmla="*/ 5 w 33"/>
                <a:gd name="T47" fmla="*/ 14 h 71"/>
                <a:gd name="T48" fmla="*/ 10 w 33"/>
                <a:gd name="T49" fmla="*/ 6 h 71"/>
                <a:gd name="T50" fmla="*/ 17 w 33"/>
                <a:gd name="T51" fmla="*/ 0 h 71"/>
                <a:gd name="T52" fmla="*/ 17 w 33"/>
                <a:gd name="T53" fmla="*/ 0 h 71"/>
                <a:gd name="T54" fmla="*/ 23 w 33"/>
                <a:gd name="T55" fmla="*/ 8 h 71"/>
                <a:gd name="T56" fmla="*/ 23 w 33"/>
                <a:gd name="T57" fmla="*/ 8 h 71"/>
                <a:gd name="T58" fmla="*/ 17 w 33"/>
                <a:gd name="T59" fmla="*/ 13 h 71"/>
                <a:gd name="T60" fmla="*/ 13 w 33"/>
                <a:gd name="T61" fmla="*/ 19 h 71"/>
                <a:gd name="T62" fmla="*/ 11 w 33"/>
                <a:gd name="T63" fmla="*/ 25 h 71"/>
                <a:gd name="T64" fmla="*/ 10 w 33"/>
                <a:gd name="T65" fmla="*/ 32 h 71"/>
                <a:gd name="T66" fmla="*/ 10 w 33"/>
                <a:gd name="T6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71">
                  <a:moveTo>
                    <a:pt x="10" y="32"/>
                  </a:moveTo>
                  <a:lnTo>
                    <a:pt x="10" y="32"/>
                  </a:lnTo>
                  <a:lnTo>
                    <a:pt x="11" y="38"/>
                  </a:lnTo>
                  <a:lnTo>
                    <a:pt x="12" y="42"/>
                  </a:lnTo>
                  <a:lnTo>
                    <a:pt x="13" y="47"/>
                  </a:lnTo>
                  <a:lnTo>
                    <a:pt x="17" y="51"/>
                  </a:lnTo>
                  <a:lnTo>
                    <a:pt x="20" y="54"/>
                  </a:lnTo>
                  <a:lnTo>
                    <a:pt x="24" y="58"/>
                  </a:lnTo>
                  <a:lnTo>
                    <a:pt x="29" y="60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71"/>
                  </a:lnTo>
                  <a:lnTo>
                    <a:pt x="31" y="71"/>
                  </a:lnTo>
                  <a:lnTo>
                    <a:pt x="24" y="69"/>
                  </a:lnTo>
                  <a:lnTo>
                    <a:pt x="18" y="66"/>
                  </a:lnTo>
                  <a:lnTo>
                    <a:pt x="13" y="61"/>
                  </a:lnTo>
                  <a:lnTo>
                    <a:pt x="8" y="57"/>
                  </a:lnTo>
                  <a:lnTo>
                    <a:pt x="5" y="52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17" y="13"/>
                  </a:lnTo>
                  <a:lnTo>
                    <a:pt x="13" y="19"/>
                  </a:lnTo>
                  <a:lnTo>
                    <a:pt x="11" y="25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5" name="Freeform 764"/>
            <p:cNvSpPr>
              <a:spLocks/>
            </p:cNvSpPr>
            <p:nvPr/>
          </p:nvSpPr>
          <p:spPr bwMode="auto">
            <a:xfrm>
              <a:off x="4819109" y="6485273"/>
              <a:ext cx="107950" cy="114300"/>
            </a:xfrm>
            <a:custGeom>
              <a:avLst/>
              <a:gdLst>
                <a:gd name="T0" fmla="*/ 37 w 68"/>
                <a:gd name="T1" fmla="*/ 0 h 72"/>
                <a:gd name="T2" fmla="*/ 37 w 68"/>
                <a:gd name="T3" fmla="*/ 0 h 72"/>
                <a:gd name="T4" fmla="*/ 41 w 68"/>
                <a:gd name="T5" fmla="*/ 9 h 72"/>
                <a:gd name="T6" fmla="*/ 49 w 68"/>
                <a:gd name="T7" fmla="*/ 17 h 72"/>
                <a:gd name="T8" fmla="*/ 57 w 68"/>
                <a:gd name="T9" fmla="*/ 22 h 72"/>
                <a:gd name="T10" fmla="*/ 68 w 68"/>
                <a:gd name="T11" fmla="*/ 26 h 72"/>
                <a:gd name="T12" fmla="*/ 68 w 68"/>
                <a:gd name="T13" fmla="*/ 26 h 72"/>
                <a:gd name="T14" fmla="*/ 62 w 68"/>
                <a:gd name="T15" fmla="*/ 37 h 72"/>
                <a:gd name="T16" fmla="*/ 54 w 68"/>
                <a:gd name="T17" fmla="*/ 47 h 72"/>
                <a:gd name="T18" fmla="*/ 54 w 68"/>
                <a:gd name="T19" fmla="*/ 47 h 72"/>
                <a:gd name="T20" fmla="*/ 44 w 68"/>
                <a:gd name="T21" fmla="*/ 57 h 72"/>
                <a:gd name="T22" fmla="*/ 33 w 68"/>
                <a:gd name="T23" fmla="*/ 64 h 72"/>
                <a:gd name="T24" fmla="*/ 21 w 68"/>
                <a:gd name="T25" fmla="*/ 70 h 72"/>
                <a:gd name="T26" fmla="*/ 8 w 68"/>
                <a:gd name="T27" fmla="*/ 72 h 72"/>
                <a:gd name="T28" fmla="*/ 0 w 68"/>
                <a:gd name="T29" fmla="*/ 66 h 72"/>
                <a:gd name="T30" fmla="*/ 8 w 68"/>
                <a:gd name="T31" fmla="*/ 40 h 72"/>
                <a:gd name="T32" fmla="*/ 7 w 68"/>
                <a:gd name="T33" fmla="*/ 37 h 72"/>
                <a:gd name="T34" fmla="*/ 7 w 68"/>
                <a:gd name="T35" fmla="*/ 37 h 72"/>
                <a:gd name="T36" fmla="*/ 12 w 68"/>
                <a:gd name="T37" fmla="*/ 34 h 72"/>
                <a:gd name="T38" fmla="*/ 18 w 68"/>
                <a:gd name="T39" fmla="*/ 32 h 72"/>
                <a:gd name="T40" fmla="*/ 22 w 68"/>
                <a:gd name="T41" fmla="*/ 28 h 72"/>
                <a:gd name="T42" fmla="*/ 27 w 68"/>
                <a:gd name="T43" fmla="*/ 24 h 72"/>
                <a:gd name="T44" fmla="*/ 27 w 68"/>
                <a:gd name="T45" fmla="*/ 24 h 72"/>
                <a:gd name="T46" fmla="*/ 31 w 68"/>
                <a:gd name="T47" fmla="*/ 19 h 72"/>
                <a:gd name="T48" fmla="*/ 33 w 68"/>
                <a:gd name="T49" fmla="*/ 13 h 72"/>
                <a:gd name="T50" fmla="*/ 35 w 68"/>
                <a:gd name="T51" fmla="*/ 7 h 72"/>
                <a:gd name="T52" fmla="*/ 37 w 68"/>
                <a:gd name="T53" fmla="*/ 0 h 72"/>
                <a:gd name="T54" fmla="*/ 37 w 68"/>
                <a:gd name="T5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72">
                  <a:moveTo>
                    <a:pt x="37" y="0"/>
                  </a:moveTo>
                  <a:lnTo>
                    <a:pt x="37" y="0"/>
                  </a:lnTo>
                  <a:lnTo>
                    <a:pt x="41" y="9"/>
                  </a:lnTo>
                  <a:lnTo>
                    <a:pt x="49" y="17"/>
                  </a:lnTo>
                  <a:lnTo>
                    <a:pt x="57" y="2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62" y="3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44" y="57"/>
                  </a:lnTo>
                  <a:lnTo>
                    <a:pt x="33" y="64"/>
                  </a:lnTo>
                  <a:lnTo>
                    <a:pt x="21" y="70"/>
                  </a:lnTo>
                  <a:lnTo>
                    <a:pt x="8" y="72"/>
                  </a:lnTo>
                  <a:lnTo>
                    <a:pt x="0" y="66"/>
                  </a:lnTo>
                  <a:lnTo>
                    <a:pt x="8" y="40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12" y="34"/>
                  </a:lnTo>
                  <a:lnTo>
                    <a:pt x="18" y="32"/>
                  </a:lnTo>
                  <a:lnTo>
                    <a:pt x="22" y="28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31" y="19"/>
                  </a:lnTo>
                  <a:lnTo>
                    <a:pt x="33" y="13"/>
                  </a:lnTo>
                  <a:lnTo>
                    <a:pt x="35" y="7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6" name="Freeform 765"/>
            <p:cNvSpPr>
              <a:spLocks/>
            </p:cNvSpPr>
            <p:nvPr/>
          </p:nvSpPr>
          <p:spPr bwMode="auto">
            <a:xfrm>
              <a:off x="4869909" y="6394786"/>
              <a:ext cx="60325" cy="131763"/>
            </a:xfrm>
            <a:custGeom>
              <a:avLst/>
              <a:gdLst>
                <a:gd name="T0" fmla="*/ 7 w 38"/>
                <a:gd name="T1" fmla="*/ 37 h 83"/>
                <a:gd name="T2" fmla="*/ 7 w 38"/>
                <a:gd name="T3" fmla="*/ 37 h 83"/>
                <a:gd name="T4" fmla="*/ 8 w 38"/>
                <a:gd name="T5" fmla="*/ 44 h 83"/>
                <a:gd name="T6" fmla="*/ 9 w 38"/>
                <a:gd name="T7" fmla="*/ 51 h 83"/>
                <a:gd name="T8" fmla="*/ 12 w 38"/>
                <a:gd name="T9" fmla="*/ 57 h 83"/>
                <a:gd name="T10" fmla="*/ 15 w 38"/>
                <a:gd name="T11" fmla="*/ 62 h 83"/>
                <a:gd name="T12" fmla="*/ 20 w 38"/>
                <a:gd name="T13" fmla="*/ 66 h 83"/>
                <a:gd name="T14" fmla="*/ 25 w 38"/>
                <a:gd name="T15" fmla="*/ 71 h 83"/>
                <a:gd name="T16" fmla="*/ 31 w 38"/>
                <a:gd name="T17" fmla="*/ 74 h 83"/>
                <a:gd name="T18" fmla="*/ 38 w 38"/>
                <a:gd name="T19" fmla="*/ 76 h 83"/>
                <a:gd name="T20" fmla="*/ 38 w 38"/>
                <a:gd name="T21" fmla="*/ 76 h 83"/>
                <a:gd name="T22" fmla="*/ 36 w 38"/>
                <a:gd name="T23" fmla="*/ 83 h 83"/>
                <a:gd name="T24" fmla="*/ 36 w 38"/>
                <a:gd name="T25" fmla="*/ 83 h 83"/>
                <a:gd name="T26" fmla="*/ 25 w 38"/>
                <a:gd name="T27" fmla="*/ 79 h 83"/>
                <a:gd name="T28" fmla="*/ 17 w 38"/>
                <a:gd name="T29" fmla="*/ 74 h 83"/>
                <a:gd name="T30" fmla="*/ 9 w 38"/>
                <a:gd name="T31" fmla="*/ 66 h 83"/>
                <a:gd name="T32" fmla="*/ 5 w 38"/>
                <a:gd name="T33" fmla="*/ 57 h 83"/>
                <a:gd name="T34" fmla="*/ 5 w 38"/>
                <a:gd name="T35" fmla="*/ 57 h 83"/>
                <a:gd name="T36" fmla="*/ 5 w 38"/>
                <a:gd name="T37" fmla="*/ 51 h 83"/>
                <a:gd name="T38" fmla="*/ 3 w 38"/>
                <a:gd name="T39" fmla="*/ 46 h 83"/>
                <a:gd name="T40" fmla="*/ 2 w 38"/>
                <a:gd name="T41" fmla="*/ 40 h 83"/>
                <a:gd name="T42" fmla="*/ 0 w 38"/>
                <a:gd name="T43" fmla="*/ 34 h 83"/>
                <a:gd name="T44" fmla="*/ 0 w 38"/>
                <a:gd name="T45" fmla="*/ 34 h 83"/>
                <a:gd name="T46" fmla="*/ 2 w 38"/>
                <a:gd name="T47" fmla="*/ 24 h 83"/>
                <a:gd name="T48" fmla="*/ 6 w 38"/>
                <a:gd name="T49" fmla="*/ 14 h 83"/>
                <a:gd name="T50" fmla="*/ 12 w 38"/>
                <a:gd name="T51" fmla="*/ 6 h 83"/>
                <a:gd name="T52" fmla="*/ 19 w 38"/>
                <a:gd name="T53" fmla="*/ 0 h 83"/>
                <a:gd name="T54" fmla="*/ 19 w 38"/>
                <a:gd name="T55" fmla="*/ 0 h 83"/>
                <a:gd name="T56" fmla="*/ 24 w 38"/>
                <a:gd name="T57" fmla="*/ 5 h 83"/>
                <a:gd name="T58" fmla="*/ 24 w 38"/>
                <a:gd name="T59" fmla="*/ 5 h 83"/>
                <a:gd name="T60" fmla="*/ 17 w 38"/>
                <a:gd name="T61" fmla="*/ 11 h 83"/>
                <a:gd name="T62" fmla="*/ 12 w 38"/>
                <a:gd name="T63" fmla="*/ 19 h 83"/>
                <a:gd name="T64" fmla="*/ 8 w 38"/>
                <a:gd name="T65" fmla="*/ 27 h 83"/>
                <a:gd name="T66" fmla="*/ 7 w 38"/>
                <a:gd name="T67" fmla="*/ 37 h 83"/>
                <a:gd name="T68" fmla="*/ 7 w 38"/>
                <a:gd name="T69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83">
                  <a:moveTo>
                    <a:pt x="7" y="37"/>
                  </a:moveTo>
                  <a:lnTo>
                    <a:pt x="7" y="37"/>
                  </a:lnTo>
                  <a:lnTo>
                    <a:pt x="8" y="44"/>
                  </a:lnTo>
                  <a:lnTo>
                    <a:pt x="9" y="51"/>
                  </a:lnTo>
                  <a:lnTo>
                    <a:pt x="12" y="57"/>
                  </a:lnTo>
                  <a:lnTo>
                    <a:pt x="15" y="62"/>
                  </a:lnTo>
                  <a:lnTo>
                    <a:pt x="20" y="66"/>
                  </a:lnTo>
                  <a:lnTo>
                    <a:pt x="25" y="71"/>
                  </a:lnTo>
                  <a:lnTo>
                    <a:pt x="31" y="74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6" y="83"/>
                  </a:lnTo>
                  <a:lnTo>
                    <a:pt x="36" y="83"/>
                  </a:lnTo>
                  <a:lnTo>
                    <a:pt x="25" y="79"/>
                  </a:lnTo>
                  <a:lnTo>
                    <a:pt x="17" y="74"/>
                  </a:lnTo>
                  <a:lnTo>
                    <a:pt x="9" y="6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1"/>
                  </a:lnTo>
                  <a:lnTo>
                    <a:pt x="3" y="46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6" y="14"/>
                  </a:lnTo>
                  <a:lnTo>
                    <a:pt x="12" y="6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17" y="11"/>
                  </a:lnTo>
                  <a:lnTo>
                    <a:pt x="12" y="19"/>
                  </a:lnTo>
                  <a:lnTo>
                    <a:pt x="8" y="27"/>
                  </a:lnTo>
                  <a:lnTo>
                    <a:pt x="7" y="37"/>
                  </a:lnTo>
                  <a:lnTo>
                    <a:pt x="7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7" name="Freeform 766"/>
            <p:cNvSpPr>
              <a:spLocks/>
            </p:cNvSpPr>
            <p:nvPr/>
          </p:nvSpPr>
          <p:spPr bwMode="auto">
            <a:xfrm>
              <a:off x="4758784" y="6358273"/>
              <a:ext cx="141288" cy="90488"/>
            </a:xfrm>
            <a:custGeom>
              <a:avLst/>
              <a:gdLst>
                <a:gd name="T0" fmla="*/ 47 w 89"/>
                <a:gd name="T1" fmla="*/ 0 h 57"/>
                <a:gd name="T2" fmla="*/ 47 w 89"/>
                <a:gd name="T3" fmla="*/ 0 h 57"/>
                <a:gd name="T4" fmla="*/ 52 w 89"/>
                <a:gd name="T5" fmla="*/ 1 h 57"/>
                <a:gd name="T6" fmla="*/ 52 w 89"/>
                <a:gd name="T7" fmla="*/ 1 h 57"/>
                <a:gd name="T8" fmla="*/ 60 w 89"/>
                <a:gd name="T9" fmla="*/ 4 h 57"/>
                <a:gd name="T10" fmla="*/ 69 w 89"/>
                <a:gd name="T11" fmla="*/ 7 h 57"/>
                <a:gd name="T12" fmla="*/ 77 w 89"/>
                <a:gd name="T13" fmla="*/ 12 h 57"/>
                <a:gd name="T14" fmla="*/ 84 w 89"/>
                <a:gd name="T15" fmla="*/ 18 h 57"/>
                <a:gd name="T16" fmla="*/ 84 w 89"/>
                <a:gd name="T17" fmla="*/ 18 h 57"/>
                <a:gd name="T18" fmla="*/ 89 w 89"/>
                <a:gd name="T19" fmla="*/ 23 h 57"/>
                <a:gd name="T20" fmla="*/ 89 w 89"/>
                <a:gd name="T21" fmla="*/ 23 h 57"/>
                <a:gd name="T22" fmla="*/ 82 w 89"/>
                <a:gd name="T23" fmla="*/ 29 h 57"/>
                <a:gd name="T24" fmla="*/ 76 w 89"/>
                <a:gd name="T25" fmla="*/ 37 h 57"/>
                <a:gd name="T26" fmla="*/ 72 w 89"/>
                <a:gd name="T27" fmla="*/ 47 h 57"/>
                <a:gd name="T28" fmla="*/ 70 w 89"/>
                <a:gd name="T29" fmla="*/ 57 h 57"/>
                <a:gd name="T30" fmla="*/ 70 w 89"/>
                <a:gd name="T31" fmla="*/ 57 h 57"/>
                <a:gd name="T32" fmla="*/ 66 w 89"/>
                <a:gd name="T33" fmla="*/ 51 h 57"/>
                <a:gd name="T34" fmla="*/ 60 w 89"/>
                <a:gd name="T35" fmla="*/ 45 h 57"/>
                <a:gd name="T36" fmla="*/ 60 w 89"/>
                <a:gd name="T37" fmla="*/ 45 h 57"/>
                <a:gd name="T38" fmla="*/ 54 w 89"/>
                <a:gd name="T39" fmla="*/ 41 h 57"/>
                <a:gd name="T40" fmla="*/ 50 w 89"/>
                <a:gd name="T41" fmla="*/ 38 h 57"/>
                <a:gd name="T42" fmla="*/ 44 w 89"/>
                <a:gd name="T43" fmla="*/ 36 h 57"/>
                <a:gd name="T44" fmla="*/ 38 w 89"/>
                <a:gd name="T45" fmla="*/ 35 h 57"/>
                <a:gd name="T46" fmla="*/ 32 w 89"/>
                <a:gd name="T47" fmla="*/ 35 h 57"/>
                <a:gd name="T48" fmla="*/ 26 w 89"/>
                <a:gd name="T49" fmla="*/ 36 h 57"/>
                <a:gd name="T50" fmla="*/ 20 w 89"/>
                <a:gd name="T51" fmla="*/ 37 h 57"/>
                <a:gd name="T52" fmla="*/ 14 w 89"/>
                <a:gd name="T53" fmla="*/ 39 h 57"/>
                <a:gd name="T54" fmla="*/ 0 w 89"/>
                <a:gd name="T55" fmla="*/ 31 h 57"/>
                <a:gd name="T56" fmla="*/ 7 w 89"/>
                <a:gd name="T57" fmla="*/ 12 h 57"/>
                <a:gd name="T58" fmla="*/ 39 w 89"/>
                <a:gd name="T59" fmla="*/ 15 h 57"/>
                <a:gd name="T60" fmla="*/ 48 w 89"/>
                <a:gd name="T61" fmla="*/ 1 h 57"/>
                <a:gd name="T62" fmla="*/ 47 w 89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57">
                  <a:moveTo>
                    <a:pt x="47" y="0"/>
                  </a:moveTo>
                  <a:lnTo>
                    <a:pt x="47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60" y="4"/>
                  </a:lnTo>
                  <a:lnTo>
                    <a:pt x="69" y="7"/>
                  </a:lnTo>
                  <a:lnTo>
                    <a:pt x="77" y="12"/>
                  </a:lnTo>
                  <a:lnTo>
                    <a:pt x="84" y="18"/>
                  </a:lnTo>
                  <a:lnTo>
                    <a:pt x="84" y="18"/>
                  </a:lnTo>
                  <a:lnTo>
                    <a:pt x="89" y="23"/>
                  </a:lnTo>
                  <a:lnTo>
                    <a:pt x="89" y="23"/>
                  </a:lnTo>
                  <a:lnTo>
                    <a:pt x="82" y="29"/>
                  </a:lnTo>
                  <a:lnTo>
                    <a:pt x="76" y="37"/>
                  </a:lnTo>
                  <a:lnTo>
                    <a:pt x="72" y="47"/>
                  </a:lnTo>
                  <a:lnTo>
                    <a:pt x="70" y="57"/>
                  </a:lnTo>
                  <a:lnTo>
                    <a:pt x="70" y="57"/>
                  </a:lnTo>
                  <a:lnTo>
                    <a:pt x="66" y="51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54" y="41"/>
                  </a:lnTo>
                  <a:lnTo>
                    <a:pt x="50" y="38"/>
                  </a:lnTo>
                  <a:lnTo>
                    <a:pt x="44" y="36"/>
                  </a:lnTo>
                  <a:lnTo>
                    <a:pt x="38" y="35"/>
                  </a:lnTo>
                  <a:lnTo>
                    <a:pt x="32" y="35"/>
                  </a:lnTo>
                  <a:lnTo>
                    <a:pt x="26" y="36"/>
                  </a:lnTo>
                  <a:lnTo>
                    <a:pt x="20" y="37"/>
                  </a:lnTo>
                  <a:lnTo>
                    <a:pt x="14" y="39"/>
                  </a:lnTo>
                  <a:lnTo>
                    <a:pt x="0" y="31"/>
                  </a:lnTo>
                  <a:lnTo>
                    <a:pt x="7" y="12"/>
                  </a:lnTo>
                  <a:lnTo>
                    <a:pt x="39" y="15"/>
                  </a:lnTo>
                  <a:lnTo>
                    <a:pt x="48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8" name="Freeform 767"/>
            <p:cNvSpPr>
              <a:spLocks/>
            </p:cNvSpPr>
            <p:nvPr/>
          </p:nvSpPr>
          <p:spPr bwMode="auto">
            <a:xfrm>
              <a:off x="4688934" y="6356686"/>
              <a:ext cx="146050" cy="246063"/>
            </a:xfrm>
            <a:custGeom>
              <a:avLst/>
              <a:gdLst>
                <a:gd name="T0" fmla="*/ 83 w 92"/>
                <a:gd name="T1" fmla="*/ 16 h 155"/>
                <a:gd name="T2" fmla="*/ 51 w 92"/>
                <a:gd name="T3" fmla="*/ 13 h 155"/>
                <a:gd name="T4" fmla="*/ 44 w 92"/>
                <a:gd name="T5" fmla="*/ 32 h 155"/>
                <a:gd name="T6" fmla="*/ 58 w 92"/>
                <a:gd name="T7" fmla="*/ 40 h 155"/>
                <a:gd name="T8" fmla="*/ 58 w 92"/>
                <a:gd name="T9" fmla="*/ 40 h 155"/>
                <a:gd name="T10" fmla="*/ 51 w 92"/>
                <a:gd name="T11" fmla="*/ 45 h 155"/>
                <a:gd name="T12" fmla="*/ 45 w 92"/>
                <a:gd name="T13" fmla="*/ 50 h 155"/>
                <a:gd name="T14" fmla="*/ 45 w 92"/>
                <a:gd name="T15" fmla="*/ 50 h 155"/>
                <a:gd name="T16" fmla="*/ 40 w 92"/>
                <a:gd name="T17" fmla="*/ 57 h 155"/>
                <a:gd name="T18" fmla="*/ 38 w 92"/>
                <a:gd name="T19" fmla="*/ 65 h 155"/>
                <a:gd name="T20" fmla="*/ 35 w 92"/>
                <a:gd name="T21" fmla="*/ 73 h 155"/>
                <a:gd name="T22" fmla="*/ 35 w 92"/>
                <a:gd name="T23" fmla="*/ 81 h 155"/>
                <a:gd name="T24" fmla="*/ 37 w 92"/>
                <a:gd name="T25" fmla="*/ 89 h 155"/>
                <a:gd name="T26" fmla="*/ 40 w 92"/>
                <a:gd name="T27" fmla="*/ 96 h 155"/>
                <a:gd name="T28" fmla="*/ 44 w 92"/>
                <a:gd name="T29" fmla="*/ 103 h 155"/>
                <a:gd name="T30" fmla="*/ 50 w 92"/>
                <a:gd name="T31" fmla="*/ 109 h 155"/>
                <a:gd name="T32" fmla="*/ 50 w 92"/>
                <a:gd name="T33" fmla="*/ 109 h 155"/>
                <a:gd name="T34" fmla="*/ 59 w 92"/>
                <a:gd name="T35" fmla="*/ 115 h 155"/>
                <a:gd name="T36" fmla="*/ 69 w 92"/>
                <a:gd name="T37" fmla="*/ 119 h 155"/>
                <a:gd name="T38" fmla="*/ 78 w 92"/>
                <a:gd name="T39" fmla="*/ 119 h 155"/>
                <a:gd name="T40" fmla="*/ 89 w 92"/>
                <a:gd name="T41" fmla="*/ 118 h 155"/>
                <a:gd name="T42" fmla="*/ 90 w 92"/>
                <a:gd name="T43" fmla="*/ 121 h 155"/>
                <a:gd name="T44" fmla="*/ 82 w 92"/>
                <a:gd name="T45" fmla="*/ 147 h 155"/>
                <a:gd name="T46" fmla="*/ 90 w 92"/>
                <a:gd name="T47" fmla="*/ 153 h 155"/>
                <a:gd name="T48" fmla="*/ 90 w 92"/>
                <a:gd name="T49" fmla="*/ 153 h 155"/>
                <a:gd name="T50" fmla="*/ 82 w 92"/>
                <a:gd name="T51" fmla="*/ 155 h 155"/>
                <a:gd name="T52" fmla="*/ 73 w 92"/>
                <a:gd name="T53" fmla="*/ 155 h 155"/>
                <a:gd name="T54" fmla="*/ 65 w 92"/>
                <a:gd name="T55" fmla="*/ 155 h 155"/>
                <a:gd name="T56" fmla="*/ 57 w 92"/>
                <a:gd name="T57" fmla="*/ 152 h 155"/>
                <a:gd name="T58" fmla="*/ 50 w 92"/>
                <a:gd name="T59" fmla="*/ 150 h 155"/>
                <a:gd name="T60" fmla="*/ 41 w 92"/>
                <a:gd name="T61" fmla="*/ 146 h 155"/>
                <a:gd name="T62" fmla="*/ 34 w 92"/>
                <a:gd name="T63" fmla="*/ 142 h 155"/>
                <a:gd name="T64" fmla="*/ 27 w 92"/>
                <a:gd name="T65" fmla="*/ 137 h 155"/>
                <a:gd name="T66" fmla="*/ 27 w 92"/>
                <a:gd name="T67" fmla="*/ 137 h 155"/>
                <a:gd name="T68" fmla="*/ 21 w 92"/>
                <a:gd name="T69" fmla="*/ 131 h 155"/>
                <a:gd name="T70" fmla="*/ 16 w 92"/>
                <a:gd name="T71" fmla="*/ 125 h 155"/>
                <a:gd name="T72" fmla="*/ 12 w 92"/>
                <a:gd name="T73" fmla="*/ 119 h 155"/>
                <a:gd name="T74" fmla="*/ 8 w 92"/>
                <a:gd name="T75" fmla="*/ 112 h 155"/>
                <a:gd name="T76" fmla="*/ 4 w 92"/>
                <a:gd name="T77" fmla="*/ 105 h 155"/>
                <a:gd name="T78" fmla="*/ 3 w 92"/>
                <a:gd name="T79" fmla="*/ 99 h 155"/>
                <a:gd name="T80" fmla="*/ 0 w 92"/>
                <a:gd name="T81" fmla="*/ 83 h 155"/>
                <a:gd name="T82" fmla="*/ 1 w 92"/>
                <a:gd name="T83" fmla="*/ 69 h 155"/>
                <a:gd name="T84" fmla="*/ 2 w 92"/>
                <a:gd name="T85" fmla="*/ 61 h 155"/>
                <a:gd name="T86" fmla="*/ 3 w 92"/>
                <a:gd name="T87" fmla="*/ 54 h 155"/>
                <a:gd name="T88" fmla="*/ 6 w 92"/>
                <a:gd name="T89" fmla="*/ 46 h 155"/>
                <a:gd name="T90" fmla="*/ 9 w 92"/>
                <a:gd name="T91" fmla="*/ 40 h 155"/>
                <a:gd name="T92" fmla="*/ 14 w 92"/>
                <a:gd name="T93" fmla="*/ 33 h 155"/>
                <a:gd name="T94" fmla="*/ 19 w 92"/>
                <a:gd name="T95" fmla="*/ 27 h 155"/>
                <a:gd name="T96" fmla="*/ 19 w 92"/>
                <a:gd name="T97" fmla="*/ 27 h 155"/>
                <a:gd name="T98" fmla="*/ 26 w 92"/>
                <a:gd name="T99" fmla="*/ 19 h 155"/>
                <a:gd name="T100" fmla="*/ 34 w 92"/>
                <a:gd name="T101" fmla="*/ 13 h 155"/>
                <a:gd name="T102" fmla="*/ 43 w 92"/>
                <a:gd name="T103" fmla="*/ 8 h 155"/>
                <a:gd name="T104" fmla="*/ 52 w 92"/>
                <a:gd name="T105" fmla="*/ 5 h 155"/>
                <a:gd name="T106" fmla="*/ 62 w 92"/>
                <a:gd name="T107" fmla="*/ 1 h 155"/>
                <a:gd name="T108" fmla="*/ 71 w 92"/>
                <a:gd name="T109" fmla="*/ 0 h 155"/>
                <a:gd name="T110" fmla="*/ 82 w 92"/>
                <a:gd name="T111" fmla="*/ 0 h 155"/>
                <a:gd name="T112" fmla="*/ 91 w 92"/>
                <a:gd name="T113" fmla="*/ 1 h 155"/>
                <a:gd name="T114" fmla="*/ 92 w 92"/>
                <a:gd name="T115" fmla="*/ 2 h 155"/>
                <a:gd name="T116" fmla="*/ 83 w 92"/>
                <a:gd name="T117" fmla="*/ 1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155">
                  <a:moveTo>
                    <a:pt x="83" y="16"/>
                  </a:moveTo>
                  <a:lnTo>
                    <a:pt x="51" y="13"/>
                  </a:lnTo>
                  <a:lnTo>
                    <a:pt x="44" y="3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1" y="45"/>
                  </a:lnTo>
                  <a:lnTo>
                    <a:pt x="45" y="50"/>
                  </a:lnTo>
                  <a:lnTo>
                    <a:pt x="45" y="50"/>
                  </a:lnTo>
                  <a:lnTo>
                    <a:pt x="40" y="57"/>
                  </a:lnTo>
                  <a:lnTo>
                    <a:pt x="38" y="65"/>
                  </a:lnTo>
                  <a:lnTo>
                    <a:pt x="35" y="73"/>
                  </a:lnTo>
                  <a:lnTo>
                    <a:pt x="35" y="81"/>
                  </a:lnTo>
                  <a:lnTo>
                    <a:pt x="37" y="89"/>
                  </a:lnTo>
                  <a:lnTo>
                    <a:pt x="40" y="96"/>
                  </a:lnTo>
                  <a:lnTo>
                    <a:pt x="44" y="103"/>
                  </a:lnTo>
                  <a:lnTo>
                    <a:pt x="50" y="109"/>
                  </a:lnTo>
                  <a:lnTo>
                    <a:pt x="50" y="109"/>
                  </a:lnTo>
                  <a:lnTo>
                    <a:pt x="59" y="115"/>
                  </a:lnTo>
                  <a:lnTo>
                    <a:pt x="69" y="119"/>
                  </a:lnTo>
                  <a:lnTo>
                    <a:pt x="78" y="119"/>
                  </a:lnTo>
                  <a:lnTo>
                    <a:pt x="89" y="118"/>
                  </a:lnTo>
                  <a:lnTo>
                    <a:pt x="90" y="121"/>
                  </a:lnTo>
                  <a:lnTo>
                    <a:pt x="82" y="147"/>
                  </a:lnTo>
                  <a:lnTo>
                    <a:pt x="90" y="153"/>
                  </a:lnTo>
                  <a:lnTo>
                    <a:pt x="90" y="153"/>
                  </a:lnTo>
                  <a:lnTo>
                    <a:pt x="82" y="155"/>
                  </a:lnTo>
                  <a:lnTo>
                    <a:pt x="73" y="155"/>
                  </a:lnTo>
                  <a:lnTo>
                    <a:pt x="65" y="155"/>
                  </a:lnTo>
                  <a:lnTo>
                    <a:pt x="57" y="152"/>
                  </a:lnTo>
                  <a:lnTo>
                    <a:pt x="50" y="150"/>
                  </a:lnTo>
                  <a:lnTo>
                    <a:pt x="41" y="146"/>
                  </a:lnTo>
                  <a:lnTo>
                    <a:pt x="34" y="142"/>
                  </a:lnTo>
                  <a:lnTo>
                    <a:pt x="27" y="137"/>
                  </a:lnTo>
                  <a:lnTo>
                    <a:pt x="27" y="137"/>
                  </a:lnTo>
                  <a:lnTo>
                    <a:pt x="21" y="131"/>
                  </a:lnTo>
                  <a:lnTo>
                    <a:pt x="16" y="125"/>
                  </a:lnTo>
                  <a:lnTo>
                    <a:pt x="12" y="119"/>
                  </a:lnTo>
                  <a:lnTo>
                    <a:pt x="8" y="112"/>
                  </a:lnTo>
                  <a:lnTo>
                    <a:pt x="4" y="105"/>
                  </a:lnTo>
                  <a:lnTo>
                    <a:pt x="3" y="99"/>
                  </a:lnTo>
                  <a:lnTo>
                    <a:pt x="0" y="83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6" y="46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6" y="19"/>
                  </a:lnTo>
                  <a:lnTo>
                    <a:pt x="34" y="13"/>
                  </a:lnTo>
                  <a:lnTo>
                    <a:pt x="43" y="8"/>
                  </a:lnTo>
                  <a:lnTo>
                    <a:pt x="52" y="5"/>
                  </a:lnTo>
                  <a:lnTo>
                    <a:pt x="62" y="1"/>
                  </a:lnTo>
                  <a:lnTo>
                    <a:pt x="71" y="0"/>
                  </a:lnTo>
                  <a:lnTo>
                    <a:pt x="82" y="0"/>
                  </a:lnTo>
                  <a:lnTo>
                    <a:pt x="91" y="1"/>
                  </a:lnTo>
                  <a:lnTo>
                    <a:pt x="92" y="2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  <p:sp>
          <p:nvSpPr>
            <p:cNvPr id="89" name="Freeform 768"/>
            <p:cNvSpPr>
              <a:spLocks/>
            </p:cNvSpPr>
            <p:nvPr/>
          </p:nvSpPr>
          <p:spPr bwMode="auto">
            <a:xfrm>
              <a:off x="4633371" y="6563061"/>
              <a:ext cx="114300" cy="119063"/>
            </a:xfrm>
            <a:custGeom>
              <a:avLst/>
              <a:gdLst>
                <a:gd name="T0" fmla="*/ 72 w 72"/>
                <a:gd name="T1" fmla="*/ 27 h 75"/>
                <a:gd name="T2" fmla="*/ 37 w 72"/>
                <a:gd name="T3" fmla="*/ 69 h 75"/>
                <a:gd name="T4" fmla="*/ 37 w 72"/>
                <a:gd name="T5" fmla="*/ 69 h 75"/>
                <a:gd name="T6" fmla="*/ 35 w 72"/>
                <a:gd name="T7" fmla="*/ 70 h 75"/>
                <a:gd name="T8" fmla="*/ 29 w 72"/>
                <a:gd name="T9" fmla="*/ 73 h 75"/>
                <a:gd name="T10" fmla="*/ 24 w 72"/>
                <a:gd name="T11" fmla="*/ 75 h 75"/>
                <a:gd name="T12" fmla="*/ 19 w 72"/>
                <a:gd name="T13" fmla="*/ 75 h 75"/>
                <a:gd name="T14" fmla="*/ 13 w 72"/>
                <a:gd name="T15" fmla="*/ 72 h 75"/>
                <a:gd name="T16" fmla="*/ 9 w 72"/>
                <a:gd name="T17" fmla="*/ 69 h 75"/>
                <a:gd name="T18" fmla="*/ 9 w 72"/>
                <a:gd name="T19" fmla="*/ 69 h 75"/>
                <a:gd name="T20" fmla="*/ 4 w 72"/>
                <a:gd name="T21" fmla="*/ 64 h 75"/>
                <a:gd name="T22" fmla="*/ 1 w 72"/>
                <a:gd name="T23" fmla="*/ 59 h 75"/>
                <a:gd name="T24" fmla="*/ 0 w 72"/>
                <a:gd name="T25" fmla="*/ 54 h 75"/>
                <a:gd name="T26" fmla="*/ 0 w 72"/>
                <a:gd name="T27" fmla="*/ 51 h 75"/>
                <a:gd name="T28" fmla="*/ 3 w 72"/>
                <a:gd name="T29" fmla="*/ 44 h 75"/>
                <a:gd name="T30" fmla="*/ 4 w 72"/>
                <a:gd name="T31" fmla="*/ 41 h 75"/>
                <a:gd name="T32" fmla="*/ 39 w 72"/>
                <a:gd name="T33" fmla="*/ 0 h 75"/>
                <a:gd name="T34" fmla="*/ 39 w 72"/>
                <a:gd name="T35" fmla="*/ 0 h 75"/>
                <a:gd name="T36" fmla="*/ 47 w 72"/>
                <a:gd name="T37" fmla="*/ 8 h 75"/>
                <a:gd name="T38" fmla="*/ 55 w 72"/>
                <a:gd name="T39" fmla="*/ 15 h 75"/>
                <a:gd name="T40" fmla="*/ 55 w 72"/>
                <a:gd name="T41" fmla="*/ 15 h 75"/>
                <a:gd name="T42" fmla="*/ 63 w 72"/>
                <a:gd name="T43" fmla="*/ 22 h 75"/>
                <a:gd name="T44" fmla="*/ 72 w 72"/>
                <a:gd name="T45" fmla="*/ 27 h 75"/>
                <a:gd name="T46" fmla="*/ 72 w 72"/>
                <a:gd name="T47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75">
                  <a:moveTo>
                    <a:pt x="72" y="27"/>
                  </a:moveTo>
                  <a:lnTo>
                    <a:pt x="37" y="69"/>
                  </a:lnTo>
                  <a:lnTo>
                    <a:pt x="37" y="69"/>
                  </a:lnTo>
                  <a:lnTo>
                    <a:pt x="35" y="70"/>
                  </a:lnTo>
                  <a:lnTo>
                    <a:pt x="29" y="73"/>
                  </a:lnTo>
                  <a:lnTo>
                    <a:pt x="24" y="75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3" y="44"/>
                  </a:lnTo>
                  <a:lnTo>
                    <a:pt x="4" y="41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7" y="8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63" y="22"/>
                  </a:lnTo>
                  <a:lnTo>
                    <a:pt x="72" y="27"/>
                  </a:lnTo>
                  <a:lnTo>
                    <a:pt x="7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IE" sz="1368">
                <a:solidFill>
                  <a:srgbClr val="646464"/>
                </a:solidFill>
              </a:endParaRPr>
            </a:p>
          </p:txBody>
        </p:sp>
      </p:grpSp>
      <p:sp>
        <p:nvSpPr>
          <p:cNvPr id="90" name="Freeform 24"/>
          <p:cNvSpPr>
            <a:spLocks noEditPoints="1"/>
          </p:cNvSpPr>
          <p:nvPr/>
        </p:nvSpPr>
        <p:spPr bwMode="auto">
          <a:xfrm>
            <a:off x="1678254" y="2036418"/>
            <a:ext cx="1031082" cy="789788"/>
          </a:xfrm>
          <a:custGeom>
            <a:avLst/>
            <a:gdLst>
              <a:gd name="T0" fmla="*/ 2147483647 w 436"/>
              <a:gd name="T1" fmla="*/ 2147483647 h 358"/>
              <a:gd name="T2" fmla="*/ 2147483647 w 436"/>
              <a:gd name="T3" fmla="*/ 2147483647 h 358"/>
              <a:gd name="T4" fmla="*/ 2147483647 w 436"/>
              <a:gd name="T5" fmla="*/ 2147483647 h 358"/>
              <a:gd name="T6" fmla="*/ 2147483647 w 436"/>
              <a:gd name="T7" fmla="*/ 2147483647 h 358"/>
              <a:gd name="T8" fmla="*/ 2147483647 w 436"/>
              <a:gd name="T9" fmla="*/ 2147483647 h 358"/>
              <a:gd name="T10" fmla="*/ 2147483647 w 436"/>
              <a:gd name="T11" fmla="*/ 2147483647 h 358"/>
              <a:gd name="T12" fmla="*/ 2147483647 w 436"/>
              <a:gd name="T13" fmla="*/ 2147483647 h 358"/>
              <a:gd name="T14" fmla="*/ 2147483647 w 436"/>
              <a:gd name="T15" fmla="*/ 2147483647 h 358"/>
              <a:gd name="T16" fmla="*/ 2147483647 w 436"/>
              <a:gd name="T17" fmla="*/ 2147483647 h 358"/>
              <a:gd name="T18" fmla="*/ 2147483647 w 436"/>
              <a:gd name="T19" fmla="*/ 2147483647 h 358"/>
              <a:gd name="T20" fmla="*/ 2147483647 w 436"/>
              <a:gd name="T21" fmla="*/ 2147483647 h 358"/>
              <a:gd name="T22" fmla="*/ 2147483647 w 436"/>
              <a:gd name="T23" fmla="*/ 2147483647 h 358"/>
              <a:gd name="T24" fmla="*/ 2147483647 w 436"/>
              <a:gd name="T25" fmla="*/ 2147483647 h 358"/>
              <a:gd name="T26" fmla="*/ 2147483647 w 436"/>
              <a:gd name="T27" fmla="*/ 2147483647 h 358"/>
              <a:gd name="T28" fmla="*/ 2147483647 w 436"/>
              <a:gd name="T29" fmla="*/ 2147483647 h 358"/>
              <a:gd name="T30" fmla="*/ 2147483647 w 436"/>
              <a:gd name="T31" fmla="*/ 2147483647 h 358"/>
              <a:gd name="T32" fmla="*/ 2147483647 w 436"/>
              <a:gd name="T33" fmla="*/ 2147483647 h 358"/>
              <a:gd name="T34" fmla="*/ 2147483647 w 436"/>
              <a:gd name="T35" fmla="*/ 2147483647 h 358"/>
              <a:gd name="T36" fmla="*/ 2147483647 w 436"/>
              <a:gd name="T37" fmla="*/ 2147483647 h 358"/>
              <a:gd name="T38" fmla="*/ 2147483647 w 436"/>
              <a:gd name="T39" fmla="*/ 2147483647 h 358"/>
              <a:gd name="T40" fmla="*/ 2147483647 w 436"/>
              <a:gd name="T41" fmla="*/ 2147483647 h 358"/>
              <a:gd name="T42" fmla="*/ 2147483647 w 436"/>
              <a:gd name="T43" fmla="*/ 2147483647 h 358"/>
              <a:gd name="T44" fmla="*/ 2147483647 w 436"/>
              <a:gd name="T45" fmla="*/ 2147483647 h 358"/>
              <a:gd name="T46" fmla="*/ 2147483647 w 436"/>
              <a:gd name="T47" fmla="*/ 2147483647 h 358"/>
              <a:gd name="T48" fmla="*/ 2147483647 w 436"/>
              <a:gd name="T49" fmla="*/ 2147483647 h 358"/>
              <a:gd name="T50" fmla="*/ 2147483647 w 436"/>
              <a:gd name="T51" fmla="*/ 2147483647 h 358"/>
              <a:gd name="T52" fmla="*/ 2147483647 w 436"/>
              <a:gd name="T53" fmla="*/ 2147483647 h 358"/>
              <a:gd name="T54" fmla="*/ 2147483647 w 436"/>
              <a:gd name="T55" fmla="*/ 2147483647 h 358"/>
              <a:gd name="T56" fmla="*/ 2147483647 w 436"/>
              <a:gd name="T57" fmla="*/ 2147483647 h 358"/>
              <a:gd name="T58" fmla="*/ 2147483647 w 436"/>
              <a:gd name="T59" fmla="*/ 2147483647 h 358"/>
              <a:gd name="T60" fmla="*/ 2147483647 w 436"/>
              <a:gd name="T61" fmla="*/ 2147483647 h 358"/>
              <a:gd name="T62" fmla="*/ 2147483647 w 436"/>
              <a:gd name="T63" fmla="*/ 2147483647 h 358"/>
              <a:gd name="T64" fmla="*/ 2147483647 w 436"/>
              <a:gd name="T65" fmla="*/ 2147483647 h 358"/>
              <a:gd name="T66" fmla="*/ 2147483647 w 436"/>
              <a:gd name="T67" fmla="*/ 2147483647 h 358"/>
              <a:gd name="T68" fmla="*/ 2147483647 w 436"/>
              <a:gd name="T69" fmla="*/ 2147483647 h 358"/>
              <a:gd name="T70" fmla="*/ 2147483647 w 436"/>
              <a:gd name="T71" fmla="*/ 2147483647 h 358"/>
              <a:gd name="T72" fmla="*/ 2147483647 w 436"/>
              <a:gd name="T73" fmla="*/ 2147483647 h 358"/>
              <a:gd name="T74" fmla="*/ 2147483647 w 436"/>
              <a:gd name="T75" fmla="*/ 2147483647 h 358"/>
              <a:gd name="T76" fmla="*/ 2147483647 w 436"/>
              <a:gd name="T77" fmla="*/ 2147483647 h 358"/>
              <a:gd name="T78" fmla="*/ 2147483647 w 436"/>
              <a:gd name="T79" fmla="*/ 2147483647 h 358"/>
              <a:gd name="T80" fmla="*/ 2147483647 w 436"/>
              <a:gd name="T81" fmla="*/ 2147483647 h 358"/>
              <a:gd name="T82" fmla="*/ 2147483647 w 436"/>
              <a:gd name="T83" fmla="*/ 2147483647 h 358"/>
              <a:gd name="T84" fmla="*/ 2147483647 w 436"/>
              <a:gd name="T85" fmla="*/ 0 h 358"/>
              <a:gd name="T86" fmla="*/ 2147483647 w 436"/>
              <a:gd name="T87" fmla="*/ 2147483647 h 358"/>
              <a:gd name="T88" fmla="*/ 2147483647 w 436"/>
              <a:gd name="T89" fmla="*/ 2147483647 h 358"/>
              <a:gd name="T90" fmla="*/ 2147483647 w 436"/>
              <a:gd name="T91" fmla="*/ 2147483647 h 358"/>
              <a:gd name="T92" fmla="*/ 2147483647 w 436"/>
              <a:gd name="T93" fmla="*/ 2147483647 h 35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436" h="358">
                <a:moveTo>
                  <a:pt x="322" y="319"/>
                </a:moveTo>
                <a:lnTo>
                  <a:pt x="319" y="289"/>
                </a:lnTo>
                <a:lnTo>
                  <a:pt x="319" y="284"/>
                </a:lnTo>
                <a:lnTo>
                  <a:pt x="320" y="280"/>
                </a:lnTo>
                <a:lnTo>
                  <a:pt x="323" y="277"/>
                </a:lnTo>
                <a:lnTo>
                  <a:pt x="328" y="276"/>
                </a:lnTo>
                <a:lnTo>
                  <a:pt x="356" y="267"/>
                </a:lnTo>
                <a:lnTo>
                  <a:pt x="380" y="254"/>
                </a:lnTo>
                <a:lnTo>
                  <a:pt x="397" y="237"/>
                </a:lnTo>
                <a:lnTo>
                  <a:pt x="408" y="218"/>
                </a:lnTo>
                <a:lnTo>
                  <a:pt x="414" y="198"/>
                </a:lnTo>
                <a:lnTo>
                  <a:pt x="414" y="177"/>
                </a:lnTo>
                <a:lnTo>
                  <a:pt x="407" y="157"/>
                </a:lnTo>
                <a:lnTo>
                  <a:pt x="397" y="140"/>
                </a:lnTo>
                <a:lnTo>
                  <a:pt x="380" y="124"/>
                </a:lnTo>
                <a:lnTo>
                  <a:pt x="358" y="111"/>
                </a:lnTo>
                <a:lnTo>
                  <a:pt x="330" y="102"/>
                </a:lnTo>
                <a:lnTo>
                  <a:pt x="300" y="99"/>
                </a:lnTo>
                <a:lnTo>
                  <a:pt x="267" y="102"/>
                </a:lnTo>
                <a:lnTo>
                  <a:pt x="241" y="111"/>
                </a:lnTo>
                <a:lnTo>
                  <a:pt x="219" y="123"/>
                </a:lnTo>
                <a:lnTo>
                  <a:pt x="203" y="138"/>
                </a:lnTo>
                <a:lnTo>
                  <a:pt x="192" y="156"/>
                </a:lnTo>
                <a:lnTo>
                  <a:pt x="186" y="175"/>
                </a:lnTo>
                <a:lnTo>
                  <a:pt x="185" y="195"/>
                </a:lnTo>
                <a:lnTo>
                  <a:pt x="189" y="215"/>
                </a:lnTo>
                <a:lnTo>
                  <a:pt x="196" y="232"/>
                </a:lnTo>
                <a:lnTo>
                  <a:pt x="209" y="250"/>
                </a:lnTo>
                <a:lnTo>
                  <a:pt x="227" y="263"/>
                </a:lnTo>
                <a:lnTo>
                  <a:pt x="247" y="271"/>
                </a:lnTo>
                <a:lnTo>
                  <a:pt x="273" y="276"/>
                </a:lnTo>
                <a:lnTo>
                  <a:pt x="276" y="277"/>
                </a:lnTo>
                <a:lnTo>
                  <a:pt x="280" y="280"/>
                </a:lnTo>
                <a:lnTo>
                  <a:pt x="322" y="319"/>
                </a:lnTo>
                <a:close/>
                <a:moveTo>
                  <a:pt x="341" y="294"/>
                </a:moveTo>
                <a:lnTo>
                  <a:pt x="348" y="346"/>
                </a:lnTo>
                <a:lnTo>
                  <a:pt x="346" y="351"/>
                </a:lnTo>
                <a:lnTo>
                  <a:pt x="345" y="353"/>
                </a:lnTo>
                <a:lnTo>
                  <a:pt x="343" y="356"/>
                </a:lnTo>
                <a:lnTo>
                  <a:pt x="339" y="358"/>
                </a:lnTo>
                <a:lnTo>
                  <a:pt x="336" y="358"/>
                </a:lnTo>
                <a:lnTo>
                  <a:pt x="332" y="358"/>
                </a:lnTo>
                <a:lnTo>
                  <a:pt x="329" y="355"/>
                </a:lnTo>
                <a:lnTo>
                  <a:pt x="267" y="297"/>
                </a:lnTo>
                <a:lnTo>
                  <a:pt x="240" y="291"/>
                </a:lnTo>
                <a:lnTo>
                  <a:pt x="216" y="281"/>
                </a:lnTo>
                <a:lnTo>
                  <a:pt x="198" y="268"/>
                </a:lnTo>
                <a:lnTo>
                  <a:pt x="183" y="251"/>
                </a:lnTo>
                <a:lnTo>
                  <a:pt x="172" y="232"/>
                </a:lnTo>
                <a:lnTo>
                  <a:pt x="164" y="208"/>
                </a:lnTo>
                <a:lnTo>
                  <a:pt x="163" y="185"/>
                </a:lnTo>
                <a:lnTo>
                  <a:pt x="167" y="160"/>
                </a:lnTo>
                <a:lnTo>
                  <a:pt x="177" y="138"/>
                </a:lnTo>
                <a:lnTo>
                  <a:pt x="192" y="118"/>
                </a:lnTo>
                <a:lnTo>
                  <a:pt x="212" y="102"/>
                </a:lnTo>
                <a:lnTo>
                  <a:pt x="237" y="89"/>
                </a:lnTo>
                <a:lnTo>
                  <a:pt x="265" y="81"/>
                </a:lnTo>
                <a:lnTo>
                  <a:pt x="300" y="78"/>
                </a:lnTo>
                <a:lnTo>
                  <a:pt x="333" y="81"/>
                </a:lnTo>
                <a:lnTo>
                  <a:pt x="364" y="89"/>
                </a:lnTo>
                <a:lnTo>
                  <a:pt x="388" y="102"/>
                </a:lnTo>
                <a:lnTo>
                  <a:pt x="408" y="120"/>
                </a:lnTo>
                <a:lnTo>
                  <a:pt x="423" y="140"/>
                </a:lnTo>
                <a:lnTo>
                  <a:pt x="431" y="162"/>
                </a:lnTo>
                <a:lnTo>
                  <a:pt x="436" y="183"/>
                </a:lnTo>
                <a:lnTo>
                  <a:pt x="434" y="206"/>
                </a:lnTo>
                <a:lnTo>
                  <a:pt x="427" y="229"/>
                </a:lnTo>
                <a:lnTo>
                  <a:pt x="414" y="250"/>
                </a:lnTo>
                <a:lnTo>
                  <a:pt x="397" y="268"/>
                </a:lnTo>
                <a:lnTo>
                  <a:pt x="372" y="284"/>
                </a:lnTo>
                <a:lnTo>
                  <a:pt x="341" y="294"/>
                </a:lnTo>
                <a:close/>
                <a:moveTo>
                  <a:pt x="351" y="183"/>
                </a:moveTo>
                <a:lnTo>
                  <a:pt x="361" y="186"/>
                </a:lnTo>
                <a:lnTo>
                  <a:pt x="365" y="193"/>
                </a:lnTo>
                <a:lnTo>
                  <a:pt x="365" y="202"/>
                </a:lnTo>
                <a:lnTo>
                  <a:pt x="361" y="209"/>
                </a:lnTo>
                <a:lnTo>
                  <a:pt x="351" y="212"/>
                </a:lnTo>
                <a:lnTo>
                  <a:pt x="342" y="209"/>
                </a:lnTo>
                <a:lnTo>
                  <a:pt x="338" y="202"/>
                </a:lnTo>
                <a:lnTo>
                  <a:pt x="338" y="193"/>
                </a:lnTo>
                <a:lnTo>
                  <a:pt x="342" y="186"/>
                </a:lnTo>
                <a:lnTo>
                  <a:pt x="351" y="183"/>
                </a:lnTo>
                <a:close/>
                <a:moveTo>
                  <a:pt x="300" y="183"/>
                </a:moveTo>
                <a:lnTo>
                  <a:pt x="309" y="186"/>
                </a:lnTo>
                <a:lnTo>
                  <a:pt x="313" y="193"/>
                </a:lnTo>
                <a:lnTo>
                  <a:pt x="313" y="202"/>
                </a:lnTo>
                <a:lnTo>
                  <a:pt x="309" y="209"/>
                </a:lnTo>
                <a:lnTo>
                  <a:pt x="300" y="212"/>
                </a:lnTo>
                <a:lnTo>
                  <a:pt x="290" y="209"/>
                </a:lnTo>
                <a:lnTo>
                  <a:pt x="286" y="202"/>
                </a:lnTo>
                <a:lnTo>
                  <a:pt x="286" y="193"/>
                </a:lnTo>
                <a:lnTo>
                  <a:pt x="290" y="186"/>
                </a:lnTo>
                <a:lnTo>
                  <a:pt x="300" y="183"/>
                </a:lnTo>
                <a:close/>
                <a:moveTo>
                  <a:pt x="248" y="183"/>
                </a:moveTo>
                <a:lnTo>
                  <a:pt x="257" y="186"/>
                </a:lnTo>
                <a:lnTo>
                  <a:pt x="261" y="193"/>
                </a:lnTo>
                <a:lnTo>
                  <a:pt x="261" y="202"/>
                </a:lnTo>
                <a:lnTo>
                  <a:pt x="257" y="209"/>
                </a:lnTo>
                <a:lnTo>
                  <a:pt x="248" y="212"/>
                </a:lnTo>
                <a:lnTo>
                  <a:pt x="240" y="209"/>
                </a:lnTo>
                <a:lnTo>
                  <a:pt x="235" y="202"/>
                </a:lnTo>
                <a:lnTo>
                  <a:pt x="235" y="193"/>
                </a:lnTo>
                <a:lnTo>
                  <a:pt x="240" y="186"/>
                </a:lnTo>
                <a:lnTo>
                  <a:pt x="248" y="183"/>
                </a:lnTo>
                <a:close/>
                <a:moveTo>
                  <a:pt x="162" y="237"/>
                </a:moveTo>
                <a:lnTo>
                  <a:pt x="108" y="287"/>
                </a:lnTo>
                <a:lnTo>
                  <a:pt x="104" y="290"/>
                </a:lnTo>
                <a:lnTo>
                  <a:pt x="101" y="291"/>
                </a:lnTo>
                <a:lnTo>
                  <a:pt x="97" y="290"/>
                </a:lnTo>
                <a:lnTo>
                  <a:pt x="94" y="289"/>
                </a:lnTo>
                <a:lnTo>
                  <a:pt x="91" y="286"/>
                </a:lnTo>
                <a:lnTo>
                  <a:pt x="89" y="283"/>
                </a:lnTo>
                <a:lnTo>
                  <a:pt x="89" y="278"/>
                </a:lnTo>
                <a:lnTo>
                  <a:pt x="95" y="228"/>
                </a:lnTo>
                <a:lnTo>
                  <a:pt x="66" y="218"/>
                </a:lnTo>
                <a:lnTo>
                  <a:pt x="43" y="203"/>
                </a:lnTo>
                <a:lnTo>
                  <a:pt x="24" y="186"/>
                </a:lnTo>
                <a:lnTo>
                  <a:pt x="11" y="166"/>
                </a:lnTo>
                <a:lnTo>
                  <a:pt x="3" y="144"/>
                </a:lnTo>
                <a:lnTo>
                  <a:pt x="0" y="123"/>
                </a:lnTo>
                <a:lnTo>
                  <a:pt x="1" y="99"/>
                </a:lnTo>
                <a:lnTo>
                  <a:pt x="7" y="78"/>
                </a:lnTo>
                <a:lnTo>
                  <a:pt x="19" y="58"/>
                </a:lnTo>
                <a:lnTo>
                  <a:pt x="33" y="39"/>
                </a:lnTo>
                <a:lnTo>
                  <a:pt x="53" y="23"/>
                </a:lnTo>
                <a:lnTo>
                  <a:pt x="76" y="11"/>
                </a:lnTo>
                <a:lnTo>
                  <a:pt x="105" y="3"/>
                </a:lnTo>
                <a:lnTo>
                  <a:pt x="137" y="0"/>
                </a:lnTo>
                <a:lnTo>
                  <a:pt x="163" y="3"/>
                </a:lnTo>
                <a:lnTo>
                  <a:pt x="189" y="9"/>
                </a:lnTo>
                <a:lnTo>
                  <a:pt x="212" y="17"/>
                </a:lnTo>
                <a:lnTo>
                  <a:pt x="232" y="30"/>
                </a:lnTo>
                <a:lnTo>
                  <a:pt x="250" y="48"/>
                </a:lnTo>
                <a:lnTo>
                  <a:pt x="263" y="69"/>
                </a:lnTo>
                <a:lnTo>
                  <a:pt x="234" y="78"/>
                </a:lnTo>
                <a:lnTo>
                  <a:pt x="208" y="91"/>
                </a:lnTo>
                <a:lnTo>
                  <a:pt x="186" y="108"/>
                </a:lnTo>
                <a:lnTo>
                  <a:pt x="169" y="130"/>
                </a:lnTo>
                <a:lnTo>
                  <a:pt x="157" y="154"/>
                </a:lnTo>
                <a:lnTo>
                  <a:pt x="151" y="185"/>
                </a:lnTo>
                <a:lnTo>
                  <a:pt x="153" y="211"/>
                </a:lnTo>
                <a:lnTo>
                  <a:pt x="162" y="237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b-NO" sz="160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38299" y="2095500"/>
            <a:ext cx="4886326" cy="29854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2000" dirty="0">
                <a:latin typeface="EYInterstate" panose="02000503020000020004" pitchFamily="2" charset="0"/>
                <a:hlinkClick r:id="rId3"/>
              </a:rPr>
              <a:t>https://sukritgoel.github.io/HRbot/</a:t>
            </a:r>
            <a:endParaRPr lang="en-IN" sz="2000" dirty="0" smtClean="0">
              <a:latin typeface="EYInterstate" panose="02000503020000020004" pitchFamily="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2474"/>
              </p:ext>
            </p:extLst>
          </p:nvPr>
        </p:nvGraphicFramePr>
        <p:xfrm>
          <a:off x="2028825" y="345934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825" y="345934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1_EY light projection">
  <a:themeElements>
    <a:clrScheme name="Custom 1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646464"/>
      </a:hlink>
      <a:folHlink>
        <a:srgbClr val="000000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alpha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365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EYInterstate</vt:lpstr>
      <vt:lpstr>EYInterstate Bold</vt:lpstr>
      <vt:lpstr>EYInterstate Light</vt:lpstr>
      <vt:lpstr>EYInterstate Regular</vt:lpstr>
      <vt:lpstr>1_EY light projection</vt:lpstr>
      <vt:lpstr>Macro-Enabled Worksheet</vt:lpstr>
      <vt:lpstr>Chatbot Demo</vt:lpstr>
      <vt:lpstr>Human’s conversation with Machine</vt:lpstr>
      <vt:lpstr>Chatbots</vt:lpstr>
      <vt:lpstr>Our services</vt:lpstr>
      <vt:lpstr>Demo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Chawla</dc:creator>
  <cp:lastModifiedBy>Sukrit Goel</cp:lastModifiedBy>
  <cp:revision>38</cp:revision>
  <dcterms:created xsi:type="dcterms:W3CDTF">2017-07-10T09:23:07Z</dcterms:created>
  <dcterms:modified xsi:type="dcterms:W3CDTF">2017-07-12T05:13:24Z</dcterms:modified>
</cp:coreProperties>
</file>