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1565-C441-B862-CB59-D5348BEC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527D-A2BB-41EB-E35F-EA676BFF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8478-3668-50AD-59C4-ECD4D6F5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66B2-E45C-F54C-14AC-6A17B02D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9273-CEA9-A01A-4538-92C77BD6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B84-C66A-4FE7-490F-5B8D725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87465-B7A7-C5B8-F7BE-3F7897B8C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42C9-8EC9-3CE1-E828-13684BA3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E85F-BE3E-3CC3-0AF5-D0456E4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4369-8904-8129-8DB6-CA6F1E1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D1B6-2699-F1AE-C01D-318B35CE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B52A-9F5A-F5B9-E360-DE696ABC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605F-F5BD-1B54-5202-B2F6C66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81A8-6A03-75F1-614E-46FC6BB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4016-FF54-E2A4-F64E-60D0CD92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D20-10D6-16CC-E911-4B94F8E1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3E09-4C82-B6B8-8974-7A75D20A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DA5B-0102-B54E-2830-9E899A04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74CA-4678-1078-F2B4-AFB6880F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66CB-6AB5-34AF-6D18-3C9330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D5E-B489-C3E7-017A-947CE92C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EF1D-8BD6-4278-4168-B12920B2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EEBA-3C6D-E15F-3E8C-63A114F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0278-20A1-56E7-6782-C6F8B3F5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E577-F68E-EDAB-3FA8-3347C8C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ACC-04A0-6E54-0A35-98612099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02DB-71B9-F5A2-2331-C1112946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D09D-F310-1666-2CB7-93B5BE77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16C0-1E5A-8456-4CE4-6C78AA3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C274-69EB-C2CE-AC1C-4467F745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0F1E-90B8-DA2A-4B8B-3BBD2CE0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25D-C251-1F50-60F2-CBADEB96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50784-A5FC-40F3-A324-C05B30C6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7C04-A5DC-A443-6B69-968F5DEE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1D6DF-EE41-4506-99EF-A4EFD9DB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2CE08-D06C-83C1-4A8A-E085F4E1D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0900-5DAF-63D3-10CF-DEE755EC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E89E7-1646-8360-5E8E-A353AF9B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441B8-55E4-E476-4F85-44C19F8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4F37-5731-7160-12B0-A8732CF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C48D-5E96-FC01-4A06-D2C48A15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2ACD-1E64-5A62-E274-A09D5DC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73101-0E12-DAEC-17F8-7AC7308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8BA0D-4ED1-729C-183E-54386F7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EB04-4FB5-A39C-304F-A69AE41A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E2C21-9A4F-2F23-4E1D-790C9BE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1CCF-4F99-C926-BEFB-17C81123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A444-E304-C5C0-FFCD-29AEC732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D38C-6A6E-4D20-445B-D355ADDA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CD67-71EB-3BCB-5543-3EC7F544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3EFC-F2C1-00D3-E128-523C7C27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7CB8-9378-5A84-36D1-EAE02D0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75F-5FD2-C7F9-1350-159B41AD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1BF5-36BA-68F2-1187-04934E45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BC2B-5247-C6D3-5EC4-4ED6E88D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DFA8-DA56-A3AA-C232-B3143EF4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6057-6953-F50A-6ACB-7725D574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84E1-87F4-0F0F-421F-53EFBB6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4CCC-4224-920C-5A2E-526409F3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B73A-EF72-5AB1-D526-B68413EA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F776-3840-181D-6F2C-FFD140FCF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0CE3-AC22-4746-A2B4-AA1E40AFC02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AB4E-E592-241D-11BD-B00E696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D0FB-7171-D371-30AA-43599EAC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2E8E-590F-4DBB-8065-503AD6A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BE46A-AD09-E601-8CAC-16476DA1903A}"/>
              </a:ext>
            </a:extLst>
          </p:cNvPr>
          <p:cNvSpPr/>
          <p:nvPr/>
        </p:nvSpPr>
        <p:spPr>
          <a:xfrm>
            <a:off x="3846256" y="167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Read in Nodes from .GOM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10D57-4625-27E2-14D3-6B588E54BE89}"/>
              </a:ext>
            </a:extLst>
          </p:cNvPr>
          <p:cNvSpPr/>
          <p:nvPr/>
        </p:nvSpPr>
        <p:spPr>
          <a:xfrm>
            <a:off x="7503856" y="167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89266-1A3D-BF28-792C-B0DC3881719C}"/>
              </a:ext>
            </a:extLst>
          </p:cNvPr>
          <p:cNvSpPr/>
          <p:nvPr/>
        </p:nvSpPr>
        <p:spPr>
          <a:xfrm>
            <a:off x="7656256" y="3198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82ABD-206E-8E81-14A7-9A63FE68034C}"/>
              </a:ext>
            </a:extLst>
          </p:cNvPr>
          <p:cNvSpPr/>
          <p:nvPr/>
        </p:nvSpPr>
        <p:spPr>
          <a:xfrm>
            <a:off x="7808656" y="4722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85A9DE-8318-6C06-574A-890F587DB028}"/>
              </a:ext>
            </a:extLst>
          </p:cNvPr>
          <p:cNvSpPr/>
          <p:nvPr/>
        </p:nvSpPr>
        <p:spPr>
          <a:xfrm>
            <a:off x="7961056" y="6246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4A162-ABD5-D5F4-0D52-F2974F661BB2}"/>
              </a:ext>
            </a:extLst>
          </p:cNvPr>
          <p:cNvSpPr/>
          <p:nvPr/>
        </p:nvSpPr>
        <p:spPr>
          <a:xfrm>
            <a:off x="8113456" y="7770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441E5-E346-2783-D66A-2EC485BAAC8C}"/>
              </a:ext>
            </a:extLst>
          </p:cNvPr>
          <p:cNvSpPr/>
          <p:nvPr/>
        </p:nvSpPr>
        <p:spPr>
          <a:xfrm>
            <a:off x="8265856" y="92945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24EF78-6656-2A38-E6D6-CF8BF863044A}"/>
              </a:ext>
            </a:extLst>
          </p:cNvPr>
          <p:cNvSpPr/>
          <p:nvPr/>
        </p:nvSpPr>
        <p:spPr>
          <a:xfrm>
            <a:off x="-888748" y="493948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CheckMinMax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 Subroutine determines the minimum and maximum set of coordinates given a set of coordinates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BBCA3-D8CE-2ED0-91C5-7D6135686B00}"/>
              </a:ext>
            </a:extLst>
          </p:cNvPr>
          <p:cNvSpPr/>
          <p:nvPr/>
        </p:nvSpPr>
        <p:spPr>
          <a:xfrm>
            <a:off x="9204836" y="3434838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3D Axisymmetric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ADB83-C965-B73C-2573-9D47CB356051}"/>
              </a:ext>
            </a:extLst>
          </p:cNvPr>
          <p:cNvSpPr/>
          <p:nvPr/>
        </p:nvSpPr>
        <p:spPr>
          <a:xfrm>
            <a:off x="561512" y="238678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Cartesian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6D924-8B9C-7931-3EC1-008906A6DD2B}"/>
              </a:ext>
            </a:extLst>
          </p:cNvPr>
          <p:cNvSpPr/>
          <p:nvPr/>
        </p:nvSpPr>
        <p:spPr>
          <a:xfrm>
            <a:off x="7808655" y="2137902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Polar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331BB-E962-814E-E29F-4B49929BB75E}"/>
              </a:ext>
            </a:extLst>
          </p:cNvPr>
          <p:cNvSpPr/>
          <p:nvPr/>
        </p:nvSpPr>
        <p:spPr>
          <a:xfrm>
            <a:off x="2405290" y="3566342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3D Cartesian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0FEFB-382C-FDD3-8F29-56D28ED26CF9}"/>
              </a:ext>
            </a:extLst>
          </p:cNvPr>
          <p:cNvSpPr/>
          <p:nvPr/>
        </p:nvSpPr>
        <p:spPr>
          <a:xfrm>
            <a:off x="3838881" y="1362075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Determine the nodes in the selected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3F1EF-DAED-5866-EDF2-53DAC654F192}"/>
              </a:ext>
            </a:extLst>
          </p:cNvPr>
          <p:cNvSpPr/>
          <p:nvPr/>
        </p:nvSpPr>
        <p:spPr>
          <a:xfrm>
            <a:off x="6053597" y="3434838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2D Axisymmetric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2C2D5-DF23-9502-B907-11E2EDC6D2E9}"/>
              </a:ext>
            </a:extLst>
          </p:cNvPr>
          <p:cNvSpPr/>
          <p:nvPr/>
        </p:nvSpPr>
        <p:spPr>
          <a:xfrm>
            <a:off x="-888747" y="3566343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2D Cartesian</a:t>
            </a:r>
          </a:p>
        </p:txBody>
      </p:sp>
    </p:spTree>
    <p:extLst>
      <p:ext uri="{BB962C8B-B14F-4D97-AF65-F5344CB8AC3E}">
        <p14:creationId xmlns:p14="http://schemas.microsoft.com/office/powerpoint/2010/main" val="11387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A129D8-4DAA-E976-9A9B-C014DC0E0E4E}"/>
              </a:ext>
            </a:extLst>
          </p:cNvPr>
          <p:cNvSpPr/>
          <p:nvPr/>
        </p:nvSpPr>
        <p:spPr>
          <a:xfrm>
            <a:off x="426781" y="114300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Steps to apply velocity and stress correction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9BA73-937F-F383-E343-A596265697D7}"/>
              </a:ext>
            </a:extLst>
          </p:cNvPr>
          <p:cNvSpPr/>
          <p:nvPr/>
        </p:nvSpPr>
        <p:spPr>
          <a:xfrm>
            <a:off x="8986683" y="111043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ACB1C-202D-EA39-1958-3F809463CC26}"/>
              </a:ext>
            </a:extLst>
          </p:cNvPr>
          <p:cNvSpPr/>
          <p:nvPr/>
        </p:nvSpPr>
        <p:spPr>
          <a:xfrm>
            <a:off x="9139083" y="126283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A5E9-A6FF-A9EF-705F-6682C7462835}"/>
              </a:ext>
            </a:extLst>
          </p:cNvPr>
          <p:cNvSpPr/>
          <p:nvPr/>
        </p:nvSpPr>
        <p:spPr>
          <a:xfrm>
            <a:off x="426780" y="125607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Check if (stress or velocity scaling flag)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2000C-1CEF-F5B7-9A13-57237FAF30AE}"/>
              </a:ext>
            </a:extLst>
          </p:cNvPr>
          <p:cNvSpPr/>
          <p:nvPr/>
        </p:nvSpPr>
        <p:spPr>
          <a:xfrm>
            <a:off x="9291483" y="141523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67B5-CC32-C9AF-C5CB-C64A5D30ED75}"/>
              </a:ext>
            </a:extLst>
          </p:cNvPr>
          <p:cNvSpPr/>
          <p:nvPr/>
        </p:nvSpPr>
        <p:spPr>
          <a:xfrm>
            <a:off x="9443883" y="156763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1B150-0E42-37E3-5AD1-F392530D8FD9}"/>
              </a:ext>
            </a:extLst>
          </p:cNvPr>
          <p:cNvSpPr/>
          <p:nvPr/>
        </p:nvSpPr>
        <p:spPr>
          <a:xfrm>
            <a:off x="9596283" y="172003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1BFD8-7CEC-BEDF-DFCA-C4E7F77C16CC}"/>
              </a:ext>
            </a:extLst>
          </p:cNvPr>
          <p:cNvSpPr/>
          <p:nvPr/>
        </p:nvSpPr>
        <p:spPr>
          <a:xfrm>
            <a:off x="3719358" y="1198921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If (velocity correction)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Call velocity correction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If(stress correction)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Call stress correction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CB701-EAA3-7D2B-0B16-D8D72AB9BA1A}"/>
              </a:ext>
            </a:extLst>
          </p:cNvPr>
          <p:cNvSpPr/>
          <p:nvPr/>
        </p:nvSpPr>
        <p:spPr>
          <a:xfrm>
            <a:off x="4398706" y="68212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Get the MPs in the element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648A4-E6A7-64BB-1643-503EF838818E}"/>
              </a:ext>
            </a:extLst>
          </p:cNvPr>
          <p:cNvSpPr/>
          <p:nvPr/>
        </p:nvSpPr>
        <p:spPr>
          <a:xfrm>
            <a:off x="401893" y="3544836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Determine the elements in the bounding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0167E-87AB-49CD-E039-5E59C32662FC}"/>
              </a:ext>
            </a:extLst>
          </p:cNvPr>
          <p:cNvSpPr/>
          <p:nvPr/>
        </p:nvSpPr>
        <p:spPr>
          <a:xfrm>
            <a:off x="401894" y="2403065"/>
            <a:ext cx="2900517" cy="104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Determine the bounding box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E76C6-C314-B9DD-B5F9-F610C8F5324C}"/>
              </a:ext>
            </a:extLst>
          </p:cNvPr>
          <p:cNvSpPr txBox="1"/>
          <p:nvPr/>
        </p:nvSpPr>
        <p:spPr>
          <a:xfrm>
            <a:off x="7896225" y="114300"/>
            <a:ext cx="226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*Assume that the selected nodes could change in subsequent .CPS files</a:t>
            </a:r>
          </a:p>
        </p:txBody>
      </p:sp>
    </p:spTree>
    <p:extLst>
      <p:ext uri="{BB962C8B-B14F-4D97-AF65-F5344CB8AC3E}">
        <p14:creationId xmlns:p14="http://schemas.microsoft.com/office/powerpoint/2010/main" val="257660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Moore</dc:creator>
  <cp:lastModifiedBy>Jonathan Moore</cp:lastModifiedBy>
  <cp:revision>3</cp:revision>
  <dcterms:created xsi:type="dcterms:W3CDTF">2023-12-21T14:36:16Z</dcterms:created>
  <dcterms:modified xsi:type="dcterms:W3CDTF">2023-12-27T01:58:23Z</dcterms:modified>
</cp:coreProperties>
</file>