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84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69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5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936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66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7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5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77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9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812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5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2EDD-224D-4BF0-A647-08A028578EDA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AB10-7E0B-4F98-BA41-1FA572880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6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27747" y="304215"/>
            <a:ext cx="9144000" cy="1842219"/>
          </a:xfrm>
        </p:spPr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LINUX COMMANDS FOR DEVOPS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570973"/>
            <a:ext cx="9144000" cy="1686827"/>
          </a:xfrm>
        </p:spPr>
        <p:txBody>
          <a:bodyPr/>
          <a:lstStyle/>
          <a:p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00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Geniş ekran</PresentationFormat>
  <Paragraphs>1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LINUX COMMANDS FOR DEVOPS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 FOR DEVOPS</dc:title>
  <dc:creator>sukru karadag</dc:creator>
  <cp:lastModifiedBy>sukru karadag</cp:lastModifiedBy>
  <cp:revision>2</cp:revision>
  <dcterms:created xsi:type="dcterms:W3CDTF">2022-03-24T11:14:38Z</dcterms:created>
  <dcterms:modified xsi:type="dcterms:W3CDTF">2022-03-24T11:26:17Z</dcterms:modified>
</cp:coreProperties>
</file>