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1300" r:id="rId5"/>
    <p:sldId id="1349" r:id="rId6"/>
    <p:sldId id="1291" r:id="rId7"/>
    <p:sldId id="1350" r:id="rId8"/>
    <p:sldId id="1351" r:id="rId9"/>
    <p:sldId id="1352" r:id="rId10"/>
    <p:sldId id="1353" r:id="rId11"/>
    <p:sldId id="1354" r:id="rId12"/>
    <p:sldId id="1355" r:id="rId13"/>
    <p:sldId id="1356" r:id="rId14"/>
    <p:sldId id="1250" r:id="rId15"/>
  </p:sldIdLst>
  <p:sldSz cx="12192000" cy="6858000"/>
  <p:notesSz cx="6858000" cy="9144000"/>
  <p:custDataLst>
    <p:tags r:id="rId1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1D601-D6A5-62D2-711B-43242659F1EF}" v="371" dt="2025-08-14T05:31:56.644"/>
    <p1510:client id="{9BD77350-E62D-A595-3CF0-F1230CA1306E}" v="18" dt="2025-08-14T05:34:50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906" y="-797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d Kaisar" userId="9c081128-0687-4cc5-906f-c826450d4c39" providerId="ADAL" clId="{C308FC1A-A9CE-4EDC-895A-725FCBFC5E12}"/>
    <pc:docChg chg="modSld">
      <pc:chgData name="Mohd Kaisar" userId="9c081128-0687-4cc5-906f-c826450d4c39" providerId="ADAL" clId="{C308FC1A-A9CE-4EDC-895A-725FCBFC5E12}" dt="2025-08-05T09:25:34.031" v="0" actId="6549"/>
      <pc:docMkLst>
        <pc:docMk/>
      </pc:docMkLst>
      <pc:sldChg chg="modSp mod">
        <pc:chgData name="Mohd Kaisar" userId="9c081128-0687-4cc5-906f-c826450d4c39" providerId="ADAL" clId="{C308FC1A-A9CE-4EDC-895A-725FCBFC5E12}" dt="2025-08-05T09:25:34.031" v="0" actId="6549"/>
        <pc:sldMkLst>
          <pc:docMk/>
          <pc:sldMk cId="1307925877" sldId="1296"/>
        </pc:sldMkLst>
      </pc:sldChg>
    </pc:docChg>
  </pc:docChgLst>
  <pc:docChgLst>
    <pc:chgData name="Raghunandan Mysore Sreeharsha" userId="S::rmsreeharsha@edunetfoundation.org::1c41a7c1-88f6-49b5-bd75-570a6d466f84" providerId="AD" clId="Web-{90A1D601-D6A5-62D2-711B-43242659F1EF}"/>
    <pc:docChg chg="addSld delSld modSld">
      <pc:chgData name="Raghunandan Mysore Sreeharsha" userId="S::rmsreeharsha@edunetfoundation.org::1c41a7c1-88f6-49b5-bd75-570a6d466f84" providerId="AD" clId="Web-{90A1D601-D6A5-62D2-711B-43242659F1EF}" dt="2025-08-14T05:31:54.550" v="225" actId="20577"/>
      <pc:docMkLst>
        <pc:docMk/>
      </pc:docMkLst>
      <pc:sldChg chg="del">
        <pc:chgData name="Raghunandan Mysore Sreeharsha" userId="S::rmsreeharsha@edunetfoundation.org::1c41a7c1-88f6-49b5-bd75-570a6d466f84" providerId="AD" clId="Web-{90A1D601-D6A5-62D2-711B-43242659F1EF}" dt="2025-08-14T05:30:02.001" v="182"/>
        <pc:sldMkLst>
          <pc:docMk/>
          <pc:sldMk cId="0" sldId="256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01" v="181"/>
        <pc:sldMkLst>
          <pc:docMk/>
          <pc:sldMk cId="0" sldId="257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86" v="179"/>
        <pc:sldMkLst>
          <pc:docMk/>
          <pc:sldMk cId="0" sldId="259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42" v="213"/>
        <pc:sldMkLst>
          <pc:docMk/>
          <pc:sldMk cId="1445484757" sldId="260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01" v="184"/>
        <pc:sldMkLst>
          <pc:docMk/>
          <pc:sldMk cId="0" sldId="261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42" v="210"/>
        <pc:sldMkLst>
          <pc:docMk/>
          <pc:sldMk cId="2904073098" sldId="262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26" v="208"/>
        <pc:sldMkLst>
          <pc:docMk/>
          <pc:sldMk cId="189208443" sldId="263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48" v="193"/>
        <pc:sldMkLst>
          <pc:docMk/>
          <pc:sldMk cId="4018293000" sldId="269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48" v="192"/>
        <pc:sldMkLst>
          <pc:docMk/>
          <pc:sldMk cId="491022845" sldId="270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32" v="191"/>
        <pc:sldMkLst>
          <pc:docMk/>
          <pc:sldMk cId="438416296" sldId="271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32" v="190"/>
        <pc:sldMkLst>
          <pc:docMk/>
          <pc:sldMk cId="672804222" sldId="272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32" v="188"/>
        <pc:sldMkLst>
          <pc:docMk/>
          <pc:sldMk cId="2840627139" sldId="273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17" v="185"/>
        <pc:sldMkLst>
          <pc:docMk/>
          <pc:sldMk cId="3607498980" sldId="275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86" v="180"/>
        <pc:sldMkLst>
          <pc:docMk/>
          <pc:sldMk cId="3464753524" sldId="276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24:41.683" v="25"/>
        <pc:sldMkLst>
          <pc:docMk/>
          <pc:sldMk cId="1085522736" sldId="1290"/>
        </pc:sldMkLst>
      </pc:sldChg>
      <pc:sldChg chg="delSp modSp">
        <pc:chgData name="Raghunandan Mysore Sreeharsha" userId="S::rmsreeharsha@edunetfoundation.org::1c41a7c1-88f6-49b5-bd75-570a6d466f84" providerId="AD" clId="Web-{90A1D601-D6A5-62D2-711B-43242659F1EF}" dt="2025-08-14T05:25:28.496" v="63"/>
        <pc:sldMkLst>
          <pc:docMk/>
          <pc:sldMk cId="2746043547" sldId="1291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25:13.340" v="57" actId="20577"/>
          <ac:spMkLst>
            <pc:docMk/>
            <pc:sldMk cId="2746043547" sldId="1291"/>
            <ac:spMk id="2" creationId="{687AFAD5-578C-DC2D-F127-90FF4287354D}"/>
          </ac:spMkLst>
        </pc:spChg>
        <pc:spChg chg="del">
          <ac:chgData name="Raghunandan Mysore Sreeharsha" userId="S::rmsreeharsha@edunetfoundation.org::1c41a7c1-88f6-49b5-bd75-570a6d466f84" providerId="AD" clId="Web-{90A1D601-D6A5-62D2-711B-43242659F1EF}" dt="2025-08-14T05:25:24.637" v="62"/>
          <ac:spMkLst>
            <pc:docMk/>
            <pc:sldMk cId="2746043547" sldId="1291"/>
            <ac:spMk id="4" creationId="{D90E1148-E15D-1245-6C58-881D753F7D53}"/>
          </ac:spMkLst>
        </pc:spChg>
        <pc:spChg chg="del">
          <ac:chgData name="Raghunandan Mysore Sreeharsha" userId="S::rmsreeharsha@edunetfoundation.org::1c41a7c1-88f6-49b5-bd75-570a6d466f84" providerId="AD" clId="Web-{90A1D601-D6A5-62D2-711B-43242659F1EF}" dt="2025-08-14T05:25:22.637" v="61"/>
          <ac:spMkLst>
            <pc:docMk/>
            <pc:sldMk cId="2746043547" sldId="1291"/>
            <ac:spMk id="5" creationId="{0D030672-4A62-4032-8A18-0C4524E53AD3}"/>
          </ac:spMkLst>
        </pc:spChg>
        <pc:spChg chg="del mod">
          <ac:chgData name="Raghunandan Mysore Sreeharsha" userId="S::rmsreeharsha@edunetfoundation.org::1c41a7c1-88f6-49b5-bd75-570a6d466f84" providerId="AD" clId="Web-{90A1D601-D6A5-62D2-711B-43242659F1EF}" dt="2025-08-14T05:25:20.168" v="60"/>
          <ac:spMkLst>
            <pc:docMk/>
            <pc:sldMk cId="2746043547" sldId="1291"/>
            <ac:spMk id="9" creationId="{091B843F-6928-3290-2287-5FA1F531B685}"/>
          </ac:spMkLst>
        </pc:spChg>
        <pc:picChg chg="del">
          <ac:chgData name="Raghunandan Mysore Sreeharsha" userId="S::rmsreeharsha@edunetfoundation.org::1c41a7c1-88f6-49b5-bd75-570a6d466f84" providerId="AD" clId="Web-{90A1D601-D6A5-62D2-711B-43242659F1EF}" dt="2025-08-14T05:25:28.496" v="63"/>
          <ac:picMkLst>
            <pc:docMk/>
            <pc:sldMk cId="2746043547" sldId="1291"/>
            <ac:picMk id="3" creationId="{B8C70C07-9CAE-6D5F-86A4-E738987B1C15}"/>
          </ac:picMkLst>
        </pc:picChg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23" v="169"/>
        <pc:sldMkLst>
          <pc:docMk/>
          <pc:sldMk cId="2046321281" sldId="1295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23" v="168"/>
        <pc:sldMkLst>
          <pc:docMk/>
          <pc:sldMk cId="1307925877" sldId="1296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23" v="167"/>
        <pc:sldMkLst>
          <pc:docMk/>
          <pc:sldMk cId="2530748435" sldId="1297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23" v="166"/>
        <pc:sldMkLst>
          <pc:docMk/>
          <pc:sldMk cId="1834508902" sldId="1298"/>
        </pc:sldMkLst>
      </pc:sldChg>
      <pc:sldChg chg="modSp">
        <pc:chgData name="Raghunandan Mysore Sreeharsha" userId="S::rmsreeharsha@edunetfoundation.org::1c41a7c1-88f6-49b5-bd75-570a6d466f84" providerId="AD" clId="Web-{90A1D601-D6A5-62D2-711B-43242659F1EF}" dt="2025-08-14T05:29:09.078" v="156" actId="20577"/>
        <pc:sldMkLst>
          <pc:docMk/>
          <pc:sldMk cId="2000950779" sldId="1300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29:09.078" v="156" actId="20577"/>
          <ac:spMkLst>
            <pc:docMk/>
            <pc:sldMk cId="2000950779" sldId="1300"/>
            <ac:spMk id="2" creationId="{7BC3452E-282B-E1CE-1049-3451E4122F16}"/>
          </ac:spMkLst>
        </pc:spChg>
        <pc:spChg chg="mod">
          <ac:chgData name="Raghunandan Mysore Sreeharsha" userId="S::rmsreeharsha@edunetfoundation.org::1c41a7c1-88f6-49b5-bd75-570a6d466f84" providerId="AD" clId="Web-{90A1D601-D6A5-62D2-711B-43242659F1EF}" dt="2025-08-14T05:28:51.937" v="150" actId="20577"/>
          <ac:spMkLst>
            <pc:docMk/>
            <pc:sldMk cId="2000950779" sldId="1300"/>
            <ac:spMk id="18" creationId="{E395316D-1E70-9E4D-C82D-DC6493EC4CED}"/>
          </ac:spMkLst>
        </pc:spChg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23" v="170"/>
        <pc:sldMkLst>
          <pc:docMk/>
          <pc:sldMk cId="1069549734" sldId="1301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42" v="211"/>
        <pc:sldMkLst>
          <pc:docMk/>
          <pc:sldMk cId="3854160679" sldId="1303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26" v="207"/>
        <pc:sldMkLst>
          <pc:docMk/>
          <pc:sldMk cId="3620330118" sldId="1304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26" v="206"/>
        <pc:sldMkLst>
          <pc:docMk/>
          <pc:sldMk cId="1452209851" sldId="1305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11" v="205"/>
        <pc:sldMkLst>
          <pc:docMk/>
          <pc:sldMk cId="4120068334" sldId="1308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11" v="204"/>
        <pc:sldMkLst>
          <pc:docMk/>
          <pc:sldMk cId="3843581059" sldId="1309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11" v="203"/>
        <pc:sldMkLst>
          <pc:docMk/>
          <pc:sldMk cId="277943349" sldId="1310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95" v="202"/>
        <pc:sldMkLst>
          <pc:docMk/>
          <pc:sldMk cId="3946596805" sldId="1312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95" v="201"/>
        <pc:sldMkLst>
          <pc:docMk/>
          <pc:sldMk cId="129326218" sldId="1313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95" v="200"/>
        <pc:sldMkLst>
          <pc:docMk/>
          <pc:sldMk cId="2918601711" sldId="1314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64" v="194"/>
        <pc:sldMkLst>
          <pc:docMk/>
          <pc:sldMk cId="1498268291" sldId="1316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32" v="189"/>
        <pc:sldMkLst>
          <pc:docMk/>
          <pc:sldMk cId="1977614539" sldId="1317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17" v="187"/>
        <pc:sldMkLst>
          <pc:docMk/>
          <pc:sldMk cId="3023939437" sldId="1318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17" v="186"/>
        <pc:sldMkLst>
          <pc:docMk/>
          <pc:sldMk cId="2981820408" sldId="1319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01" v="183"/>
        <pc:sldMkLst>
          <pc:docMk/>
          <pc:sldMk cId="582989685" sldId="1320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70" v="178"/>
        <pc:sldMkLst>
          <pc:docMk/>
          <pc:sldMk cId="2437927766" sldId="1322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70" v="177"/>
        <pc:sldMkLst>
          <pc:docMk/>
          <pc:sldMk cId="1291148627" sldId="1323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70" v="176"/>
        <pc:sldMkLst>
          <pc:docMk/>
          <pc:sldMk cId="3241243167" sldId="1324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70" v="175"/>
        <pc:sldMkLst>
          <pc:docMk/>
          <pc:sldMk cId="1867440753" sldId="1325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42" v="212"/>
        <pc:sldMkLst>
          <pc:docMk/>
          <pc:sldMk cId="3355571738" sldId="1334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126" v="209"/>
        <pc:sldMkLst>
          <pc:docMk/>
          <pc:sldMk cId="2868888213" sldId="1335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95" v="199"/>
        <pc:sldMkLst>
          <pc:docMk/>
          <pc:sldMk cId="3892308195" sldId="1336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79" v="198"/>
        <pc:sldMkLst>
          <pc:docMk/>
          <pc:sldMk cId="14678897" sldId="1337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79" v="197"/>
        <pc:sldMkLst>
          <pc:docMk/>
          <pc:sldMk cId="3744892738" sldId="1338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64" v="196"/>
        <pc:sldMkLst>
          <pc:docMk/>
          <pc:sldMk cId="3075657486" sldId="1339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2.064" v="195"/>
        <pc:sldMkLst>
          <pc:docMk/>
          <pc:sldMk cId="362432573" sldId="1340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54" v="174"/>
        <pc:sldMkLst>
          <pc:docMk/>
          <pc:sldMk cId="3696515611" sldId="1341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54" v="173"/>
        <pc:sldMkLst>
          <pc:docMk/>
          <pc:sldMk cId="1108085444" sldId="1342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54" v="172"/>
        <pc:sldMkLst>
          <pc:docMk/>
          <pc:sldMk cId="3940468194" sldId="1343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39" v="171"/>
        <pc:sldMkLst>
          <pc:docMk/>
          <pc:sldMk cId="2186353714" sldId="1344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07" v="165"/>
        <pc:sldMkLst>
          <pc:docMk/>
          <pc:sldMk cId="525973301" sldId="1345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07" v="164"/>
        <pc:sldMkLst>
          <pc:docMk/>
          <pc:sldMk cId="3067711399" sldId="1346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07" v="163"/>
        <pc:sldMkLst>
          <pc:docMk/>
          <pc:sldMk cId="2405541024" sldId="1347"/>
        </pc:sldMkLst>
      </pc:sldChg>
      <pc:sldChg chg="del">
        <pc:chgData name="Raghunandan Mysore Sreeharsha" userId="S::rmsreeharsha@edunetfoundation.org::1c41a7c1-88f6-49b5-bd75-570a6d466f84" providerId="AD" clId="Web-{90A1D601-D6A5-62D2-711B-43242659F1EF}" dt="2025-08-14T05:30:01.907" v="162"/>
        <pc:sldMkLst>
          <pc:docMk/>
          <pc:sldMk cId="1558587447" sldId="1348"/>
        </pc:sldMkLst>
      </pc:sldChg>
      <pc:sldChg chg="addSp delSp modSp add replId">
        <pc:chgData name="Raghunandan Mysore Sreeharsha" userId="S::rmsreeharsha@edunetfoundation.org::1c41a7c1-88f6-49b5-bd75-570a6d466f84" providerId="AD" clId="Web-{90A1D601-D6A5-62D2-711B-43242659F1EF}" dt="2025-08-14T05:31:33.503" v="224" actId="14100"/>
        <pc:sldMkLst>
          <pc:docMk/>
          <pc:sldMk cId="3442668032" sldId="1349"/>
        </pc:sldMkLst>
        <pc:spChg chg="del">
          <ac:chgData name="Raghunandan Mysore Sreeharsha" userId="S::rmsreeharsha@edunetfoundation.org::1c41a7c1-88f6-49b5-bd75-570a6d466f84" providerId="AD" clId="Web-{90A1D601-D6A5-62D2-711B-43242659F1EF}" dt="2025-08-14T05:21:31.164" v="2"/>
          <ac:spMkLst>
            <pc:docMk/>
            <pc:sldMk cId="3442668032" sldId="1349"/>
            <ac:spMk id="2" creationId="{9FEC2FB4-889E-2BDB-632F-077FCAF83820}"/>
          </ac:spMkLst>
        </pc:spChg>
        <pc:spChg chg="add mod">
          <ac:chgData name="Raghunandan Mysore Sreeharsha" userId="S::rmsreeharsha@edunetfoundation.org::1c41a7c1-88f6-49b5-bd75-570a6d466f84" providerId="AD" clId="Web-{90A1D601-D6A5-62D2-711B-43242659F1EF}" dt="2025-08-14T05:30:59.315" v="217" actId="20577"/>
          <ac:spMkLst>
            <pc:docMk/>
            <pc:sldMk cId="3442668032" sldId="1349"/>
            <ac:spMk id="3" creationId="{583006E0-F63C-4BA4-389D-C91A4075610B}"/>
          </ac:spMkLst>
        </pc:spChg>
        <pc:spChg chg="del">
          <ac:chgData name="Raghunandan Mysore Sreeharsha" userId="S::rmsreeharsha@edunetfoundation.org::1c41a7c1-88f6-49b5-bd75-570a6d466f84" providerId="AD" clId="Web-{90A1D601-D6A5-62D2-711B-43242659F1EF}" dt="2025-08-14T05:21:40.804" v="4"/>
          <ac:spMkLst>
            <pc:docMk/>
            <pc:sldMk cId="3442668032" sldId="1349"/>
            <ac:spMk id="5" creationId="{3969BD8F-8F1F-195F-1FFF-B721A88A63B0}"/>
          </ac:spMkLst>
        </pc:spChg>
        <pc:spChg chg="del">
          <ac:chgData name="Raghunandan Mysore Sreeharsha" userId="S::rmsreeharsha@edunetfoundation.org::1c41a7c1-88f6-49b5-bd75-570a6d466f84" providerId="AD" clId="Web-{90A1D601-D6A5-62D2-711B-43242659F1EF}" dt="2025-08-14T05:21:29.101" v="1"/>
          <ac:spMkLst>
            <pc:docMk/>
            <pc:sldMk cId="3442668032" sldId="1349"/>
            <ac:spMk id="6" creationId="{5EB6EACB-A15C-C558-E503-E1B403AEE499}"/>
          </ac:spMkLst>
        </pc:spChg>
        <pc:spChg chg="add mod">
          <ac:chgData name="Raghunandan Mysore Sreeharsha" userId="S::rmsreeharsha@edunetfoundation.org::1c41a7c1-88f6-49b5-bd75-570a6d466f84" providerId="AD" clId="Web-{90A1D601-D6A5-62D2-711B-43242659F1EF}" dt="2025-08-14T05:31:33.503" v="224" actId="14100"/>
          <ac:spMkLst>
            <pc:docMk/>
            <pc:sldMk cId="3442668032" sldId="1349"/>
            <ac:spMk id="8" creationId="{761FE11B-F08F-EA24-6ECA-6D0A1BF1E903}"/>
          </ac:spMkLst>
        </pc:spChg>
        <pc:spChg chg="del">
          <ac:chgData name="Raghunandan Mysore Sreeharsha" userId="S::rmsreeharsha@edunetfoundation.org::1c41a7c1-88f6-49b5-bd75-570a6d466f84" providerId="AD" clId="Web-{90A1D601-D6A5-62D2-711B-43242659F1EF}" dt="2025-08-14T05:21:43.211" v="5"/>
          <ac:spMkLst>
            <pc:docMk/>
            <pc:sldMk cId="3442668032" sldId="1349"/>
            <ac:spMk id="12" creationId="{1B00CB2E-2277-7CBB-7A26-817B5899B139}"/>
          </ac:spMkLst>
        </pc:spChg>
        <pc:spChg chg="del">
          <ac:chgData name="Raghunandan Mysore Sreeharsha" userId="S::rmsreeharsha@edunetfoundation.org::1c41a7c1-88f6-49b5-bd75-570a6d466f84" providerId="AD" clId="Web-{90A1D601-D6A5-62D2-711B-43242659F1EF}" dt="2025-08-14T05:21:45.211" v="6"/>
          <ac:spMkLst>
            <pc:docMk/>
            <pc:sldMk cId="3442668032" sldId="1349"/>
            <ac:spMk id="13" creationId="{3229EBF2-8B4E-6989-A210-F09C76726018}"/>
          </ac:spMkLst>
        </pc:spChg>
        <pc:picChg chg="del">
          <ac:chgData name="Raghunandan Mysore Sreeharsha" userId="S::rmsreeharsha@edunetfoundation.org::1c41a7c1-88f6-49b5-bd75-570a6d466f84" providerId="AD" clId="Web-{90A1D601-D6A5-62D2-711B-43242659F1EF}" dt="2025-08-14T05:21:37.164" v="3"/>
          <ac:picMkLst>
            <pc:docMk/>
            <pc:sldMk cId="3442668032" sldId="1349"/>
            <ac:picMk id="4" creationId="{DFF56ED7-561F-D5F3-AED7-81C29446A74A}"/>
          </ac:picMkLst>
        </pc:picChg>
        <pc:picChg chg="add mod">
          <ac:chgData name="Raghunandan Mysore Sreeharsha" userId="S::rmsreeharsha@edunetfoundation.org::1c41a7c1-88f6-49b5-bd75-570a6d466f84" providerId="AD" clId="Web-{90A1D601-D6A5-62D2-711B-43242659F1EF}" dt="2025-08-14T05:29:41.282" v="161" actId="1076"/>
          <ac:picMkLst>
            <pc:docMk/>
            <pc:sldMk cId="3442668032" sldId="1349"/>
            <ac:picMk id="7" creationId="{E14668EA-F609-4C8E-7E33-C8D4F3A311A5}"/>
          </ac:picMkLst>
        </pc:picChg>
      </pc:sldChg>
      <pc:sldChg chg="modSp add replId">
        <pc:chgData name="Raghunandan Mysore Sreeharsha" userId="S::rmsreeharsha@edunetfoundation.org::1c41a7c1-88f6-49b5-bd75-570a6d466f84" providerId="AD" clId="Web-{90A1D601-D6A5-62D2-711B-43242659F1EF}" dt="2025-08-14T05:26:12.825" v="73" actId="20577"/>
        <pc:sldMkLst>
          <pc:docMk/>
          <pc:sldMk cId="4094747440" sldId="1350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26:12.825" v="73" actId="20577"/>
          <ac:spMkLst>
            <pc:docMk/>
            <pc:sldMk cId="4094747440" sldId="1350"/>
            <ac:spMk id="2" creationId="{3CBEBBBA-5CF4-5202-786C-054FC76F51FF}"/>
          </ac:spMkLst>
        </pc:spChg>
      </pc:sldChg>
      <pc:sldChg chg="modSp add replId">
        <pc:chgData name="Raghunandan Mysore Sreeharsha" userId="S::rmsreeharsha@edunetfoundation.org::1c41a7c1-88f6-49b5-bd75-570a6d466f84" providerId="AD" clId="Web-{90A1D601-D6A5-62D2-711B-43242659F1EF}" dt="2025-08-14T05:26:25.826" v="76" actId="20577"/>
        <pc:sldMkLst>
          <pc:docMk/>
          <pc:sldMk cId="3284349145" sldId="1351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26:25.826" v="76" actId="20577"/>
          <ac:spMkLst>
            <pc:docMk/>
            <pc:sldMk cId="3284349145" sldId="1351"/>
            <ac:spMk id="2" creationId="{1B9B8291-8A2E-40AC-9C88-A70F47D7B60C}"/>
          </ac:spMkLst>
        </pc:spChg>
      </pc:sldChg>
      <pc:sldChg chg="modSp add replId">
        <pc:chgData name="Raghunandan Mysore Sreeharsha" userId="S::rmsreeharsha@edunetfoundation.org::1c41a7c1-88f6-49b5-bd75-570a6d466f84" providerId="AD" clId="Web-{90A1D601-D6A5-62D2-711B-43242659F1EF}" dt="2025-08-14T05:26:44.654" v="83" actId="20577"/>
        <pc:sldMkLst>
          <pc:docMk/>
          <pc:sldMk cId="3937326058" sldId="1352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26:44.654" v="83" actId="20577"/>
          <ac:spMkLst>
            <pc:docMk/>
            <pc:sldMk cId="3937326058" sldId="1352"/>
            <ac:spMk id="2" creationId="{E15BFC9B-AE6E-0231-F153-9FA6A53336DE}"/>
          </ac:spMkLst>
        </pc:spChg>
      </pc:sldChg>
      <pc:sldChg chg="modSp add replId">
        <pc:chgData name="Raghunandan Mysore Sreeharsha" userId="S::rmsreeharsha@edunetfoundation.org::1c41a7c1-88f6-49b5-bd75-570a6d466f84" providerId="AD" clId="Web-{90A1D601-D6A5-62D2-711B-43242659F1EF}" dt="2025-08-14T05:31:54.550" v="225" actId="20577"/>
        <pc:sldMkLst>
          <pc:docMk/>
          <pc:sldMk cId="1247416098" sldId="1353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31:54.550" v="225" actId="20577"/>
          <ac:spMkLst>
            <pc:docMk/>
            <pc:sldMk cId="1247416098" sldId="1353"/>
            <ac:spMk id="2" creationId="{FF43A1D2-BA94-C28C-CC33-20F2A8CBF8E6}"/>
          </ac:spMkLst>
        </pc:spChg>
      </pc:sldChg>
      <pc:sldChg chg="modSp add replId">
        <pc:chgData name="Raghunandan Mysore Sreeharsha" userId="S::rmsreeharsha@edunetfoundation.org::1c41a7c1-88f6-49b5-bd75-570a6d466f84" providerId="AD" clId="Web-{90A1D601-D6A5-62D2-711B-43242659F1EF}" dt="2025-08-14T05:27:29.577" v="122" actId="20577"/>
        <pc:sldMkLst>
          <pc:docMk/>
          <pc:sldMk cId="4151153574" sldId="1354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27:29.577" v="122" actId="20577"/>
          <ac:spMkLst>
            <pc:docMk/>
            <pc:sldMk cId="4151153574" sldId="1354"/>
            <ac:spMk id="2" creationId="{565B80B1-3B59-EA2F-68D8-475020EC920F}"/>
          </ac:spMkLst>
        </pc:spChg>
      </pc:sldChg>
      <pc:sldChg chg="modSp add replId">
        <pc:chgData name="Raghunandan Mysore Sreeharsha" userId="S::rmsreeharsha@edunetfoundation.org::1c41a7c1-88f6-49b5-bd75-570a6d466f84" providerId="AD" clId="Web-{90A1D601-D6A5-62D2-711B-43242659F1EF}" dt="2025-08-14T05:27:42.968" v="132" actId="20577"/>
        <pc:sldMkLst>
          <pc:docMk/>
          <pc:sldMk cId="154726197" sldId="1355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27:42.968" v="132" actId="20577"/>
          <ac:spMkLst>
            <pc:docMk/>
            <pc:sldMk cId="154726197" sldId="1355"/>
            <ac:spMk id="2" creationId="{0E7B0A38-E51F-FAB3-43A3-E6F66F53FEEB}"/>
          </ac:spMkLst>
        </pc:spChg>
      </pc:sldChg>
      <pc:sldChg chg="modSp add replId">
        <pc:chgData name="Raghunandan Mysore Sreeharsha" userId="S::rmsreeharsha@edunetfoundation.org::1c41a7c1-88f6-49b5-bd75-570a6d466f84" providerId="AD" clId="Web-{90A1D601-D6A5-62D2-711B-43242659F1EF}" dt="2025-08-14T05:27:54.124" v="138" actId="20577"/>
        <pc:sldMkLst>
          <pc:docMk/>
          <pc:sldMk cId="459288522" sldId="1356"/>
        </pc:sldMkLst>
        <pc:spChg chg="mod">
          <ac:chgData name="Raghunandan Mysore Sreeharsha" userId="S::rmsreeharsha@edunetfoundation.org::1c41a7c1-88f6-49b5-bd75-570a6d466f84" providerId="AD" clId="Web-{90A1D601-D6A5-62D2-711B-43242659F1EF}" dt="2025-08-14T05:27:54.124" v="138" actId="20577"/>
          <ac:spMkLst>
            <pc:docMk/>
            <pc:sldMk cId="459288522" sldId="1356"/>
            <ac:spMk id="2" creationId="{190D9D66-F842-8A54-E13C-54231FFCB3A9}"/>
          </ac:spMkLst>
        </pc:spChg>
      </pc:sldChg>
    </pc:docChg>
  </pc:docChgLst>
  <pc:docChgLst>
    <pc:chgData name="Raghunandan Mysore Sreeharsha" userId="S::rmsreeharsha@edunetfoundation.org::1c41a7c1-88f6-49b5-bd75-570a6d466f84" providerId="AD" clId="Web-{9BD77350-E62D-A595-3CF0-F1230CA1306E}"/>
    <pc:docChg chg="modSld">
      <pc:chgData name="Raghunandan Mysore Sreeharsha" userId="S::rmsreeharsha@edunetfoundation.org::1c41a7c1-88f6-49b5-bd75-570a6d466f84" providerId="AD" clId="Web-{9BD77350-E62D-A595-3CF0-F1230CA1306E}" dt="2025-08-14T05:34:44.218" v="7" actId="20577"/>
      <pc:docMkLst>
        <pc:docMk/>
      </pc:docMkLst>
      <pc:sldChg chg="modSp">
        <pc:chgData name="Raghunandan Mysore Sreeharsha" userId="S::rmsreeharsha@edunetfoundation.org::1c41a7c1-88f6-49b5-bd75-570a6d466f84" providerId="AD" clId="Web-{9BD77350-E62D-A595-3CF0-F1230CA1306E}" dt="2025-08-14T05:34:44.218" v="7" actId="20577"/>
        <pc:sldMkLst>
          <pc:docMk/>
          <pc:sldMk cId="2000950779" sldId="1300"/>
        </pc:sldMkLst>
        <pc:spChg chg="mod">
          <ac:chgData name="Raghunandan Mysore Sreeharsha" userId="S::rmsreeharsha@edunetfoundation.org::1c41a7c1-88f6-49b5-bd75-570a6d466f84" providerId="AD" clId="Web-{9BD77350-E62D-A595-3CF0-F1230CA1306E}" dt="2025-08-14T05:34:44.218" v="7" actId="20577"/>
          <ac:spMkLst>
            <pc:docMk/>
            <pc:sldMk cId="2000950779" sldId="1300"/>
            <ac:spMk id="18" creationId="{E395316D-1E70-9E4D-C82D-DC6493EC4C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Let's delve deeper into the exciting world of sustainability and AI.</a:t>
            </a:r>
            <a:endParaRPr lang="en-US" dirty="0"/>
          </a:p>
          <a:p>
            <a:r>
              <a:rPr lang="en-US" dirty="0"/>
              <a:t>In this chapter, we'll explore how artificial intelligence can be a powerful tool for addressing environmental challenges and promoting sustainable practices. We'll discuss specific applications of AI in various sectors and analyze its potential to drive positive change.</a:t>
            </a:r>
          </a:p>
          <a:p>
            <a:r>
              <a:rPr lang="en-US" b="1" dirty="0"/>
              <a:t>Get ready to discover the innovative ways AI is contributing to a more sustainable future!</a:t>
            </a:r>
            <a:endParaRPr lang="en-US" dirty="0"/>
          </a:p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7839BF32-23F1-0514-1672-5AE4AB500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EF06C08A-200A-0E8C-55D0-5D4BC07B5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C29C00B7-3928-D803-DCB2-F342254D8C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327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CD97FCEE-C2A8-37D5-A996-49BB545B3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975B8980-94AA-8A6F-430D-0494B7C176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Let's outline what you'll learn in this presentation.</a:t>
            </a:r>
            <a:endParaRPr lang="en-US"/>
          </a:p>
          <a:p>
            <a:r>
              <a:rPr lang="en-US"/>
              <a:t>By the end, you'll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Understand how AI helps solve problems like climate change, resource depletion, and biodiversity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Identify key AI uses in energy efficiency, waste management, and climate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Analyze AI's role in sustainable agriculture and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Evaluate AI's use in environmental monitoring using satellites, real-time data, and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Apply AI strategies in logistics and transportation to make them more sustainable.</a:t>
            </a:r>
          </a:p>
          <a:p>
            <a:r>
              <a:rPr lang="en-US" b="1"/>
              <a:t>Get ready to discover how AI can help create a greener future!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6A7D6731-161F-2215-BDD4-38D7B762C4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421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CB634D27-F068-EBEB-8770-15B1970F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3EC7E5E5-08B1-E327-1392-BDBF845246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962BD9A5-ADCC-1A80-1BEB-CABC569E0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731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CC7FEBF0-06E5-C2B8-032E-BD1140EC0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1C6BB7A9-64CC-4552-CA05-10714EF8D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696E12A9-0FB9-1C33-EAD4-8BC34D67D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0100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9912BB92-19C5-FEAF-8CF0-0A26FF157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D21BCEAF-EE14-3457-B94E-B4E055AD96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E33C037B-43A5-DBE4-60BB-7D8372DCD2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613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605ABAFC-C9BD-AB1E-8A8A-9EDC55689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3CC989CB-9A3F-2F71-382B-9645325FE3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1EAE55A1-FB6B-6141-FCEA-50C1C0732E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744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D4F84F44-6F11-41C0-2531-B2D840049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CFFEF418-B406-D0A7-8310-136EE4643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C7A9698E-E051-C03D-505A-30B549F0D0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06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D2949AFF-78D6-50DA-B607-940763F2C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7361DAE3-574F-2869-A475-53A418F0F3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4598F59E-E26E-B08C-63A5-3796B21899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07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8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51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42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8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258C18A-94E2-AE13-8B06-BA9F6BD6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089E-5BFA-40F0-B876-ADFE03496B7F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1E892B4-0FB0-425D-7C43-06BB328A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D29878-4D45-882F-621F-195E0CE4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22C-94FD-45B7-812A-8C690DBDD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53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8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8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7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B9AA95F-56F4-3F03-5804-8F7C6AFCE0BB}"/>
              </a:ext>
            </a:extLst>
          </p:cNvPr>
          <p:cNvSpPr/>
          <p:nvPr/>
        </p:nvSpPr>
        <p:spPr>
          <a:xfrm>
            <a:off x="8687544" y="584200"/>
            <a:ext cx="2110444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395316D-1E70-9E4D-C82D-DC6493EC4CED}"/>
              </a:ext>
            </a:extLst>
          </p:cNvPr>
          <p:cNvSpPr txBox="1"/>
          <p:nvPr/>
        </p:nvSpPr>
        <p:spPr>
          <a:xfrm>
            <a:off x="4093474" y="2008766"/>
            <a:ext cx="7280118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</a:rPr>
              <a:t>Smart Water Leak Detection System Using ML and GIS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A27540A-9E08-71C9-C49B-6AA04DE6EB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943" y="867733"/>
            <a:ext cx="1263157" cy="410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C3452E-282B-E1CE-1049-3451E4122F16}"/>
              </a:ext>
            </a:extLst>
          </p:cNvPr>
          <p:cNvSpPr txBox="1"/>
          <p:nvPr/>
        </p:nvSpPr>
        <p:spPr>
          <a:xfrm>
            <a:off x="4760259" y="3494967"/>
            <a:ext cx="6347011" cy="23830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Om </a:t>
            </a:r>
            <a:r>
              <a:rPr lang="en-IN" dirty="0" err="1" smtClean="0">
                <a:solidFill>
                  <a:schemeClr val="bg1"/>
                </a:solidFill>
              </a:rPr>
              <a:t>Godse</a:t>
            </a:r>
            <a:r>
              <a:rPr lang="en-IN" dirty="0" smtClean="0">
                <a:solidFill>
                  <a:schemeClr val="bg1"/>
                </a:solidFill>
              </a:rPr>
              <a:t>(Team Lead)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err="1" smtClean="0">
                <a:solidFill>
                  <a:schemeClr val="bg1"/>
                </a:solidFill>
              </a:rPr>
              <a:t>Aditya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Dhakne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sz="1850" dirty="0" smtClean="0">
                <a:solidFill>
                  <a:schemeClr val="bg1"/>
                </a:solidFill>
              </a:rPr>
              <a:t>Om </a:t>
            </a:r>
            <a:r>
              <a:rPr lang="en-IN" sz="1850" dirty="0" err="1" smtClean="0">
                <a:solidFill>
                  <a:schemeClr val="bg1"/>
                </a:solidFill>
              </a:rPr>
              <a:t>Godse</a:t>
            </a:r>
            <a:endParaRPr lang="en-IN" sz="1850" dirty="0">
              <a:solidFill>
                <a:schemeClr val="bg1"/>
              </a:solidFill>
            </a:endParaRPr>
          </a:p>
          <a:p>
            <a:r>
              <a:rPr lang="en-IN" sz="1850" dirty="0" err="1" smtClean="0">
                <a:solidFill>
                  <a:schemeClr val="bg1"/>
                </a:solidFill>
              </a:rPr>
              <a:t>Sukrut</a:t>
            </a:r>
            <a:r>
              <a:rPr lang="en-IN" sz="1850" dirty="0" smtClean="0">
                <a:solidFill>
                  <a:schemeClr val="bg1"/>
                </a:solidFill>
              </a:rPr>
              <a:t> </a:t>
            </a:r>
            <a:r>
              <a:rPr lang="en-IN" sz="1850" dirty="0" err="1" smtClean="0">
                <a:solidFill>
                  <a:schemeClr val="bg1"/>
                </a:solidFill>
              </a:rPr>
              <a:t>Kulkarni</a:t>
            </a:r>
            <a:endParaRPr lang="en-IN" sz="1850" dirty="0">
              <a:solidFill>
                <a:schemeClr val="bg1"/>
              </a:solidFill>
            </a:endParaRPr>
          </a:p>
          <a:p>
            <a:r>
              <a:rPr lang="en-IN" sz="1850" dirty="0" err="1" smtClean="0">
                <a:solidFill>
                  <a:schemeClr val="bg1"/>
                </a:solidFill>
              </a:rPr>
              <a:t>Shaswat</a:t>
            </a:r>
            <a:r>
              <a:rPr lang="en-IN" sz="1850" dirty="0" smtClean="0">
                <a:solidFill>
                  <a:schemeClr val="bg1"/>
                </a:solidFill>
              </a:rPr>
              <a:t> </a:t>
            </a:r>
            <a:r>
              <a:rPr lang="en-IN" sz="1850" dirty="0" err="1" smtClean="0">
                <a:solidFill>
                  <a:schemeClr val="bg1"/>
                </a:solidFill>
              </a:rPr>
              <a:t>Haldar</a:t>
            </a:r>
            <a:r>
              <a:rPr lang="en-IN" sz="1850" dirty="0" smtClean="0">
                <a:solidFill>
                  <a:schemeClr val="bg1"/>
                </a:solidFill>
              </a:rPr>
              <a:t> </a:t>
            </a:r>
            <a:endParaRPr lang="en-IN" sz="1850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                                              </a:t>
            </a:r>
            <a:r>
              <a:rPr lang="en-IN" dirty="0" err="1" smtClean="0">
                <a:solidFill>
                  <a:schemeClr val="bg1"/>
                </a:solidFill>
              </a:rPr>
              <a:t>Sarthak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Narnor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College Name -  </a:t>
            </a:r>
            <a:r>
              <a:rPr lang="en-IN" dirty="0" smtClean="0">
                <a:solidFill>
                  <a:schemeClr val="bg1"/>
                </a:solidFill>
              </a:rPr>
              <a:t>VU</a:t>
            </a:r>
            <a:endParaRPr lang="en-IN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AD19869F-96B9-5203-AAF3-45AE6C4BE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0D9D66-F842-8A54-E13C-54231FFCB3A9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Future Perspective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775EF88-7E4D-D10C-498C-A7D20A3B78E2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02080" y="1837305"/>
            <a:ext cx="88392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Integrate with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real-time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IoT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sensor streams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(cloud deployment).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Extend dataset for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multi-city smart water networks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Develop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mobile app version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for field engineers.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deep learning &amp; anomaly detection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for more complex leakage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Incorporate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predictive maintenance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(forecasting pipeline lifespan).</a:t>
            </a:r>
          </a:p>
        </p:txBody>
      </p:sp>
    </p:spTree>
    <p:extLst>
      <p:ext uri="{BB962C8B-B14F-4D97-AF65-F5344CB8AC3E}">
        <p14:creationId xmlns:p14="http://schemas.microsoft.com/office/powerpoint/2010/main" val="45928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>
                <a:solidFill>
                  <a:srgbClr val="213163"/>
                </a:solidFill>
              </a:rPr>
              <a:t>Thank You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982100C0-8C1F-4181-DD75-D87774F4B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5DF1CE7-F465-D81C-97B0-79E3F2480924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583006E0-F63C-4BA4-389D-C91A4075610B}"/>
              </a:ext>
            </a:extLst>
          </p:cNvPr>
          <p:cNvSpPr txBox="1">
            <a:spLocks noGrp="1"/>
          </p:cNvSpPr>
          <p:nvPr/>
        </p:nvSpPr>
        <p:spPr>
          <a:xfrm>
            <a:off x="407838" y="873305"/>
            <a:ext cx="5025142" cy="6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 b="1">
                <a:solidFill>
                  <a:srgbClr val="213163"/>
                </a:solidFill>
              </a:rPr>
              <a:t>Project Objectives</a:t>
            </a:r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14668EA-F609-4C8E-7E33-C8D4F3A3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65" y="1124611"/>
            <a:ext cx="4602826" cy="4613712"/>
          </a:xfrm>
          <a:prstGeom prst="rect">
            <a:avLst/>
          </a:prstGeom>
        </p:spPr>
      </p:pic>
      <p:sp>
        <p:nvSpPr>
          <p:cNvPr id="8" name="Google Shape;62;g5fab984687_2_0">
            <a:extLst>
              <a:ext uri="{FF2B5EF4-FFF2-40B4-BE49-F238E27FC236}">
                <a16:creationId xmlns:a16="http://schemas.microsoft.com/office/drawing/2014/main" xmlns="" id="{761FE11B-F08F-EA24-6ECA-6D0A1BF1E903}"/>
              </a:ext>
            </a:extLst>
          </p:cNvPr>
          <p:cNvSpPr txBox="1"/>
          <p:nvPr/>
        </p:nvSpPr>
        <p:spPr>
          <a:xfrm>
            <a:off x="407838" y="1715981"/>
            <a:ext cx="5369163" cy="318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Problem Statement</a:t>
            </a:r>
            <a:endParaRPr lang="en-US" sz="1100" dirty="0"/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Project Overview – Introduction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End Users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Wow Factor in Project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Modelling</a:t>
            </a:r>
            <a:r>
              <a:rPr lang="en-US" sz="1600" dirty="0"/>
              <a:t>/Block Diagram/Flow of Project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Result/outcomes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Conclusion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Future Perspective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4266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</a:t>
            </a:r>
            <a:r>
              <a:rPr lang="en-IN" sz="2000" b="1" dirty="0" smtClean="0">
                <a:solidFill>
                  <a:srgbClr val="213163"/>
                </a:solidFill>
              </a:rPr>
              <a:t>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21080" y="2151728"/>
            <a:ext cx="9936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" y="2114550"/>
            <a:ext cx="11510963" cy="26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6CFA96E3-C7EB-55DF-2AA8-2936B30AF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BEBBBA-5CF4-5202-786C-054FC76F51FF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Project Overview - Introduction</a:t>
            </a:r>
            <a:endParaRPr lang="en-US" sz="185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9D36B33-2DAC-4F13-4E60-E206B01FE04F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14400" y="1654155"/>
            <a:ext cx="100888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Built a </a:t>
            </a:r>
            <a:r>
              <a:rPr lang="en-US" sz="2000" b="1" dirty="0" err="1">
                <a:solidFill>
                  <a:schemeClr val="tx1"/>
                </a:solidFill>
                <a:latin typeface="Arial" charset="0"/>
                <a:cs typeface="Arial" charset="0"/>
              </a:rPr>
              <a:t>Streamlit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</a:rPr>
              <a:t>-based dashboard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 for interactive monitoring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Uses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</a:rPr>
              <a:t>ML models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 (Random Forest, Decision Tree, Logistic Regression, SVM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</a:rPr>
              <a:t>Input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: Sensor readings (Pressure, Flow Rate, Temperature, Vibration, RPM, etc.) + GIS 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location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  <a:endParaRPr lang="en-US" sz="2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</a:rPr>
              <a:t>Features: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Leak prediction (single &amp; batch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What-if analysis with risk curves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Zone maps with leakage hot-spots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Analytics on feature importance &amp; model comparison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4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82ED5FB8-425A-4665-42F5-5CC706CCA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9B8291-8A2E-40AC-9C88-A70F47D7B60C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End Users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6FCDAF6-8CC4-501B-E7B6-453DC4924D09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844040" y="2151728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</a:rPr>
              <a:t>Municipal Water Authorities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 – monitor city-wide pipelines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</a:rPr>
              <a:t>Smart City Projects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 – integrate into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  <a:cs typeface="Arial" charset="0"/>
              </a:rPr>
              <a:t>IoT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 infrastructure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</a:rPr>
              <a:t>Industries &amp; Housing Societies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 – reduce maintenance costs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</a:rPr>
              <a:t>Environmental Agencies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 – reduce water wastage &amp; ensure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328434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83201705-0A2B-4BCF-297B-D9722E1C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5BFC9B-AE6E-0231-F153-9FA6A53336DE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Wow Factors in Project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3C30159-1BB7-8E93-3ABC-73786A089387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310640" y="1843951"/>
            <a:ext cx="85648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</a:rPr>
              <a:t>Real-time leak detection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 with high accuracy (Random Forest ~99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%).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</a:rPr>
              <a:t>Interactive What-if simulations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 for decision-making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</a:rPr>
              <a:t>GIS-enabled maps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 showing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</a:rPr>
              <a:t>zone-wise leak risk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 and </a:t>
            </a: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</a:rPr>
              <a:t>dead pipes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</a:rPr>
              <a:t>Batch processing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 for large-scale pipeline monitoring</a:t>
            </a:r>
            <a:r>
              <a:rPr lang="en-US" sz="20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2000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  <a:latin typeface="Arial" charset="0"/>
                <a:cs typeface="Arial" charset="0"/>
              </a:rPr>
              <a:t>Model comparison dashboard</a:t>
            </a:r>
            <a:r>
              <a:rPr lang="en-US" sz="2000" dirty="0">
                <a:solidFill>
                  <a:schemeClr val="tx1"/>
                </a:solidFill>
                <a:latin typeface="Arial" charset="0"/>
                <a:cs typeface="Arial" charset="0"/>
              </a:rPr>
              <a:t> for transparency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393732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2DA83078-77BF-8732-F35D-B5E0418E3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43A1D2-BA94-C28C-CC33-20F2A8CBF8E6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Modelling/Block Diagram/Flow of Project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ADAE0B2-C9ED-491C-8F68-0E6205CBB90D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19" y="1577336"/>
            <a:ext cx="7330441" cy="51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1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F514D052-F397-BC36-1052-36D19CF59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5B80B1-3B59-EA2F-68D8-475020EC920F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Result/Outcomes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683DCBC-7A8C-07A8-ECE3-2959C5777DBD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28312" y="1564426"/>
            <a:ext cx="1033537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Random Forest: 99%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Decision Tree: 95%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Logistic Regression: 93%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SVM: 94%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Feature Importance: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Pressure, Flow Rate, and Temperature are top drivers.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GIS Maps: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Showed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zone-based leakage distribution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and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dead pipe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Analytics: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Clear visualization of leak risks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operating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Prediction Accuracy: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5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42F31CEF-5515-4F5D-1100-281FEB2D1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7B0A38-E51F-FAB3-43A3-E6F66F53FEEB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Conclusion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05A772F-AA2F-0824-304C-1925559E5831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91640" y="2377206"/>
            <a:ext cx="9403080" cy="2103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Successfully developed a </a:t>
            </a:r>
            <a:r>
              <a:rPr lang="en-US" b="1" dirty="0"/>
              <a:t>smart, ML-driven water leakage detection system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Achieved </a:t>
            </a:r>
            <a:r>
              <a:rPr lang="en-US" b="1" dirty="0"/>
              <a:t>high accuracy</a:t>
            </a:r>
            <a:r>
              <a:rPr lang="en-US" dirty="0"/>
              <a:t> in </a:t>
            </a:r>
            <a:r>
              <a:rPr lang="en-US" dirty="0" smtClean="0"/>
              <a:t>predictions</a:t>
            </a:r>
          </a:p>
          <a:p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Interactive dashboard</a:t>
            </a:r>
            <a:r>
              <a:rPr lang="en-US" dirty="0"/>
              <a:t> empowers stakeholders with actionable insights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System is </a:t>
            </a:r>
            <a:r>
              <a:rPr lang="en-US" b="1" dirty="0"/>
              <a:t>scalable and adaptable</a:t>
            </a:r>
            <a:r>
              <a:rPr lang="en-US" dirty="0"/>
              <a:t> to different water networks.</a:t>
            </a:r>
          </a:p>
        </p:txBody>
      </p:sp>
    </p:spTree>
    <p:extLst>
      <p:ext uri="{BB962C8B-B14F-4D97-AF65-F5344CB8AC3E}">
        <p14:creationId xmlns:p14="http://schemas.microsoft.com/office/powerpoint/2010/main" val="154726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1359</Words>
  <Application>Microsoft Office PowerPoint</Application>
  <PresentationFormat>Custom</PresentationFormat>
  <Paragraphs>163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Windows User</cp:lastModifiedBy>
  <cp:revision>5</cp:revision>
  <dcterms:modified xsi:type="dcterms:W3CDTF">2025-09-17T20:25:20Z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ArticulateGUID">
    <vt:lpwstr>9933309E-0FFA-4A0C-99DC-6F95618B9D68</vt:lpwstr>
  </property>
  <property fmtid="{D5CDD505-2E9C-101B-9397-08002B2CF9AE}" pid="4" name="ArticulatePath">
    <vt:lpwstr>https://edunetfoundationorg-my.sharepoint.com/personal/kaisar_edunetfoundation_org/Documents/Beutified ppt/Microsoft Shell/Skills4Future/Temp</vt:lpwstr>
  </property>
</Properties>
</file>