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17" r:id="rId7"/>
    <p:sldId id="277" r:id="rId8"/>
    <p:sldId id="278" r:id="rId9"/>
    <p:sldId id="279" r:id="rId10"/>
    <p:sldId id="272" r:id="rId11"/>
    <p:sldId id="270" r:id="rId12"/>
    <p:sldId id="281" r:id="rId13"/>
    <p:sldId id="321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779" y="119396"/>
            <a:ext cx="5927618" cy="3156464"/>
          </a:xfrm>
        </p:spPr>
        <p:txBody>
          <a:bodyPr anchor="b" anchorCtr="0">
            <a:normAutofit/>
          </a:bodyPr>
          <a:lstStyle/>
          <a:p>
            <a:r>
              <a:rPr lang="en-US" sz="4000" dirty="0"/>
              <a:t>Hand Written Number Recognition GUI using JavaFX and TensorFlow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09600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2982" y="4687286"/>
            <a:ext cx="3565524" cy="1731963"/>
          </a:xfrm>
        </p:spPr>
        <p:txBody>
          <a:bodyPr>
            <a:normAutofit/>
          </a:bodyPr>
          <a:lstStyle/>
          <a:p>
            <a:r>
              <a:rPr lang="en-US" b="1"/>
              <a:t>By,</a:t>
            </a:r>
          </a:p>
          <a:p>
            <a:r>
              <a:rPr lang="en-US" b="1"/>
              <a:t>Sukruth Mothakapally</a:t>
            </a:r>
          </a:p>
          <a:p>
            <a:r>
              <a:rPr lang="en-US" b="1"/>
              <a:t>Shivani Shah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3103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n-US" dirty="0"/>
              <a:t>Successfully created a JavaFX GUI where we can draw a digit , save the digit and display the predicted digit using TensorFlow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B929A7-4656-FB7A-D145-A44FAF15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F9A9F-DC5F-1CC2-4DF2-89754A8B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7" y="1447686"/>
            <a:ext cx="8817426" cy="3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2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2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CONTENTS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Testcase Passed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Testcase Failed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JavaFX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TensorFlow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Formatted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Class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6AA427-8DDA-A9AD-9204-E4967974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2108444"/>
            <a:ext cx="7090237" cy="264111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r="39083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Testcase Passed</a:t>
            </a:r>
          </a:p>
        </p:txBody>
      </p:sp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F7D8CFA-BE71-B7DF-1F2D-0BADE748A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724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Testcase Failed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7045F6-03AA-5B40-0900-2D19F657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75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8ABE39-8450-5C2E-A7F4-22ABDB509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34" r="2" b="2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JavaFX GUI</a:t>
            </a:r>
          </a:p>
        </p:txBody>
      </p:sp>
      <p:pic>
        <p:nvPicPr>
          <p:cNvPr id="8" name="Picture 7" descr="A picture containing graphical user interface">
            <a:extLst>
              <a:ext uri="{FF2B5EF4-FFF2-40B4-BE49-F238E27FC236}">
                <a16:creationId xmlns:a16="http://schemas.microsoft.com/office/drawing/2014/main" id="{0B6FEFC2-D6A0-3FF5-6559-92ABCF43D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r="10827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25F366-32A3-AAD3-804C-7DA813607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657" r="49361"/>
          <a:stretch/>
        </p:blipFill>
        <p:spPr>
          <a:xfrm>
            <a:off x="-1" y="-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Handling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C76B107-5E35-6101-2478-8B0E5E6F8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" r="22987" b="2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09F85DE-DD0A-1705-77C8-9B786F162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99" b="-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TensorFlow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Formatted Image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A picture containing qr code&#10;&#10;Description automatically generated">
            <a:extLst>
              <a:ext uri="{FF2B5EF4-FFF2-40B4-BE49-F238E27FC236}">
                <a16:creationId xmlns:a16="http://schemas.microsoft.com/office/drawing/2014/main" id="{589B4B5C-C745-EAFA-B703-55610D26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531906"/>
            <a:ext cx="3305231" cy="33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Diagram">
            <a:extLst>
              <a:ext uri="{FF2B5EF4-FFF2-40B4-BE49-F238E27FC236}">
                <a16:creationId xmlns:a16="http://schemas.microsoft.com/office/drawing/2014/main" id="{3D159FCB-42C2-3B96-6745-711DC7DC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69" y="-4"/>
            <a:ext cx="8188661" cy="685800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7750348-5249-48BE-B8D8-43608AD7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Class Diagram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C3C586-41D9-4369-AF7F-3A2DB21D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{903F5805-184A-4EAF-B0FF-5AF259245BFC}tf33713516_win32</Template>
  <TotalTime>42</TotalTime>
  <Words>92</Words>
  <Application>Microsoft Office PowerPoint</Application>
  <PresentationFormat>Widescreen</PresentationFormat>
  <Paragraphs>39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Hand Written Number Recognition GUI using JavaFX and TensorFlow</vt:lpstr>
      <vt:lpstr>CONTENTS</vt:lpstr>
      <vt:lpstr>Testcase Passed</vt:lpstr>
      <vt:lpstr>Testcase Failed</vt:lpstr>
      <vt:lpstr>JavaFX GUI</vt:lpstr>
      <vt:lpstr>Exception Handling</vt:lpstr>
      <vt:lpstr>TensorFlow Model</vt:lpstr>
      <vt:lpstr>Formatted Image</vt:lpstr>
      <vt:lpstr>Class Diagram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Written Number Recognition GUI using JavaFX and TensorFlow</dc:title>
  <dc:creator>sukruth0402@gmail.com</dc:creator>
  <cp:lastModifiedBy>sukruth0402@gmail.com</cp:lastModifiedBy>
  <cp:revision>1</cp:revision>
  <dcterms:created xsi:type="dcterms:W3CDTF">2022-12-12T03:39:41Z</dcterms:created>
  <dcterms:modified xsi:type="dcterms:W3CDTF">2022-12-12T04:22:35Z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