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5922064-F22B-4D59-95F3-6B3FE10D70A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IPL_Data_Analysis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4C557AD-00B2-4F12-B3C8-EEAD04E0E2E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04-05-2023 16:15:48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PL data analysis" id="2" name="slide2">
            <a:extLst>
              <a:ext uri="{FF2B5EF4-FFF2-40B4-BE49-F238E27FC236}">
                <a16:creationId xmlns:a16="http://schemas.microsoft.com/office/drawing/2014/main" id="{7E26EC95-7065-4674-97B4-AD28A945CB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0"/>
            <a:ext cx="11144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2023-05-04T23:15:50Z</dcterms:created>
  <dcterms:modified xsi:type="dcterms:W3CDTF">2023-05-04T23:15:50Z</dcterms:modified>
</cp:coreProperties>
</file>