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7359AC-2EF3-4C42-AF7E-03A47939E0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IPL_Data_Analysis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5595EA-7968-4078-ADE5-9816B5F7C6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04-05-2023 16:15:05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L Data Analysis pt2" id="2" name="slide2">
            <a:extLst>
              <a:ext uri="{FF2B5EF4-FFF2-40B4-BE49-F238E27FC236}">
                <a16:creationId xmlns:a16="http://schemas.microsoft.com/office/drawing/2014/main" id="{9957225B-B00F-4BFA-AE1E-454C905CC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2023-05-04T23:15:08Z</dcterms:created>
  <dcterms:modified xsi:type="dcterms:W3CDTF">2023-05-04T23:15:08Z</dcterms:modified>
</cp:coreProperties>
</file>