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CA9F78-E7B6-4733-9536-ABD78B9125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E81D9A-CD01-43C6-8ED8-1443177B8D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19-06-2023 19:24:10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0001D71-977B-475A-BBC9-DDB94E880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2023-06-20T02:24:14Z</dcterms:created>
  <dcterms:modified xsi:type="dcterms:W3CDTF">2023-06-20T02:24:14Z</dcterms:modified>
</cp:coreProperties>
</file>