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sldIdLst>
    <p:sldId id="264" r:id="rId2"/>
    <p:sldId id="260" r:id="rId3"/>
    <p:sldId id="267" r:id="rId4"/>
    <p:sldId id="273" r:id="rId5"/>
    <p:sldId id="268" r:id="rId6"/>
    <p:sldId id="269" r:id="rId7"/>
    <p:sldId id="274" r:id="rId8"/>
    <p:sldId id="276" r:id="rId9"/>
    <p:sldId id="275" r:id="rId10"/>
    <p:sldId id="270" r:id="rId11"/>
    <p:sldId id="277" r:id="rId12"/>
    <p:sldId id="271" r:id="rId13"/>
    <p:sldId id="278" r:id="rId14"/>
    <p:sldId id="272"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ruti" initials="S" lastIdx="1" clrIdx="0">
    <p:extLst>
      <p:ext uri="{19B8F6BF-5375-455C-9EA6-DF929625EA0E}">
        <p15:presenceInfo xmlns:p15="http://schemas.microsoft.com/office/powerpoint/2012/main" userId="52b19d972b96c3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41740B-9610-4976-95BF-A1768A79B1D7}" type="doc">
      <dgm:prSet loTypeId="urn:microsoft.com/office/officeart/2008/layout/VerticalCurvedList" loCatId="list" qsTypeId="urn:microsoft.com/office/officeart/2005/8/quickstyle/3d2" qsCatId="3D" csTypeId="urn:microsoft.com/office/officeart/2005/8/colors/accent0_1" csCatId="mainScheme" phldr="1"/>
      <dgm:spPr/>
      <dgm:t>
        <a:bodyPr/>
        <a:lstStyle/>
        <a:p>
          <a:endParaRPr lang="en-IN"/>
        </a:p>
      </dgm:t>
    </dgm:pt>
    <dgm:pt modelId="{EAD60082-FBC3-4881-8857-287A997A2D96}">
      <dgm:prSet phldrT="[Text]"/>
      <dgm:spPr/>
      <dgm:t>
        <a:bodyPr/>
        <a:lstStyle/>
        <a:p>
          <a:r>
            <a:rPr lang="en-US" b="0" i="0" dirty="0">
              <a:effectLst/>
              <a:latin typeface="Calibri" panose="020F0502020204030204" pitchFamily="34" charset="0"/>
            </a:rPr>
            <a:t>Overview of the Solution Developed</a:t>
          </a:r>
          <a:endParaRPr lang="en-IN" dirty="0"/>
        </a:p>
      </dgm:t>
    </dgm:pt>
    <dgm:pt modelId="{6E135A02-81F2-4186-822E-B69F88BDB364}" type="parTrans" cxnId="{AB11D246-67F1-47E9-A570-7EF4142B901B}">
      <dgm:prSet/>
      <dgm:spPr/>
      <dgm:t>
        <a:bodyPr/>
        <a:lstStyle/>
        <a:p>
          <a:endParaRPr lang="en-IN"/>
        </a:p>
      </dgm:t>
    </dgm:pt>
    <dgm:pt modelId="{7268AC55-0F22-4462-A091-AD20E6BE69A5}" type="sibTrans" cxnId="{AB11D246-67F1-47E9-A570-7EF4142B901B}">
      <dgm:prSet/>
      <dgm:spPr/>
      <dgm:t>
        <a:bodyPr/>
        <a:lstStyle/>
        <a:p>
          <a:endParaRPr lang="en-IN"/>
        </a:p>
      </dgm:t>
    </dgm:pt>
    <dgm:pt modelId="{5C44D390-A42A-4080-9BCF-5325922E8ABB}">
      <dgm:prSet/>
      <dgm:spPr/>
      <dgm:t>
        <a:bodyPr/>
        <a:lstStyle/>
        <a:p>
          <a:r>
            <a:rPr lang="en-US" b="0" i="0" dirty="0">
              <a:effectLst/>
              <a:latin typeface="Calibri" panose="020F0502020204030204" pitchFamily="34" charset="0"/>
            </a:rPr>
            <a:t>The Approach And Design</a:t>
          </a:r>
        </a:p>
      </dgm:t>
    </dgm:pt>
    <dgm:pt modelId="{CF77C82C-0795-4B8B-A34F-C0EF3FAC72A9}" type="parTrans" cxnId="{E84EC5BF-7FA2-4E07-87D3-9535CEECF33E}">
      <dgm:prSet/>
      <dgm:spPr/>
      <dgm:t>
        <a:bodyPr/>
        <a:lstStyle/>
        <a:p>
          <a:endParaRPr lang="en-IN"/>
        </a:p>
      </dgm:t>
    </dgm:pt>
    <dgm:pt modelId="{5204FA8A-7DEC-441D-B033-2B792D9CE0F9}" type="sibTrans" cxnId="{E84EC5BF-7FA2-4E07-87D3-9535CEECF33E}">
      <dgm:prSet/>
      <dgm:spPr/>
      <dgm:t>
        <a:bodyPr/>
        <a:lstStyle/>
        <a:p>
          <a:endParaRPr lang="en-IN"/>
        </a:p>
      </dgm:t>
    </dgm:pt>
    <dgm:pt modelId="{CEDC1E63-56EF-4D6A-AEB2-2F389CD0BD02}">
      <dgm:prSet/>
      <dgm:spPr/>
      <dgm:t>
        <a:bodyPr/>
        <a:lstStyle/>
        <a:p>
          <a:r>
            <a:rPr lang="en-US" b="0" i="0" dirty="0">
              <a:effectLst/>
              <a:latin typeface="Calibri" panose="020F0502020204030204" pitchFamily="34" charset="0"/>
            </a:rPr>
            <a:t>Key considerations</a:t>
          </a:r>
        </a:p>
      </dgm:t>
    </dgm:pt>
    <dgm:pt modelId="{815A30BA-D850-4E8A-8C6F-90C6088E19C9}" type="parTrans" cxnId="{293CEB22-1F56-44C1-97CA-58CFB4784F48}">
      <dgm:prSet/>
      <dgm:spPr/>
      <dgm:t>
        <a:bodyPr/>
        <a:lstStyle/>
        <a:p>
          <a:endParaRPr lang="en-IN"/>
        </a:p>
      </dgm:t>
    </dgm:pt>
    <dgm:pt modelId="{2D60A319-76F6-449D-AE59-5EF5195645FC}" type="sibTrans" cxnId="{293CEB22-1F56-44C1-97CA-58CFB4784F48}">
      <dgm:prSet/>
      <dgm:spPr/>
      <dgm:t>
        <a:bodyPr/>
        <a:lstStyle/>
        <a:p>
          <a:endParaRPr lang="en-IN"/>
        </a:p>
      </dgm:t>
    </dgm:pt>
    <dgm:pt modelId="{E01664B5-0CF6-46EB-AB49-AD500B81747A}">
      <dgm:prSet/>
      <dgm:spPr/>
      <dgm:t>
        <a:bodyPr/>
        <a:lstStyle/>
        <a:p>
          <a:r>
            <a:rPr lang="en-US" b="0" i="0" dirty="0">
              <a:effectLst/>
              <a:latin typeface="Calibri" panose="020F0502020204030204" pitchFamily="34" charset="0"/>
            </a:rPr>
            <a:t>Analytical methodology</a:t>
          </a:r>
        </a:p>
      </dgm:t>
    </dgm:pt>
    <dgm:pt modelId="{FC763F4D-7D74-496C-922A-A54FCF49E333}" type="parTrans" cxnId="{B2DC7654-9092-42AE-8B4B-516CE96BA227}">
      <dgm:prSet/>
      <dgm:spPr/>
      <dgm:t>
        <a:bodyPr/>
        <a:lstStyle/>
        <a:p>
          <a:endParaRPr lang="en-IN"/>
        </a:p>
      </dgm:t>
    </dgm:pt>
    <dgm:pt modelId="{ADDF957E-02A4-45B5-902A-1AB534B93DA0}" type="sibTrans" cxnId="{B2DC7654-9092-42AE-8B4B-516CE96BA227}">
      <dgm:prSet/>
      <dgm:spPr/>
      <dgm:t>
        <a:bodyPr/>
        <a:lstStyle/>
        <a:p>
          <a:endParaRPr lang="en-IN"/>
        </a:p>
      </dgm:t>
    </dgm:pt>
    <dgm:pt modelId="{A69F0FA2-9547-4A5E-B6D3-46FE22CA9336}">
      <dgm:prSet/>
      <dgm:spPr/>
      <dgm:t>
        <a:bodyPr/>
        <a:lstStyle/>
        <a:p>
          <a:r>
            <a:rPr lang="en-US" b="0" i="0" dirty="0">
              <a:effectLst/>
              <a:latin typeface="Calibri" panose="020F0502020204030204" pitchFamily="34" charset="0"/>
            </a:rPr>
            <a:t>Outcomes </a:t>
          </a:r>
        </a:p>
      </dgm:t>
    </dgm:pt>
    <dgm:pt modelId="{A43C8854-F1D6-40C1-AFA6-16F75648BC6E}" type="parTrans" cxnId="{B074373E-A8FC-4DDD-B5A0-6F9829FD17FA}">
      <dgm:prSet/>
      <dgm:spPr/>
      <dgm:t>
        <a:bodyPr/>
        <a:lstStyle/>
        <a:p>
          <a:endParaRPr lang="en-IN"/>
        </a:p>
      </dgm:t>
    </dgm:pt>
    <dgm:pt modelId="{ADE2DC89-3236-4394-B988-701370190BA5}" type="sibTrans" cxnId="{B074373E-A8FC-4DDD-B5A0-6F9829FD17FA}">
      <dgm:prSet/>
      <dgm:spPr/>
      <dgm:t>
        <a:bodyPr/>
        <a:lstStyle/>
        <a:p>
          <a:endParaRPr lang="en-IN"/>
        </a:p>
      </dgm:t>
    </dgm:pt>
    <dgm:pt modelId="{01EDDFED-596F-4A49-A87E-ACE94D0E7872}">
      <dgm:prSet/>
      <dgm:spPr/>
      <dgm:t>
        <a:bodyPr/>
        <a:lstStyle/>
        <a:p>
          <a:r>
            <a:rPr lang="en-US" b="0" i="0" dirty="0">
              <a:effectLst/>
              <a:latin typeface="Calibri" panose="020F0502020204030204" pitchFamily="34" charset="0"/>
            </a:rPr>
            <a:t>Proposed Next Steps</a:t>
          </a:r>
          <a:endParaRPr lang="en-IN" dirty="0"/>
        </a:p>
      </dgm:t>
    </dgm:pt>
    <dgm:pt modelId="{E36F6E3D-C74D-472A-9403-F51D3623A4CE}" type="parTrans" cxnId="{B4AC1658-BD2D-4160-A1BF-D731D8E13EAB}">
      <dgm:prSet/>
      <dgm:spPr/>
      <dgm:t>
        <a:bodyPr/>
        <a:lstStyle/>
        <a:p>
          <a:endParaRPr lang="en-IN"/>
        </a:p>
      </dgm:t>
    </dgm:pt>
    <dgm:pt modelId="{C7FE9B98-605A-429C-A627-3E3FFA6CE6B5}" type="sibTrans" cxnId="{B4AC1658-BD2D-4160-A1BF-D731D8E13EAB}">
      <dgm:prSet/>
      <dgm:spPr/>
      <dgm:t>
        <a:bodyPr/>
        <a:lstStyle/>
        <a:p>
          <a:endParaRPr lang="en-IN"/>
        </a:p>
      </dgm:t>
    </dgm:pt>
    <dgm:pt modelId="{71D4173A-3D32-46D8-ACF9-D857AB299CEF}" type="pres">
      <dgm:prSet presAssocID="{7041740B-9610-4976-95BF-A1768A79B1D7}" presName="Name0" presStyleCnt="0">
        <dgm:presLayoutVars>
          <dgm:chMax val="7"/>
          <dgm:chPref val="7"/>
          <dgm:dir/>
        </dgm:presLayoutVars>
      </dgm:prSet>
      <dgm:spPr/>
    </dgm:pt>
    <dgm:pt modelId="{288D7860-5E65-427F-B853-4C8896ABDE80}" type="pres">
      <dgm:prSet presAssocID="{7041740B-9610-4976-95BF-A1768A79B1D7}" presName="Name1" presStyleCnt="0"/>
      <dgm:spPr/>
    </dgm:pt>
    <dgm:pt modelId="{5E0B74BA-0251-4BEB-8D5C-216576A4AAFE}" type="pres">
      <dgm:prSet presAssocID="{7041740B-9610-4976-95BF-A1768A79B1D7}" presName="cycle" presStyleCnt="0"/>
      <dgm:spPr/>
    </dgm:pt>
    <dgm:pt modelId="{798C21CC-D7FC-41CA-ACDB-3CB72103A705}" type="pres">
      <dgm:prSet presAssocID="{7041740B-9610-4976-95BF-A1768A79B1D7}" presName="srcNode" presStyleLbl="node1" presStyleIdx="0" presStyleCnt="6"/>
      <dgm:spPr/>
    </dgm:pt>
    <dgm:pt modelId="{34A1CD16-2066-498B-B7DC-22DDA01D081D}" type="pres">
      <dgm:prSet presAssocID="{7041740B-9610-4976-95BF-A1768A79B1D7}" presName="conn" presStyleLbl="parChTrans1D2" presStyleIdx="0" presStyleCnt="1"/>
      <dgm:spPr/>
    </dgm:pt>
    <dgm:pt modelId="{2AF40722-E4F4-4AC4-8832-51EF98631A05}" type="pres">
      <dgm:prSet presAssocID="{7041740B-9610-4976-95BF-A1768A79B1D7}" presName="extraNode" presStyleLbl="node1" presStyleIdx="0" presStyleCnt="6"/>
      <dgm:spPr/>
    </dgm:pt>
    <dgm:pt modelId="{4B022204-BF28-4FEE-8459-479593E49CCC}" type="pres">
      <dgm:prSet presAssocID="{7041740B-9610-4976-95BF-A1768A79B1D7}" presName="dstNode" presStyleLbl="node1" presStyleIdx="0" presStyleCnt="6"/>
      <dgm:spPr/>
    </dgm:pt>
    <dgm:pt modelId="{3CA91990-7AFB-4FED-BC02-230C2F1BE8E2}" type="pres">
      <dgm:prSet presAssocID="{EAD60082-FBC3-4881-8857-287A997A2D96}" presName="text_1" presStyleLbl="node1" presStyleIdx="0" presStyleCnt="6">
        <dgm:presLayoutVars>
          <dgm:bulletEnabled val="1"/>
        </dgm:presLayoutVars>
      </dgm:prSet>
      <dgm:spPr/>
    </dgm:pt>
    <dgm:pt modelId="{6EE99830-3E89-4A8D-AE63-8616F632D08D}" type="pres">
      <dgm:prSet presAssocID="{EAD60082-FBC3-4881-8857-287A997A2D96}" presName="accent_1" presStyleCnt="0"/>
      <dgm:spPr/>
    </dgm:pt>
    <dgm:pt modelId="{4B022E1A-3539-4271-966B-A5E64C3BA888}" type="pres">
      <dgm:prSet presAssocID="{EAD60082-FBC3-4881-8857-287A997A2D96}" presName="accentRepeatNode" presStyleLbl="solidFgAcc1" presStyleIdx="0" presStyleCnt="6"/>
      <dgm:spPr/>
    </dgm:pt>
    <dgm:pt modelId="{F0E0EB08-7320-4BB7-B0CA-51A539EE96C4}" type="pres">
      <dgm:prSet presAssocID="{5C44D390-A42A-4080-9BCF-5325922E8ABB}" presName="text_2" presStyleLbl="node1" presStyleIdx="1" presStyleCnt="6">
        <dgm:presLayoutVars>
          <dgm:bulletEnabled val="1"/>
        </dgm:presLayoutVars>
      </dgm:prSet>
      <dgm:spPr/>
    </dgm:pt>
    <dgm:pt modelId="{EE5E9314-E4BA-4AC4-AB97-ECFAAD013CD4}" type="pres">
      <dgm:prSet presAssocID="{5C44D390-A42A-4080-9BCF-5325922E8ABB}" presName="accent_2" presStyleCnt="0"/>
      <dgm:spPr/>
    </dgm:pt>
    <dgm:pt modelId="{B0DA7C92-6141-4B79-82DB-7530EDBDD708}" type="pres">
      <dgm:prSet presAssocID="{5C44D390-A42A-4080-9BCF-5325922E8ABB}" presName="accentRepeatNode" presStyleLbl="solidFgAcc1" presStyleIdx="1" presStyleCnt="6"/>
      <dgm:spPr/>
    </dgm:pt>
    <dgm:pt modelId="{2BE6B1FA-43F3-46E8-9FC2-F7D09346B542}" type="pres">
      <dgm:prSet presAssocID="{CEDC1E63-56EF-4D6A-AEB2-2F389CD0BD02}" presName="text_3" presStyleLbl="node1" presStyleIdx="2" presStyleCnt="6">
        <dgm:presLayoutVars>
          <dgm:bulletEnabled val="1"/>
        </dgm:presLayoutVars>
      </dgm:prSet>
      <dgm:spPr/>
    </dgm:pt>
    <dgm:pt modelId="{AED99203-CAE9-441B-A092-97BB7C64B22A}" type="pres">
      <dgm:prSet presAssocID="{CEDC1E63-56EF-4D6A-AEB2-2F389CD0BD02}" presName="accent_3" presStyleCnt="0"/>
      <dgm:spPr/>
    </dgm:pt>
    <dgm:pt modelId="{D23ACD8A-1352-48FA-A98A-16C4F83BC81E}" type="pres">
      <dgm:prSet presAssocID="{CEDC1E63-56EF-4D6A-AEB2-2F389CD0BD02}" presName="accentRepeatNode" presStyleLbl="solidFgAcc1" presStyleIdx="2" presStyleCnt="6"/>
      <dgm:spPr/>
    </dgm:pt>
    <dgm:pt modelId="{A6EE03F9-FFBD-42BB-904A-EA605F8E44AA}" type="pres">
      <dgm:prSet presAssocID="{E01664B5-0CF6-46EB-AB49-AD500B81747A}" presName="text_4" presStyleLbl="node1" presStyleIdx="3" presStyleCnt="6">
        <dgm:presLayoutVars>
          <dgm:bulletEnabled val="1"/>
        </dgm:presLayoutVars>
      </dgm:prSet>
      <dgm:spPr/>
    </dgm:pt>
    <dgm:pt modelId="{CBCA41FC-FB9A-4D18-9BA0-1F7789AC91EF}" type="pres">
      <dgm:prSet presAssocID="{E01664B5-0CF6-46EB-AB49-AD500B81747A}" presName="accent_4" presStyleCnt="0"/>
      <dgm:spPr/>
    </dgm:pt>
    <dgm:pt modelId="{E2FFA19E-0898-46F7-87CF-C46CE6D3DA69}" type="pres">
      <dgm:prSet presAssocID="{E01664B5-0CF6-46EB-AB49-AD500B81747A}" presName="accentRepeatNode" presStyleLbl="solidFgAcc1" presStyleIdx="3" presStyleCnt="6"/>
      <dgm:spPr/>
    </dgm:pt>
    <dgm:pt modelId="{DB248E3D-BE97-4D3C-8C48-2692F639A3A6}" type="pres">
      <dgm:prSet presAssocID="{A69F0FA2-9547-4A5E-B6D3-46FE22CA9336}" presName="text_5" presStyleLbl="node1" presStyleIdx="4" presStyleCnt="6">
        <dgm:presLayoutVars>
          <dgm:bulletEnabled val="1"/>
        </dgm:presLayoutVars>
      </dgm:prSet>
      <dgm:spPr/>
    </dgm:pt>
    <dgm:pt modelId="{E82CB887-0252-42AB-842A-D38533B43C07}" type="pres">
      <dgm:prSet presAssocID="{A69F0FA2-9547-4A5E-B6D3-46FE22CA9336}" presName="accent_5" presStyleCnt="0"/>
      <dgm:spPr/>
    </dgm:pt>
    <dgm:pt modelId="{4F3FBA22-5EC9-4BBD-9677-114644013362}" type="pres">
      <dgm:prSet presAssocID="{A69F0FA2-9547-4A5E-B6D3-46FE22CA9336}" presName="accentRepeatNode" presStyleLbl="solidFgAcc1" presStyleIdx="4" presStyleCnt="6"/>
      <dgm:spPr/>
    </dgm:pt>
    <dgm:pt modelId="{18EBBA27-E3EC-463D-85F1-25E45DE42630}" type="pres">
      <dgm:prSet presAssocID="{01EDDFED-596F-4A49-A87E-ACE94D0E7872}" presName="text_6" presStyleLbl="node1" presStyleIdx="5" presStyleCnt="6">
        <dgm:presLayoutVars>
          <dgm:bulletEnabled val="1"/>
        </dgm:presLayoutVars>
      </dgm:prSet>
      <dgm:spPr/>
    </dgm:pt>
    <dgm:pt modelId="{AF5A49E2-20A9-4CEC-8028-AADC3CC355F0}" type="pres">
      <dgm:prSet presAssocID="{01EDDFED-596F-4A49-A87E-ACE94D0E7872}" presName="accent_6" presStyleCnt="0"/>
      <dgm:spPr/>
    </dgm:pt>
    <dgm:pt modelId="{8938B2D4-3388-4630-B45C-B65CEE362363}" type="pres">
      <dgm:prSet presAssocID="{01EDDFED-596F-4A49-A87E-ACE94D0E7872}" presName="accentRepeatNode" presStyleLbl="solidFgAcc1" presStyleIdx="5" presStyleCnt="6"/>
      <dgm:spPr/>
    </dgm:pt>
  </dgm:ptLst>
  <dgm:cxnLst>
    <dgm:cxn modelId="{293CEB22-1F56-44C1-97CA-58CFB4784F48}" srcId="{7041740B-9610-4976-95BF-A1768A79B1D7}" destId="{CEDC1E63-56EF-4D6A-AEB2-2F389CD0BD02}" srcOrd="2" destOrd="0" parTransId="{815A30BA-D850-4E8A-8C6F-90C6088E19C9}" sibTransId="{2D60A319-76F6-449D-AE59-5EF5195645FC}"/>
    <dgm:cxn modelId="{81928132-96B9-4542-B466-ABB94B45F89F}" type="presOf" srcId="{A69F0FA2-9547-4A5E-B6D3-46FE22CA9336}" destId="{DB248E3D-BE97-4D3C-8C48-2692F639A3A6}" srcOrd="0" destOrd="0" presId="urn:microsoft.com/office/officeart/2008/layout/VerticalCurvedList"/>
    <dgm:cxn modelId="{B074373E-A8FC-4DDD-B5A0-6F9829FD17FA}" srcId="{7041740B-9610-4976-95BF-A1768A79B1D7}" destId="{A69F0FA2-9547-4A5E-B6D3-46FE22CA9336}" srcOrd="4" destOrd="0" parTransId="{A43C8854-F1D6-40C1-AFA6-16F75648BC6E}" sibTransId="{ADE2DC89-3236-4394-B988-701370190BA5}"/>
    <dgm:cxn modelId="{AB11D246-67F1-47E9-A570-7EF4142B901B}" srcId="{7041740B-9610-4976-95BF-A1768A79B1D7}" destId="{EAD60082-FBC3-4881-8857-287A997A2D96}" srcOrd="0" destOrd="0" parTransId="{6E135A02-81F2-4186-822E-B69F88BDB364}" sibTransId="{7268AC55-0F22-4462-A091-AD20E6BE69A5}"/>
    <dgm:cxn modelId="{D39B4269-3586-4F78-86DF-585D25F17284}" type="presOf" srcId="{EAD60082-FBC3-4881-8857-287A997A2D96}" destId="{3CA91990-7AFB-4FED-BC02-230C2F1BE8E2}" srcOrd="0" destOrd="0" presId="urn:microsoft.com/office/officeart/2008/layout/VerticalCurvedList"/>
    <dgm:cxn modelId="{0253FD49-9D0B-4CD2-8464-E4FA2912642F}" type="presOf" srcId="{E01664B5-0CF6-46EB-AB49-AD500B81747A}" destId="{A6EE03F9-FFBD-42BB-904A-EA605F8E44AA}" srcOrd="0" destOrd="0" presId="urn:microsoft.com/office/officeart/2008/layout/VerticalCurvedList"/>
    <dgm:cxn modelId="{B2DC7654-9092-42AE-8B4B-516CE96BA227}" srcId="{7041740B-9610-4976-95BF-A1768A79B1D7}" destId="{E01664B5-0CF6-46EB-AB49-AD500B81747A}" srcOrd="3" destOrd="0" parTransId="{FC763F4D-7D74-496C-922A-A54FCF49E333}" sibTransId="{ADDF957E-02A4-45B5-902A-1AB534B93DA0}"/>
    <dgm:cxn modelId="{C48CC174-EAC9-4542-9795-B9AE922885D5}" type="presOf" srcId="{7041740B-9610-4976-95BF-A1768A79B1D7}" destId="{71D4173A-3D32-46D8-ACF9-D857AB299CEF}" srcOrd="0" destOrd="0" presId="urn:microsoft.com/office/officeart/2008/layout/VerticalCurvedList"/>
    <dgm:cxn modelId="{8FD4E177-34FA-4EE9-ADCD-1D116FE1EA62}" type="presOf" srcId="{01EDDFED-596F-4A49-A87E-ACE94D0E7872}" destId="{18EBBA27-E3EC-463D-85F1-25E45DE42630}" srcOrd="0" destOrd="0" presId="urn:microsoft.com/office/officeart/2008/layout/VerticalCurvedList"/>
    <dgm:cxn modelId="{B4AC1658-BD2D-4160-A1BF-D731D8E13EAB}" srcId="{7041740B-9610-4976-95BF-A1768A79B1D7}" destId="{01EDDFED-596F-4A49-A87E-ACE94D0E7872}" srcOrd="5" destOrd="0" parTransId="{E36F6E3D-C74D-472A-9403-F51D3623A4CE}" sibTransId="{C7FE9B98-605A-429C-A627-3E3FFA6CE6B5}"/>
    <dgm:cxn modelId="{74B14087-A714-4F80-91CF-4BD74F62980C}" type="presOf" srcId="{CEDC1E63-56EF-4D6A-AEB2-2F389CD0BD02}" destId="{2BE6B1FA-43F3-46E8-9FC2-F7D09346B542}" srcOrd="0" destOrd="0" presId="urn:microsoft.com/office/officeart/2008/layout/VerticalCurvedList"/>
    <dgm:cxn modelId="{AF9FD6BD-D897-47E4-B17E-DB0DFB2A0770}" type="presOf" srcId="{5C44D390-A42A-4080-9BCF-5325922E8ABB}" destId="{F0E0EB08-7320-4BB7-B0CA-51A539EE96C4}" srcOrd="0" destOrd="0" presId="urn:microsoft.com/office/officeart/2008/layout/VerticalCurvedList"/>
    <dgm:cxn modelId="{E84EC5BF-7FA2-4E07-87D3-9535CEECF33E}" srcId="{7041740B-9610-4976-95BF-A1768A79B1D7}" destId="{5C44D390-A42A-4080-9BCF-5325922E8ABB}" srcOrd="1" destOrd="0" parTransId="{CF77C82C-0795-4B8B-A34F-C0EF3FAC72A9}" sibTransId="{5204FA8A-7DEC-441D-B033-2B792D9CE0F9}"/>
    <dgm:cxn modelId="{C2AC83C8-BB98-464D-98DC-26C8A35F58A8}" type="presOf" srcId="{7268AC55-0F22-4462-A091-AD20E6BE69A5}" destId="{34A1CD16-2066-498B-B7DC-22DDA01D081D}" srcOrd="0" destOrd="0" presId="urn:microsoft.com/office/officeart/2008/layout/VerticalCurvedList"/>
    <dgm:cxn modelId="{3C50A76D-E5C0-4BBF-A1B6-4AB759D5D874}" type="presParOf" srcId="{71D4173A-3D32-46D8-ACF9-D857AB299CEF}" destId="{288D7860-5E65-427F-B853-4C8896ABDE80}" srcOrd="0" destOrd="0" presId="urn:microsoft.com/office/officeart/2008/layout/VerticalCurvedList"/>
    <dgm:cxn modelId="{F4764A3E-347D-406F-9152-A44F37DD3330}" type="presParOf" srcId="{288D7860-5E65-427F-B853-4C8896ABDE80}" destId="{5E0B74BA-0251-4BEB-8D5C-216576A4AAFE}" srcOrd="0" destOrd="0" presId="urn:microsoft.com/office/officeart/2008/layout/VerticalCurvedList"/>
    <dgm:cxn modelId="{70A919CF-411F-41D3-8D2A-81A2D57DA3E5}" type="presParOf" srcId="{5E0B74BA-0251-4BEB-8D5C-216576A4AAFE}" destId="{798C21CC-D7FC-41CA-ACDB-3CB72103A705}" srcOrd="0" destOrd="0" presId="urn:microsoft.com/office/officeart/2008/layout/VerticalCurvedList"/>
    <dgm:cxn modelId="{78C8315E-09F3-4E6E-B8FA-6C0F49016D7B}" type="presParOf" srcId="{5E0B74BA-0251-4BEB-8D5C-216576A4AAFE}" destId="{34A1CD16-2066-498B-B7DC-22DDA01D081D}" srcOrd="1" destOrd="0" presId="urn:microsoft.com/office/officeart/2008/layout/VerticalCurvedList"/>
    <dgm:cxn modelId="{A2E12558-B93E-4B21-85D5-D8D5EA22E44F}" type="presParOf" srcId="{5E0B74BA-0251-4BEB-8D5C-216576A4AAFE}" destId="{2AF40722-E4F4-4AC4-8832-51EF98631A05}" srcOrd="2" destOrd="0" presId="urn:microsoft.com/office/officeart/2008/layout/VerticalCurvedList"/>
    <dgm:cxn modelId="{3243E9C2-8E22-4956-AE8A-4044BE8E99AD}" type="presParOf" srcId="{5E0B74BA-0251-4BEB-8D5C-216576A4AAFE}" destId="{4B022204-BF28-4FEE-8459-479593E49CCC}" srcOrd="3" destOrd="0" presId="urn:microsoft.com/office/officeart/2008/layout/VerticalCurvedList"/>
    <dgm:cxn modelId="{6B7713F9-763A-4888-970C-369A939F579A}" type="presParOf" srcId="{288D7860-5E65-427F-B853-4C8896ABDE80}" destId="{3CA91990-7AFB-4FED-BC02-230C2F1BE8E2}" srcOrd="1" destOrd="0" presId="urn:microsoft.com/office/officeart/2008/layout/VerticalCurvedList"/>
    <dgm:cxn modelId="{6AC7423C-CAC4-4725-936E-2B885343D9CC}" type="presParOf" srcId="{288D7860-5E65-427F-B853-4C8896ABDE80}" destId="{6EE99830-3E89-4A8D-AE63-8616F632D08D}" srcOrd="2" destOrd="0" presId="urn:microsoft.com/office/officeart/2008/layout/VerticalCurvedList"/>
    <dgm:cxn modelId="{21ADC0AC-BC42-4A80-8B96-242AD7FA5CF1}" type="presParOf" srcId="{6EE99830-3E89-4A8D-AE63-8616F632D08D}" destId="{4B022E1A-3539-4271-966B-A5E64C3BA888}" srcOrd="0" destOrd="0" presId="urn:microsoft.com/office/officeart/2008/layout/VerticalCurvedList"/>
    <dgm:cxn modelId="{F7DCABBC-7D7F-4F3D-8B96-B209AA619513}" type="presParOf" srcId="{288D7860-5E65-427F-B853-4C8896ABDE80}" destId="{F0E0EB08-7320-4BB7-B0CA-51A539EE96C4}" srcOrd="3" destOrd="0" presId="urn:microsoft.com/office/officeart/2008/layout/VerticalCurvedList"/>
    <dgm:cxn modelId="{CAF39717-D570-4C65-9C78-1CD39BA374DF}" type="presParOf" srcId="{288D7860-5E65-427F-B853-4C8896ABDE80}" destId="{EE5E9314-E4BA-4AC4-AB97-ECFAAD013CD4}" srcOrd="4" destOrd="0" presId="urn:microsoft.com/office/officeart/2008/layout/VerticalCurvedList"/>
    <dgm:cxn modelId="{2503B6E4-C151-4FC0-BCF2-5847357836D0}" type="presParOf" srcId="{EE5E9314-E4BA-4AC4-AB97-ECFAAD013CD4}" destId="{B0DA7C92-6141-4B79-82DB-7530EDBDD708}" srcOrd="0" destOrd="0" presId="urn:microsoft.com/office/officeart/2008/layout/VerticalCurvedList"/>
    <dgm:cxn modelId="{7A6B1BB9-1A70-401E-9C7D-406DC5726C89}" type="presParOf" srcId="{288D7860-5E65-427F-B853-4C8896ABDE80}" destId="{2BE6B1FA-43F3-46E8-9FC2-F7D09346B542}" srcOrd="5" destOrd="0" presId="urn:microsoft.com/office/officeart/2008/layout/VerticalCurvedList"/>
    <dgm:cxn modelId="{555347EE-4D1A-4EDF-917D-19C859832F60}" type="presParOf" srcId="{288D7860-5E65-427F-B853-4C8896ABDE80}" destId="{AED99203-CAE9-441B-A092-97BB7C64B22A}" srcOrd="6" destOrd="0" presId="urn:microsoft.com/office/officeart/2008/layout/VerticalCurvedList"/>
    <dgm:cxn modelId="{C0E91D6C-9F93-4722-81CA-DEFCF31A68F7}" type="presParOf" srcId="{AED99203-CAE9-441B-A092-97BB7C64B22A}" destId="{D23ACD8A-1352-48FA-A98A-16C4F83BC81E}" srcOrd="0" destOrd="0" presId="urn:microsoft.com/office/officeart/2008/layout/VerticalCurvedList"/>
    <dgm:cxn modelId="{8C256995-8834-4B62-A62A-C7E3C84E4071}" type="presParOf" srcId="{288D7860-5E65-427F-B853-4C8896ABDE80}" destId="{A6EE03F9-FFBD-42BB-904A-EA605F8E44AA}" srcOrd="7" destOrd="0" presId="urn:microsoft.com/office/officeart/2008/layout/VerticalCurvedList"/>
    <dgm:cxn modelId="{76C2DAC2-2DCC-446F-87BF-EE4FEF259982}" type="presParOf" srcId="{288D7860-5E65-427F-B853-4C8896ABDE80}" destId="{CBCA41FC-FB9A-4D18-9BA0-1F7789AC91EF}" srcOrd="8" destOrd="0" presId="urn:microsoft.com/office/officeart/2008/layout/VerticalCurvedList"/>
    <dgm:cxn modelId="{E5F6A0EB-8F8B-478E-8CFB-F74175934CE3}" type="presParOf" srcId="{CBCA41FC-FB9A-4D18-9BA0-1F7789AC91EF}" destId="{E2FFA19E-0898-46F7-87CF-C46CE6D3DA69}" srcOrd="0" destOrd="0" presId="urn:microsoft.com/office/officeart/2008/layout/VerticalCurvedList"/>
    <dgm:cxn modelId="{31982183-E90E-4388-BA79-2FEB43F992DA}" type="presParOf" srcId="{288D7860-5E65-427F-B853-4C8896ABDE80}" destId="{DB248E3D-BE97-4D3C-8C48-2692F639A3A6}" srcOrd="9" destOrd="0" presId="urn:microsoft.com/office/officeart/2008/layout/VerticalCurvedList"/>
    <dgm:cxn modelId="{345B9BBE-0596-4EBE-8B5C-5E794248DA5E}" type="presParOf" srcId="{288D7860-5E65-427F-B853-4C8896ABDE80}" destId="{E82CB887-0252-42AB-842A-D38533B43C07}" srcOrd="10" destOrd="0" presId="urn:microsoft.com/office/officeart/2008/layout/VerticalCurvedList"/>
    <dgm:cxn modelId="{D5C49278-45E7-44F6-9674-7484D3EBC7D0}" type="presParOf" srcId="{E82CB887-0252-42AB-842A-D38533B43C07}" destId="{4F3FBA22-5EC9-4BBD-9677-114644013362}" srcOrd="0" destOrd="0" presId="urn:microsoft.com/office/officeart/2008/layout/VerticalCurvedList"/>
    <dgm:cxn modelId="{642492DA-509C-459E-9235-B20DA29A4F44}" type="presParOf" srcId="{288D7860-5E65-427F-B853-4C8896ABDE80}" destId="{18EBBA27-E3EC-463D-85F1-25E45DE42630}" srcOrd="11" destOrd="0" presId="urn:microsoft.com/office/officeart/2008/layout/VerticalCurvedList"/>
    <dgm:cxn modelId="{0C28F07C-29CF-4231-817F-F2E840466252}" type="presParOf" srcId="{288D7860-5E65-427F-B853-4C8896ABDE80}" destId="{AF5A49E2-20A9-4CEC-8028-AADC3CC355F0}" srcOrd="12" destOrd="0" presId="urn:microsoft.com/office/officeart/2008/layout/VerticalCurvedList"/>
    <dgm:cxn modelId="{E157A71A-0937-4D7D-A1F8-52D91EA910EB}" type="presParOf" srcId="{AF5A49E2-20A9-4CEC-8028-AADC3CC355F0}" destId="{8938B2D4-3388-4630-B45C-B65CEE36236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BEF30F-CA58-45E0-B03B-C6299D5AB3D2}" type="doc">
      <dgm:prSet loTypeId="urn:microsoft.com/office/officeart/2005/8/layout/cycle8" loCatId="cycle" qsTypeId="urn:microsoft.com/office/officeart/2005/8/quickstyle/simple5" qsCatId="simple" csTypeId="urn:microsoft.com/office/officeart/2005/8/colors/accent1_1" csCatId="accent1" phldr="1"/>
      <dgm:spPr/>
      <dgm:t>
        <a:bodyPr/>
        <a:lstStyle/>
        <a:p>
          <a:endParaRPr lang="en-IN"/>
        </a:p>
      </dgm:t>
    </dgm:pt>
    <dgm:pt modelId="{CA9E9281-0D88-424A-BDF5-B8DE839A7C10}">
      <dgm:prSet phldrT="[Text]"/>
      <dgm:spPr/>
      <dgm:t>
        <a:bodyPr/>
        <a:lstStyle/>
        <a:p>
          <a:r>
            <a:rPr lang="en-IN" b="1" i="0" dirty="0"/>
            <a:t>Understanding the Problem &amp; Dataset</a:t>
          </a:r>
          <a:endParaRPr lang="en-IN" dirty="0"/>
        </a:p>
      </dgm:t>
    </dgm:pt>
    <dgm:pt modelId="{16FA9DBF-7791-4A83-BA35-33B33192FB4B}" type="parTrans" cxnId="{5318E43F-6AF9-480E-90EE-286CE3D2E6B3}">
      <dgm:prSet/>
      <dgm:spPr/>
      <dgm:t>
        <a:bodyPr/>
        <a:lstStyle/>
        <a:p>
          <a:endParaRPr lang="en-IN"/>
        </a:p>
      </dgm:t>
    </dgm:pt>
    <dgm:pt modelId="{A300B673-4A99-455E-8250-95D647F20F28}" type="sibTrans" cxnId="{5318E43F-6AF9-480E-90EE-286CE3D2E6B3}">
      <dgm:prSet/>
      <dgm:spPr/>
      <dgm:t>
        <a:bodyPr/>
        <a:lstStyle/>
        <a:p>
          <a:endParaRPr lang="en-IN"/>
        </a:p>
      </dgm:t>
    </dgm:pt>
    <dgm:pt modelId="{CA43FE73-548B-49E3-B9BF-09B43C917B83}">
      <dgm:prSet phldrT="[Text]"/>
      <dgm:spPr/>
      <dgm:t>
        <a:bodyPr/>
        <a:lstStyle/>
        <a:p>
          <a:r>
            <a:rPr lang="en-US" b="1" i="0" dirty="0"/>
            <a:t>Finding the significance of all the columns</a:t>
          </a:r>
          <a:endParaRPr lang="en-IN" dirty="0"/>
        </a:p>
      </dgm:t>
    </dgm:pt>
    <dgm:pt modelId="{D49E7DE9-33E8-42CC-82D4-EC12E71EF2DF}" type="parTrans" cxnId="{E5E642A3-93E1-4AEB-AF6E-4E39208848FC}">
      <dgm:prSet/>
      <dgm:spPr/>
      <dgm:t>
        <a:bodyPr/>
        <a:lstStyle/>
        <a:p>
          <a:endParaRPr lang="en-IN"/>
        </a:p>
      </dgm:t>
    </dgm:pt>
    <dgm:pt modelId="{DD5F9D4F-515D-457B-8F03-D6D704B8617F}" type="sibTrans" cxnId="{E5E642A3-93E1-4AEB-AF6E-4E39208848FC}">
      <dgm:prSet/>
      <dgm:spPr/>
      <dgm:t>
        <a:bodyPr/>
        <a:lstStyle/>
        <a:p>
          <a:endParaRPr lang="en-IN"/>
        </a:p>
      </dgm:t>
    </dgm:pt>
    <dgm:pt modelId="{946A5416-6C14-43EA-9830-BE55786AFFF9}">
      <dgm:prSet phldrT="[Text]"/>
      <dgm:spPr/>
      <dgm:t>
        <a:bodyPr/>
        <a:lstStyle/>
        <a:p>
          <a:r>
            <a:rPr lang="en-IN" b="1" dirty="0"/>
            <a:t>Text Cleaning and Processing</a:t>
          </a:r>
        </a:p>
      </dgm:t>
    </dgm:pt>
    <dgm:pt modelId="{62C94313-AA42-4A00-B387-C649D32718A1}" type="parTrans" cxnId="{4D57F2BD-4771-4F8E-8B19-6B8BDD839EDB}">
      <dgm:prSet/>
      <dgm:spPr/>
      <dgm:t>
        <a:bodyPr/>
        <a:lstStyle/>
        <a:p>
          <a:endParaRPr lang="en-IN"/>
        </a:p>
      </dgm:t>
    </dgm:pt>
    <dgm:pt modelId="{D1A09969-EC71-4DC5-AA61-AD6BA8F1BC28}" type="sibTrans" cxnId="{4D57F2BD-4771-4F8E-8B19-6B8BDD839EDB}">
      <dgm:prSet/>
      <dgm:spPr/>
      <dgm:t>
        <a:bodyPr/>
        <a:lstStyle/>
        <a:p>
          <a:endParaRPr lang="en-IN"/>
        </a:p>
      </dgm:t>
    </dgm:pt>
    <dgm:pt modelId="{4C8EBBB0-A266-4967-97CF-2112ACA2B409}">
      <dgm:prSet phldrT="[Text]"/>
      <dgm:spPr/>
      <dgm:t>
        <a:bodyPr/>
        <a:lstStyle/>
        <a:p>
          <a:r>
            <a:rPr lang="en-IN" b="1" i="0" dirty="0"/>
            <a:t>Exploratory Data Analysis</a:t>
          </a:r>
          <a:endParaRPr lang="en-IN" dirty="0"/>
        </a:p>
      </dgm:t>
    </dgm:pt>
    <dgm:pt modelId="{7BB633AE-23BD-4E16-A967-6E3F6371D120}" type="parTrans" cxnId="{1D87810C-BBEB-456F-A140-92E48C488A88}">
      <dgm:prSet/>
      <dgm:spPr/>
      <dgm:t>
        <a:bodyPr/>
        <a:lstStyle/>
        <a:p>
          <a:endParaRPr lang="en-IN"/>
        </a:p>
      </dgm:t>
    </dgm:pt>
    <dgm:pt modelId="{6C569941-9A7B-4D0D-AB84-802F53A2007A}" type="sibTrans" cxnId="{1D87810C-BBEB-456F-A140-92E48C488A88}">
      <dgm:prSet/>
      <dgm:spPr/>
      <dgm:t>
        <a:bodyPr/>
        <a:lstStyle/>
        <a:p>
          <a:endParaRPr lang="en-IN"/>
        </a:p>
      </dgm:t>
    </dgm:pt>
    <dgm:pt modelId="{1D72248D-F9E7-462D-8F7D-86A936C2C281}">
      <dgm:prSet phldrT="[Text]"/>
      <dgm:spPr/>
      <dgm:t>
        <a:bodyPr/>
        <a:lstStyle/>
        <a:p>
          <a:r>
            <a:rPr lang="en-US" b="1" i="0" dirty="0"/>
            <a:t>Create NLP model For Prediction &amp; </a:t>
          </a:r>
          <a:r>
            <a:rPr lang="en-IN" b="1" dirty="0"/>
            <a:t>Evaluating the Model</a:t>
          </a:r>
        </a:p>
      </dgm:t>
    </dgm:pt>
    <dgm:pt modelId="{74FD15CB-55AB-4D8C-84C1-91CD89D404AA}" type="parTrans" cxnId="{156760FC-E812-485A-8E7E-3B46FEC2D360}">
      <dgm:prSet/>
      <dgm:spPr/>
      <dgm:t>
        <a:bodyPr/>
        <a:lstStyle/>
        <a:p>
          <a:endParaRPr lang="en-IN"/>
        </a:p>
      </dgm:t>
    </dgm:pt>
    <dgm:pt modelId="{F5F8060A-2378-4E42-BDA4-5604A92D3148}" type="sibTrans" cxnId="{156760FC-E812-485A-8E7E-3B46FEC2D360}">
      <dgm:prSet/>
      <dgm:spPr/>
      <dgm:t>
        <a:bodyPr/>
        <a:lstStyle/>
        <a:p>
          <a:endParaRPr lang="en-IN"/>
        </a:p>
      </dgm:t>
    </dgm:pt>
    <dgm:pt modelId="{3542628A-13A4-443D-A876-CFEC6E329EBA}">
      <dgm:prSet phldrT="[Text]"/>
      <dgm:spPr/>
      <dgm:t>
        <a:bodyPr/>
        <a:lstStyle/>
        <a:p>
          <a:r>
            <a:rPr lang="en-IN" b="1" i="0" dirty="0"/>
            <a:t>Dividing Dataset for Training and Testing</a:t>
          </a:r>
          <a:endParaRPr lang="en-IN" dirty="0"/>
        </a:p>
      </dgm:t>
    </dgm:pt>
    <dgm:pt modelId="{147F6D7B-9A24-4F66-93E7-C48F1769EE78}" type="parTrans" cxnId="{A159F634-A268-4BA6-9BDF-C44DC568CD0D}">
      <dgm:prSet/>
      <dgm:spPr/>
      <dgm:t>
        <a:bodyPr/>
        <a:lstStyle/>
        <a:p>
          <a:endParaRPr lang="en-IN"/>
        </a:p>
      </dgm:t>
    </dgm:pt>
    <dgm:pt modelId="{1BD2247A-6468-43ED-964C-E353AA53D8CA}" type="sibTrans" cxnId="{A159F634-A268-4BA6-9BDF-C44DC568CD0D}">
      <dgm:prSet/>
      <dgm:spPr/>
      <dgm:t>
        <a:bodyPr/>
        <a:lstStyle/>
        <a:p>
          <a:endParaRPr lang="en-IN"/>
        </a:p>
      </dgm:t>
    </dgm:pt>
    <dgm:pt modelId="{DA7A7C72-1BB5-42DE-81B4-51FAF7A0685F}">
      <dgm:prSet phldrT="[Text]"/>
      <dgm:spPr/>
      <dgm:t>
        <a:bodyPr/>
        <a:lstStyle/>
        <a:p>
          <a:r>
            <a:rPr lang="en-IN" b="1" i="0"/>
            <a:t>Installing and Import Required Libraries And Dataset </a:t>
          </a:r>
          <a:endParaRPr lang="en-IN" dirty="0"/>
        </a:p>
      </dgm:t>
    </dgm:pt>
    <dgm:pt modelId="{9C001C39-4839-4F35-B45D-71D9C775DCA5}" type="parTrans" cxnId="{594EF694-B636-4D4C-A16B-4C3374F1CE27}">
      <dgm:prSet/>
      <dgm:spPr/>
      <dgm:t>
        <a:bodyPr/>
        <a:lstStyle/>
        <a:p>
          <a:endParaRPr lang="en-IN"/>
        </a:p>
      </dgm:t>
    </dgm:pt>
    <dgm:pt modelId="{3F0DC847-997B-47A0-A42F-F95EB3C42519}" type="sibTrans" cxnId="{594EF694-B636-4D4C-A16B-4C3374F1CE27}">
      <dgm:prSet/>
      <dgm:spPr/>
      <dgm:t>
        <a:bodyPr/>
        <a:lstStyle/>
        <a:p>
          <a:endParaRPr lang="en-IN"/>
        </a:p>
      </dgm:t>
    </dgm:pt>
    <dgm:pt modelId="{FE0011E6-D00A-406A-B02C-04A51D87EA94}" type="pres">
      <dgm:prSet presAssocID="{93BEF30F-CA58-45E0-B03B-C6299D5AB3D2}" presName="compositeShape" presStyleCnt="0">
        <dgm:presLayoutVars>
          <dgm:chMax val="7"/>
          <dgm:dir/>
          <dgm:resizeHandles val="exact"/>
        </dgm:presLayoutVars>
      </dgm:prSet>
      <dgm:spPr/>
    </dgm:pt>
    <dgm:pt modelId="{2A2991F8-051B-47F7-83CF-D6D87EF75A76}" type="pres">
      <dgm:prSet presAssocID="{93BEF30F-CA58-45E0-B03B-C6299D5AB3D2}" presName="wedge1" presStyleLbl="node1" presStyleIdx="0" presStyleCnt="7" custLinFactNeighborX="2621" custLinFactNeighborY="-7129"/>
      <dgm:spPr/>
    </dgm:pt>
    <dgm:pt modelId="{D0AD86F9-0D31-44F7-B324-E516ED0D0581}" type="pres">
      <dgm:prSet presAssocID="{93BEF30F-CA58-45E0-B03B-C6299D5AB3D2}" presName="dummy1a" presStyleCnt="0"/>
      <dgm:spPr/>
    </dgm:pt>
    <dgm:pt modelId="{F7A42719-C7A3-4CE5-81DE-21F16E52B41A}" type="pres">
      <dgm:prSet presAssocID="{93BEF30F-CA58-45E0-B03B-C6299D5AB3D2}" presName="dummy1b" presStyleCnt="0"/>
      <dgm:spPr/>
    </dgm:pt>
    <dgm:pt modelId="{3C27086C-50FB-4711-94B8-15F60A0E4C20}" type="pres">
      <dgm:prSet presAssocID="{93BEF30F-CA58-45E0-B03B-C6299D5AB3D2}" presName="wedge1Tx" presStyleLbl="node1" presStyleIdx="0" presStyleCnt="7">
        <dgm:presLayoutVars>
          <dgm:chMax val="0"/>
          <dgm:chPref val="0"/>
          <dgm:bulletEnabled val="1"/>
        </dgm:presLayoutVars>
      </dgm:prSet>
      <dgm:spPr/>
    </dgm:pt>
    <dgm:pt modelId="{B5192950-73E6-4D15-9E8F-66EE372C35F6}" type="pres">
      <dgm:prSet presAssocID="{93BEF30F-CA58-45E0-B03B-C6299D5AB3D2}" presName="wedge2" presStyleLbl="node1" presStyleIdx="1" presStyleCnt="7"/>
      <dgm:spPr/>
    </dgm:pt>
    <dgm:pt modelId="{C80B9C45-C893-463A-BC39-D3201E65F72E}" type="pres">
      <dgm:prSet presAssocID="{93BEF30F-CA58-45E0-B03B-C6299D5AB3D2}" presName="dummy2a" presStyleCnt="0"/>
      <dgm:spPr/>
    </dgm:pt>
    <dgm:pt modelId="{6F08CB23-73E2-489C-9885-97946A874370}" type="pres">
      <dgm:prSet presAssocID="{93BEF30F-CA58-45E0-B03B-C6299D5AB3D2}" presName="dummy2b" presStyleCnt="0"/>
      <dgm:spPr/>
    </dgm:pt>
    <dgm:pt modelId="{C38602D4-0160-4B3F-98EB-B375786C640A}" type="pres">
      <dgm:prSet presAssocID="{93BEF30F-CA58-45E0-B03B-C6299D5AB3D2}" presName="wedge2Tx" presStyleLbl="node1" presStyleIdx="1" presStyleCnt="7">
        <dgm:presLayoutVars>
          <dgm:chMax val="0"/>
          <dgm:chPref val="0"/>
          <dgm:bulletEnabled val="1"/>
        </dgm:presLayoutVars>
      </dgm:prSet>
      <dgm:spPr/>
    </dgm:pt>
    <dgm:pt modelId="{A9D2413F-ED81-4429-B029-EC1074614A14}" type="pres">
      <dgm:prSet presAssocID="{93BEF30F-CA58-45E0-B03B-C6299D5AB3D2}" presName="wedge3" presStyleLbl="node1" presStyleIdx="2" presStyleCnt="7"/>
      <dgm:spPr/>
    </dgm:pt>
    <dgm:pt modelId="{0980526D-5B3F-4491-922D-7B3DF980EAC0}" type="pres">
      <dgm:prSet presAssocID="{93BEF30F-CA58-45E0-B03B-C6299D5AB3D2}" presName="dummy3a" presStyleCnt="0"/>
      <dgm:spPr/>
    </dgm:pt>
    <dgm:pt modelId="{599F7885-2606-409C-8DAB-7AF0B6EA3835}" type="pres">
      <dgm:prSet presAssocID="{93BEF30F-CA58-45E0-B03B-C6299D5AB3D2}" presName="dummy3b" presStyleCnt="0"/>
      <dgm:spPr/>
    </dgm:pt>
    <dgm:pt modelId="{B17D19A6-F1B8-45C7-9CA5-19EF9C35449F}" type="pres">
      <dgm:prSet presAssocID="{93BEF30F-CA58-45E0-B03B-C6299D5AB3D2}" presName="wedge3Tx" presStyleLbl="node1" presStyleIdx="2" presStyleCnt="7">
        <dgm:presLayoutVars>
          <dgm:chMax val="0"/>
          <dgm:chPref val="0"/>
          <dgm:bulletEnabled val="1"/>
        </dgm:presLayoutVars>
      </dgm:prSet>
      <dgm:spPr/>
    </dgm:pt>
    <dgm:pt modelId="{122C416A-9F42-424C-A0EE-FCD2E8E34FA3}" type="pres">
      <dgm:prSet presAssocID="{93BEF30F-CA58-45E0-B03B-C6299D5AB3D2}" presName="wedge4" presStyleLbl="node1" presStyleIdx="3" presStyleCnt="7"/>
      <dgm:spPr/>
    </dgm:pt>
    <dgm:pt modelId="{B9532F99-A81D-48F5-9244-FCE0D98455AD}" type="pres">
      <dgm:prSet presAssocID="{93BEF30F-CA58-45E0-B03B-C6299D5AB3D2}" presName="dummy4a" presStyleCnt="0"/>
      <dgm:spPr/>
    </dgm:pt>
    <dgm:pt modelId="{55114886-2B47-46B9-937D-A578CE9F8751}" type="pres">
      <dgm:prSet presAssocID="{93BEF30F-CA58-45E0-B03B-C6299D5AB3D2}" presName="dummy4b" presStyleCnt="0"/>
      <dgm:spPr/>
    </dgm:pt>
    <dgm:pt modelId="{25E6EDD8-2576-4403-A035-81DE06217325}" type="pres">
      <dgm:prSet presAssocID="{93BEF30F-CA58-45E0-B03B-C6299D5AB3D2}" presName="wedge4Tx" presStyleLbl="node1" presStyleIdx="3" presStyleCnt="7">
        <dgm:presLayoutVars>
          <dgm:chMax val="0"/>
          <dgm:chPref val="0"/>
          <dgm:bulletEnabled val="1"/>
        </dgm:presLayoutVars>
      </dgm:prSet>
      <dgm:spPr/>
    </dgm:pt>
    <dgm:pt modelId="{B56269FD-A6F7-4654-B29C-136FE951D2AA}" type="pres">
      <dgm:prSet presAssocID="{93BEF30F-CA58-45E0-B03B-C6299D5AB3D2}" presName="wedge5" presStyleLbl="node1" presStyleIdx="4" presStyleCnt="7"/>
      <dgm:spPr/>
    </dgm:pt>
    <dgm:pt modelId="{DF5C7FD5-FDB2-454B-B23E-13AAE576D829}" type="pres">
      <dgm:prSet presAssocID="{93BEF30F-CA58-45E0-B03B-C6299D5AB3D2}" presName="dummy5a" presStyleCnt="0"/>
      <dgm:spPr/>
    </dgm:pt>
    <dgm:pt modelId="{566B3D13-AA30-45E7-9EE3-F1013CFB42A8}" type="pres">
      <dgm:prSet presAssocID="{93BEF30F-CA58-45E0-B03B-C6299D5AB3D2}" presName="dummy5b" presStyleCnt="0"/>
      <dgm:spPr/>
    </dgm:pt>
    <dgm:pt modelId="{06DA23CD-55D7-446A-A48F-CFEF8CB15244}" type="pres">
      <dgm:prSet presAssocID="{93BEF30F-CA58-45E0-B03B-C6299D5AB3D2}" presName="wedge5Tx" presStyleLbl="node1" presStyleIdx="4" presStyleCnt="7">
        <dgm:presLayoutVars>
          <dgm:chMax val="0"/>
          <dgm:chPref val="0"/>
          <dgm:bulletEnabled val="1"/>
        </dgm:presLayoutVars>
      </dgm:prSet>
      <dgm:spPr/>
    </dgm:pt>
    <dgm:pt modelId="{01C21BB1-9833-4519-A2CF-664ED1B7E4E9}" type="pres">
      <dgm:prSet presAssocID="{93BEF30F-CA58-45E0-B03B-C6299D5AB3D2}" presName="wedge6" presStyleLbl="node1" presStyleIdx="5" presStyleCnt="7"/>
      <dgm:spPr/>
    </dgm:pt>
    <dgm:pt modelId="{D001E23C-F4ED-4A24-B8AE-BE18E0EB19C5}" type="pres">
      <dgm:prSet presAssocID="{93BEF30F-CA58-45E0-B03B-C6299D5AB3D2}" presName="dummy6a" presStyleCnt="0"/>
      <dgm:spPr/>
    </dgm:pt>
    <dgm:pt modelId="{B5D40200-D47F-456A-88B4-6060D7F0B3B4}" type="pres">
      <dgm:prSet presAssocID="{93BEF30F-CA58-45E0-B03B-C6299D5AB3D2}" presName="dummy6b" presStyleCnt="0"/>
      <dgm:spPr/>
    </dgm:pt>
    <dgm:pt modelId="{49EA69E6-657C-4D82-90B4-5B25CA252741}" type="pres">
      <dgm:prSet presAssocID="{93BEF30F-CA58-45E0-B03B-C6299D5AB3D2}" presName="wedge6Tx" presStyleLbl="node1" presStyleIdx="5" presStyleCnt="7">
        <dgm:presLayoutVars>
          <dgm:chMax val="0"/>
          <dgm:chPref val="0"/>
          <dgm:bulletEnabled val="1"/>
        </dgm:presLayoutVars>
      </dgm:prSet>
      <dgm:spPr/>
    </dgm:pt>
    <dgm:pt modelId="{46682BA5-6369-4653-AF14-8B1BFA432182}" type="pres">
      <dgm:prSet presAssocID="{93BEF30F-CA58-45E0-B03B-C6299D5AB3D2}" presName="wedge7" presStyleLbl="node1" presStyleIdx="6" presStyleCnt="7"/>
      <dgm:spPr/>
    </dgm:pt>
    <dgm:pt modelId="{8B7DE1E8-7598-4E4C-B605-BBBE9E332DEC}" type="pres">
      <dgm:prSet presAssocID="{93BEF30F-CA58-45E0-B03B-C6299D5AB3D2}" presName="dummy7a" presStyleCnt="0"/>
      <dgm:spPr/>
    </dgm:pt>
    <dgm:pt modelId="{E40E19EC-A51E-44E7-ACE3-8A29EF5F9416}" type="pres">
      <dgm:prSet presAssocID="{93BEF30F-CA58-45E0-B03B-C6299D5AB3D2}" presName="dummy7b" presStyleCnt="0"/>
      <dgm:spPr/>
    </dgm:pt>
    <dgm:pt modelId="{00DC1914-EEB7-48A1-A30C-F9E070C1695C}" type="pres">
      <dgm:prSet presAssocID="{93BEF30F-CA58-45E0-B03B-C6299D5AB3D2}" presName="wedge7Tx" presStyleLbl="node1" presStyleIdx="6" presStyleCnt="7">
        <dgm:presLayoutVars>
          <dgm:chMax val="0"/>
          <dgm:chPref val="0"/>
          <dgm:bulletEnabled val="1"/>
        </dgm:presLayoutVars>
      </dgm:prSet>
      <dgm:spPr/>
    </dgm:pt>
    <dgm:pt modelId="{20B22B54-CE88-41FD-809D-F47C3593F350}" type="pres">
      <dgm:prSet presAssocID="{A300B673-4A99-455E-8250-95D647F20F28}" presName="arrowWedge1" presStyleLbl="fgSibTrans2D1" presStyleIdx="0" presStyleCnt="7"/>
      <dgm:spPr/>
    </dgm:pt>
    <dgm:pt modelId="{60798840-EAFA-4FDA-BFEE-92F8A3B5AEE8}" type="pres">
      <dgm:prSet presAssocID="{DD5F9D4F-515D-457B-8F03-D6D704B8617F}" presName="arrowWedge2" presStyleLbl="fgSibTrans2D1" presStyleIdx="1" presStyleCnt="7"/>
      <dgm:spPr/>
    </dgm:pt>
    <dgm:pt modelId="{54248D4F-658A-44D3-847F-2EF1D0DAA4D2}" type="pres">
      <dgm:prSet presAssocID="{3F0DC847-997B-47A0-A42F-F95EB3C42519}" presName="arrowWedge3" presStyleLbl="fgSibTrans2D1" presStyleIdx="2" presStyleCnt="7"/>
      <dgm:spPr/>
    </dgm:pt>
    <dgm:pt modelId="{19DDAAC4-53AA-4C19-9A1D-F01E9BC67252}" type="pres">
      <dgm:prSet presAssocID="{6C569941-9A7B-4D0D-AB84-802F53A2007A}" presName="arrowWedge4" presStyleLbl="fgSibTrans2D1" presStyleIdx="3" presStyleCnt="7"/>
      <dgm:spPr/>
    </dgm:pt>
    <dgm:pt modelId="{56FCBA07-37D1-4DEF-BC5C-B5E341DD747B}" type="pres">
      <dgm:prSet presAssocID="{D1A09969-EC71-4DC5-AA61-AD6BA8F1BC28}" presName="arrowWedge5" presStyleLbl="fgSibTrans2D1" presStyleIdx="4" presStyleCnt="7"/>
      <dgm:spPr/>
    </dgm:pt>
    <dgm:pt modelId="{0F037922-C3F6-4E3A-8CF7-D6B5443703B2}" type="pres">
      <dgm:prSet presAssocID="{1BD2247A-6468-43ED-964C-E353AA53D8CA}" presName="arrowWedge6" presStyleLbl="fgSibTrans2D1" presStyleIdx="5" presStyleCnt="7"/>
      <dgm:spPr/>
    </dgm:pt>
    <dgm:pt modelId="{BC1AC885-432A-41E4-868E-BC8A09C49C4E}" type="pres">
      <dgm:prSet presAssocID="{F5F8060A-2378-4E42-BDA4-5604A92D3148}" presName="arrowWedge7" presStyleLbl="fgSibTrans2D1" presStyleIdx="6" presStyleCnt="7"/>
      <dgm:spPr/>
    </dgm:pt>
  </dgm:ptLst>
  <dgm:cxnLst>
    <dgm:cxn modelId="{1F1F5D00-D5EC-4C06-8D7D-39D95B6C57C1}" type="presOf" srcId="{CA9E9281-0D88-424A-BDF5-B8DE839A7C10}" destId="{3C27086C-50FB-4711-94B8-15F60A0E4C20}" srcOrd="1" destOrd="0" presId="urn:microsoft.com/office/officeart/2005/8/layout/cycle8"/>
    <dgm:cxn modelId="{1D87810C-BBEB-456F-A140-92E48C488A88}" srcId="{93BEF30F-CA58-45E0-B03B-C6299D5AB3D2}" destId="{4C8EBBB0-A266-4967-97CF-2112ACA2B409}" srcOrd="3" destOrd="0" parTransId="{7BB633AE-23BD-4E16-A967-6E3F6371D120}" sibTransId="{6C569941-9A7B-4D0D-AB84-802F53A2007A}"/>
    <dgm:cxn modelId="{47521C2C-5A0C-4F41-9192-3BA1C924F358}" type="presOf" srcId="{3542628A-13A4-443D-A876-CFEC6E329EBA}" destId="{01C21BB1-9833-4519-A2CF-664ED1B7E4E9}" srcOrd="0" destOrd="0" presId="urn:microsoft.com/office/officeart/2005/8/layout/cycle8"/>
    <dgm:cxn modelId="{74D04934-4A50-4B86-A4F6-194C54984E37}" type="presOf" srcId="{1D72248D-F9E7-462D-8F7D-86A936C2C281}" destId="{46682BA5-6369-4653-AF14-8B1BFA432182}" srcOrd="0" destOrd="0" presId="urn:microsoft.com/office/officeart/2005/8/layout/cycle8"/>
    <dgm:cxn modelId="{A159F634-A268-4BA6-9BDF-C44DC568CD0D}" srcId="{93BEF30F-CA58-45E0-B03B-C6299D5AB3D2}" destId="{3542628A-13A4-443D-A876-CFEC6E329EBA}" srcOrd="5" destOrd="0" parTransId="{147F6D7B-9A24-4F66-93E7-C48F1769EE78}" sibTransId="{1BD2247A-6468-43ED-964C-E353AA53D8CA}"/>
    <dgm:cxn modelId="{5318E43F-6AF9-480E-90EE-286CE3D2E6B3}" srcId="{93BEF30F-CA58-45E0-B03B-C6299D5AB3D2}" destId="{CA9E9281-0D88-424A-BDF5-B8DE839A7C10}" srcOrd="0" destOrd="0" parTransId="{16FA9DBF-7791-4A83-BA35-33B33192FB4B}" sibTransId="{A300B673-4A99-455E-8250-95D647F20F28}"/>
    <dgm:cxn modelId="{FACC4250-2445-4C62-99C0-B05F4DE0AD40}" type="presOf" srcId="{CA9E9281-0D88-424A-BDF5-B8DE839A7C10}" destId="{2A2991F8-051B-47F7-83CF-D6D87EF75A76}" srcOrd="0" destOrd="0" presId="urn:microsoft.com/office/officeart/2005/8/layout/cycle8"/>
    <dgm:cxn modelId="{C7A09D59-6C6B-409F-98F0-285A1F6E1093}" type="presOf" srcId="{946A5416-6C14-43EA-9830-BE55786AFFF9}" destId="{06DA23CD-55D7-446A-A48F-CFEF8CB15244}" srcOrd="1" destOrd="0" presId="urn:microsoft.com/office/officeart/2005/8/layout/cycle8"/>
    <dgm:cxn modelId="{41077C80-A73E-4C89-9861-801775913E4C}" type="presOf" srcId="{3542628A-13A4-443D-A876-CFEC6E329EBA}" destId="{49EA69E6-657C-4D82-90B4-5B25CA252741}" srcOrd="1" destOrd="0" presId="urn:microsoft.com/office/officeart/2005/8/layout/cycle8"/>
    <dgm:cxn modelId="{AFC6BB8B-1861-4BED-8B60-098550568441}" type="presOf" srcId="{93BEF30F-CA58-45E0-B03B-C6299D5AB3D2}" destId="{FE0011E6-D00A-406A-B02C-04A51D87EA94}" srcOrd="0" destOrd="0" presId="urn:microsoft.com/office/officeart/2005/8/layout/cycle8"/>
    <dgm:cxn modelId="{594EF694-B636-4D4C-A16B-4C3374F1CE27}" srcId="{93BEF30F-CA58-45E0-B03B-C6299D5AB3D2}" destId="{DA7A7C72-1BB5-42DE-81B4-51FAF7A0685F}" srcOrd="2" destOrd="0" parTransId="{9C001C39-4839-4F35-B45D-71D9C775DCA5}" sibTransId="{3F0DC847-997B-47A0-A42F-F95EB3C42519}"/>
    <dgm:cxn modelId="{B9EF5597-CFEE-4084-9767-0D2E1ED90D1F}" type="presOf" srcId="{4C8EBBB0-A266-4967-97CF-2112ACA2B409}" destId="{25E6EDD8-2576-4403-A035-81DE06217325}" srcOrd="1" destOrd="0" presId="urn:microsoft.com/office/officeart/2005/8/layout/cycle8"/>
    <dgm:cxn modelId="{2B889C9F-F4F4-4CA3-AAF6-237C891D2AA0}" type="presOf" srcId="{CA43FE73-548B-49E3-B9BF-09B43C917B83}" destId="{B5192950-73E6-4D15-9E8F-66EE372C35F6}" srcOrd="0" destOrd="0" presId="urn:microsoft.com/office/officeart/2005/8/layout/cycle8"/>
    <dgm:cxn modelId="{E5E642A3-93E1-4AEB-AF6E-4E39208848FC}" srcId="{93BEF30F-CA58-45E0-B03B-C6299D5AB3D2}" destId="{CA43FE73-548B-49E3-B9BF-09B43C917B83}" srcOrd="1" destOrd="0" parTransId="{D49E7DE9-33E8-42CC-82D4-EC12E71EF2DF}" sibTransId="{DD5F9D4F-515D-457B-8F03-D6D704B8617F}"/>
    <dgm:cxn modelId="{C8E045AD-CAD1-4E91-B64E-19049440B827}" type="presOf" srcId="{4C8EBBB0-A266-4967-97CF-2112ACA2B409}" destId="{122C416A-9F42-424C-A0EE-FCD2E8E34FA3}" srcOrd="0" destOrd="0" presId="urn:microsoft.com/office/officeart/2005/8/layout/cycle8"/>
    <dgm:cxn modelId="{86DB8AAE-0007-4DD1-AF6E-488C4038CD2E}" type="presOf" srcId="{946A5416-6C14-43EA-9830-BE55786AFFF9}" destId="{B56269FD-A6F7-4654-B29C-136FE951D2AA}" srcOrd="0" destOrd="0" presId="urn:microsoft.com/office/officeart/2005/8/layout/cycle8"/>
    <dgm:cxn modelId="{243075BA-DABD-4102-8E59-B6967A7EEAF1}" type="presOf" srcId="{DA7A7C72-1BB5-42DE-81B4-51FAF7A0685F}" destId="{B17D19A6-F1B8-45C7-9CA5-19EF9C35449F}" srcOrd="1" destOrd="0" presId="urn:microsoft.com/office/officeart/2005/8/layout/cycle8"/>
    <dgm:cxn modelId="{4D57F2BD-4771-4F8E-8B19-6B8BDD839EDB}" srcId="{93BEF30F-CA58-45E0-B03B-C6299D5AB3D2}" destId="{946A5416-6C14-43EA-9830-BE55786AFFF9}" srcOrd="4" destOrd="0" parTransId="{62C94313-AA42-4A00-B387-C649D32718A1}" sibTransId="{D1A09969-EC71-4DC5-AA61-AD6BA8F1BC28}"/>
    <dgm:cxn modelId="{9BAF60DB-0573-4780-BBCA-A941CE51FD87}" type="presOf" srcId="{DA7A7C72-1BB5-42DE-81B4-51FAF7A0685F}" destId="{A9D2413F-ED81-4429-B029-EC1074614A14}" srcOrd="0" destOrd="0" presId="urn:microsoft.com/office/officeart/2005/8/layout/cycle8"/>
    <dgm:cxn modelId="{D900EEDD-C179-4A4B-9F1D-C249D1F9618B}" type="presOf" srcId="{1D72248D-F9E7-462D-8F7D-86A936C2C281}" destId="{00DC1914-EEB7-48A1-A30C-F9E070C1695C}" srcOrd="1" destOrd="0" presId="urn:microsoft.com/office/officeart/2005/8/layout/cycle8"/>
    <dgm:cxn modelId="{53E4BDE6-382D-48D0-AC37-4DC2051E3049}" type="presOf" srcId="{CA43FE73-548B-49E3-B9BF-09B43C917B83}" destId="{C38602D4-0160-4B3F-98EB-B375786C640A}" srcOrd="1" destOrd="0" presId="urn:microsoft.com/office/officeart/2005/8/layout/cycle8"/>
    <dgm:cxn modelId="{156760FC-E812-485A-8E7E-3B46FEC2D360}" srcId="{93BEF30F-CA58-45E0-B03B-C6299D5AB3D2}" destId="{1D72248D-F9E7-462D-8F7D-86A936C2C281}" srcOrd="6" destOrd="0" parTransId="{74FD15CB-55AB-4D8C-84C1-91CD89D404AA}" sibTransId="{F5F8060A-2378-4E42-BDA4-5604A92D3148}"/>
    <dgm:cxn modelId="{ED86A582-42AC-494D-9CCC-9461244D67A6}" type="presParOf" srcId="{FE0011E6-D00A-406A-B02C-04A51D87EA94}" destId="{2A2991F8-051B-47F7-83CF-D6D87EF75A76}" srcOrd="0" destOrd="0" presId="urn:microsoft.com/office/officeart/2005/8/layout/cycle8"/>
    <dgm:cxn modelId="{C55F8201-A66F-4EAB-BF85-F379FE98B65E}" type="presParOf" srcId="{FE0011E6-D00A-406A-B02C-04A51D87EA94}" destId="{D0AD86F9-0D31-44F7-B324-E516ED0D0581}" srcOrd="1" destOrd="0" presId="urn:microsoft.com/office/officeart/2005/8/layout/cycle8"/>
    <dgm:cxn modelId="{DFBC61F8-0F1C-4B2D-98E0-C22C2C97C67F}" type="presParOf" srcId="{FE0011E6-D00A-406A-B02C-04A51D87EA94}" destId="{F7A42719-C7A3-4CE5-81DE-21F16E52B41A}" srcOrd="2" destOrd="0" presId="urn:microsoft.com/office/officeart/2005/8/layout/cycle8"/>
    <dgm:cxn modelId="{6B3E18EB-73EB-4355-A63D-51D1315C59B7}" type="presParOf" srcId="{FE0011E6-D00A-406A-B02C-04A51D87EA94}" destId="{3C27086C-50FB-4711-94B8-15F60A0E4C20}" srcOrd="3" destOrd="0" presId="urn:microsoft.com/office/officeart/2005/8/layout/cycle8"/>
    <dgm:cxn modelId="{CD154691-F4E4-45F3-A976-E612CA9C0CF4}" type="presParOf" srcId="{FE0011E6-D00A-406A-B02C-04A51D87EA94}" destId="{B5192950-73E6-4D15-9E8F-66EE372C35F6}" srcOrd="4" destOrd="0" presId="urn:microsoft.com/office/officeart/2005/8/layout/cycle8"/>
    <dgm:cxn modelId="{AE6A9FBF-00FA-4445-9EAA-E42490117CE4}" type="presParOf" srcId="{FE0011E6-D00A-406A-B02C-04A51D87EA94}" destId="{C80B9C45-C893-463A-BC39-D3201E65F72E}" srcOrd="5" destOrd="0" presId="urn:microsoft.com/office/officeart/2005/8/layout/cycle8"/>
    <dgm:cxn modelId="{72E3013E-914D-432B-8871-05FB5C6780D0}" type="presParOf" srcId="{FE0011E6-D00A-406A-B02C-04A51D87EA94}" destId="{6F08CB23-73E2-489C-9885-97946A874370}" srcOrd="6" destOrd="0" presId="urn:microsoft.com/office/officeart/2005/8/layout/cycle8"/>
    <dgm:cxn modelId="{A2C6636E-3FF7-4795-AE41-1DAA6AA26A5A}" type="presParOf" srcId="{FE0011E6-D00A-406A-B02C-04A51D87EA94}" destId="{C38602D4-0160-4B3F-98EB-B375786C640A}" srcOrd="7" destOrd="0" presId="urn:microsoft.com/office/officeart/2005/8/layout/cycle8"/>
    <dgm:cxn modelId="{A9B22860-EFD8-4A7E-96B8-641EF36E3667}" type="presParOf" srcId="{FE0011E6-D00A-406A-B02C-04A51D87EA94}" destId="{A9D2413F-ED81-4429-B029-EC1074614A14}" srcOrd="8" destOrd="0" presId="urn:microsoft.com/office/officeart/2005/8/layout/cycle8"/>
    <dgm:cxn modelId="{0BC1FF92-A437-4E10-A358-C9107A5379B4}" type="presParOf" srcId="{FE0011E6-D00A-406A-B02C-04A51D87EA94}" destId="{0980526D-5B3F-4491-922D-7B3DF980EAC0}" srcOrd="9" destOrd="0" presId="urn:microsoft.com/office/officeart/2005/8/layout/cycle8"/>
    <dgm:cxn modelId="{0273173D-0238-46EE-AA2C-E33C93C0D931}" type="presParOf" srcId="{FE0011E6-D00A-406A-B02C-04A51D87EA94}" destId="{599F7885-2606-409C-8DAB-7AF0B6EA3835}" srcOrd="10" destOrd="0" presId="urn:microsoft.com/office/officeart/2005/8/layout/cycle8"/>
    <dgm:cxn modelId="{004EED0F-90D8-4F0F-87CC-1D68E77110ED}" type="presParOf" srcId="{FE0011E6-D00A-406A-B02C-04A51D87EA94}" destId="{B17D19A6-F1B8-45C7-9CA5-19EF9C35449F}" srcOrd="11" destOrd="0" presId="urn:microsoft.com/office/officeart/2005/8/layout/cycle8"/>
    <dgm:cxn modelId="{9A34935B-4F25-4FE3-B945-9323581FD94A}" type="presParOf" srcId="{FE0011E6-D00A-406A-B02C-04A51D87EA94}" destId="{122C416A-9F42-424C-A0EE-FCD2E8E34FA3}" srcOrd="12" destOrd="0" presId="urn:microsoft.com/office/officeart/2005/8/layout/cycle8"/>
    <dgm:cxn modelId="{BDF448AF-B913-4168-9FB4-76F67642BAC7}" type="presParOf" srcId="{FE0011E6-D00A-406A-B02C-04A51D87EA94}" destId="{B9532F99-A81D-48F5-9244-FCE0D98455AD}" srcOrd="13" destOrd="0" presId="urn:microsoft.com/office/officeart/2005/8/layout/cycle8"/>
    <dgm:cxn modelId="{B51FFC3E-28B9-400D-9148-BE089E04D266}" type="presParOf" srcId="{FE0011E6-D00A-406A-B02C-04A51D87EA94}" destId="{55114886-2B47-46B9-937D-A578CE9F8751}" srcOrd="14" destOrd="0" presId="urn:microsoft.com/office/officeart/2005/8/layout/cycle8"/>
    <dgm:cxn modelId="{E8ED88FD-5DB0-464D-A94A-355F404F5C87}" type="presParOf" srcId="{FE0011E6-D00A-406A-B02C-04A51D87EA94}" destId="{25E6EDD8-2576-4403-A035-81DE06217325}" srcOrd="15" destOrd="0" presId="urn:microsoft.com/office/officeart/2005/8/layout/cycle8"/>
    <dgm:cxn modelId="{3768E9D8-71F5-42DC-B85C-662ABCC94C1C}" type="presParOf" srcId="{FE0011E6-D00A-406A-B02C-04A51D87EA94}" destId="{B56269FD-A6F7-4654-B29C-136FE951D2AA}" srcOrd="16" destOrd="0" presId="urn:microsoft.com/office/officeart/2005/8/layout/cycle8"/>
    <dgm:cxn modelId="{080CAA15-7C48-47BB-8637-27A6B6EB8707}" type="presParOf" srcId="{FE0011E6-D00A-406A-B02C-04A51D87EA94}" destId="{DF5C7FD5-FDB2-454B-B23E-13AAE576D829}" srcOrd="17" destOrd="0" presId="urn:microsoft.com/office/officeart/2005/8/layout/cycle8"/>
    <dgm:cxn modelId="{3291DBFA-1FBD-4B85-A124-D1F6F71BE26F}" type="presParOf" srcId="{FE0011E6-D00A-406A-B02C-04A51D87EA94}" destId="{566B3D13-AA30-45E7-9EE3-F1013CFB42A8}" srcOrd="18" destOrd="0" presId="urn:microsoft.com/office/officeart/2005/8/layout/cycle8"/>
    <dgm:cxn modelId="{F9F3395B-DAD4-4E9D-80C3-E62C075184B8}" type="presParOf" srcId="{FE0011E6-D00A-406A-B02C-04A51D87EA94}" destId="{06DA23CD-55D7-446A-A48F-CFEF8CB15244}" srcOrd="19" destOrd="0" presId="urn:microsoft.com/office/officeart/2005/8/layout/cycle8"/>
    <dgm:cxn modelId="{F58B54DC-2ECE-4203-BA1A-D832E5257F3F}" type="presParOf" srcId="{FE0011E6-D00A-406A-B02C-04A51D87EA94}" destId="{01C21BB1-9833-4519-A2CF-664ED1B7E4E9}" srcOrd="20" destOrd="0" presId="urn:microsoft.com/office/officeart/2005/8/layout/cycle8"/>
    <dgm:cxn modelId="{F5C42DA8-BA31-4D61-8693-C8AD96A0FDCA}" type="presParOf" srcId="{FE0011E6-D00A-406A-B02C-04A51D87EA94}" destId="{D001E23C-F4ED-4A24-B8AE-BE18E0EB19C5}" srcOrd="21" destOrd="0" presId="urn:microsoft.com/office/officeart/2005/8/layout/cycle8"/>
    <dgm:cxn modelId="{AF8FEE64-1FC7-4143-9ED3-154010797CBC}" type="presParOf" srcId="{FE0011E6-D00A-406A-B02C-04A51D87EA94}" destId="{B5D40200-D47F-456A-88B4-6060D7F0B3B4}" srcOrd="22" destOrd="0" presId="urn:microsoft.com/office/officeart/2005/8/layout/cycle8"/>
    <dgm:cxn modelId="{022A3CA1-D9A2-4A41-A590-A59F38056556}" type="presParOf" srcId="{FE0011E6-D00A-406A-B02C-04A51D87EA94}" destId="{49EA69E6-657C-4D82-90B4-5B25CA252741}" srcOrd="23" destOrd="0" presId="urn:microsoft.com/office/officeart/2005/8/layout/cycle8"/>
    <dgm:cxn modelId="{5E7ED275-9D39-4946-9147-A3C0D2FC82F9}" type="presParOf" srcId="{FE0011E6-D00A-406A-B02C-04A51D87EA94}" destId="{46682BA5-6369-4653-AF14-8B1BFA432182}" srcOrd="24" destOrd="0" presId="urn:microsoft.com/office/officeart/2005/8/layout/cycle8"/>
    <dgm:cxn modelId="{7CA34102-FF29-409E-B6A2-DF6E455BF201}" type="presParOf" srcId="{FE0011E6-D00A-406A-B02C-04A51D87EA94}" destId="{8B7DE1E8-7598-4E4C-B605-BBBE9E332DEC}" srcOrd="25" destOrd="0" presId="urn:microsoft.com/office/officeart/2005/8/layout/cycle8"/>
    <dgm:cxn modelId="{33456EC4-2A65-4AA7-9655-A83E76600ADE}" type="presParOf" srcId="{FE0011E6-D00A-406A-B02C-04A51D87EA94}" destId="{E40E19EC-A51E-44E7-ACE3-8A29EF5F9416}" srcOrd="26" destOrd="0" presId="urn:microsoft.com/office/officeart/2005/8/layout/cycle8"/>
    <dgm:cxn modelId="{731689AC-715E-4930-9A8A-6D00FEE4BCE8}" type="presParOf" srcId="{FE0011E6-D00A-406A-B02C-04A51D87EA94}" destId="{00DC1914-EEB7-48A1-A30C-F9E070C1695C}" srcOrd="27" destOrd="0" presId="urn:microsoft.com/office/officeart/2005/8/layout/cycle8"/>
    <dgm:cxn modelId="{5C14C816-3178-4CFB-BB8E-C351D9778622}" type="presParOf" srcId="{FE0011E6-D00A-406A-B02C-04A51D87EA94}" destId="{20B22B54-CE88-41FD-809D-F47C3593F350}" srcOrd="28" destOrd="0" presId="urn:microsoft.com/office/officeart/2005/8/layout/cycle8"/>
    <dgm:cxn modelId="{FCC751B8-62B1-49E1-A833-6A7ED7976005}" type="presParOf" srcId="{FE0011E6-D00A-406A-B02C-04A51D87EA94}" destId="{60798840-EAFA-4FDA-BFEE-92F8A3B5AEE8}" srcOrd="29" destOrd="0" presId="urn:microsoft.com/office/officeart/2005/8/layout/cycle8"/>
    <dgm:cxn modelId="{90E85F2A-4752-41C3-8A99-B97BC92456BE}" type="presParOf" srcId="{FE0011E6-D00A-406A-B02C-04A51D87EA94}" destId="{54248D4F-658A-44D3-847F-2EF1D0DAA4D2}" srcOrd="30" destOrd="0" presId="urn:microsoft.com/office/officeart/2005/8/layout/cycle8"/>
    <dgm:cxn modelId="{E06A7D2B-810B-420D-BA9A-1001AAE2C756}" type="presParOf" srcId="{FE0011E6-D00A-406A-B02C-04A51D87EA94}" destId="{19DDAAC4-53AA-4C19-9A1D-F01E9BC67252}" srcOrd="31" destOrd="0" presId="urn:microsoft.com/office/officeart/2005/8/layout/cycle8"/>
    <dgm:cxn modelId="{00AA660D-CD31-4A98-A7A6-95A55A20B41B}" type="presParOf" srcId="{FE0011E6-D00A-406A-B02C-04A51D87EA94}" destId="{56FCBA07-37D1-4DEF-BC5C-B5E341DD747B}" srcOrd="32" destOrd="0" presId="urn:microsoft.com/office/officeart/2005/8/layout/cycle8"/>
    <dgm:cxn modelId="{1D4FA17A-6493-4EA7-912F-58EE48C195AD}" type="presParOf" srcId="{FE0011E6-D00A-406A-B02C-04A51D87EA94}" destId="{0F037922-C3F6-4E3A-8CF7-D6B5443703B2}" srcOrd="33" destOrd="0" presId="urn:microsoft.com/office/officeart/2005/8/layout/cycle8"/>
    <dgm:cxn modelId="{17DA8030-7F16-4D93-955D-1B9AC14593AF}" type="presParOf" srcId="{FE0011E6-D00A-406A-B02C-04A51D87EA94}" destId="{BC1AC885-432A-41E4-868E-BC8A09C49C4E}" srcOrd="3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2B9CC3-696C-4FD3-864D-6B80F8987842}" type="doc">
      <dgm:prSet loTypeId="urn:microsoft.com/office/officeart/2005/8/layout/process1" loCatId="process" qsTypeId="urn:microsoft.com/office/officeart/2005/8/quickstyle/3d2" qsCatId="3D" csTypeId="urn:microsoft.com/office/officeart/2005/8/colors/accent1_1" csCatId="accent1" phldr="1"/>
      <dgm:spPr/>
      <dgm:t>
        <a:bodyPr/>
        <a:lstStyle/>
        <a:p>
          <a:endParaRPr lang="en-US"/>
        </a:p>
      </dgm:t>
    </dgm:pt>
    <dgm:pt modelId="{025FA93E-A2C9-4295-BFD3-C283DFE7B48D}">
      <dgm:prSet/>
      <dgm:spPr/>
      <dgm:t>
        <a:bodyPr/>
        <a:lstStyle/>
        <a:p>
          <a:r>
            <a:rPr lang="en-US" dirty="0"/>
            <a:t>Dataset Preparation</a:t>
          </a:r>
        </a:p>
      </dgm:t>
    </dgm:pt>
    <dgm:pt modelId="{8CC23FAF-6ACD-4A28-B71B-99307A2E9B6F}" type="parTrans" cxnId="{B9C058FA-1E8F-4D42-B64F-2269CFF3160F}">
      <dgm:prSet/>
      <dgm:spPr/>
      <dgm:t>
        <a:bodyPr/>
        <a:lstStyle/>
        <a:p>
          <a:endParaRPr lang="en-IN"/>
        </a:p>
      </dgm:t>
    </dgm:pt>
    <dgm:pt modelId="{62DC10C3-6AAE-40F4-B665-5BAA0C5894B9}" type="sibTrans" cxnId="{B9C058FA-1E8F-4D42-B64F-2269CFF3160F}">
      <dgm:prSet/>
      <dgm:spPr/>
      <dgm:t>
        <a:bodyPr/>
        <a:lstStyle/>
        <a:p>
          <a:endParaRPr lang="en-IN"/>
        </a:p>
      </dgm:t>
    </dgm:pt>
    <dgm:pt modelId="{C1CB4E1A-C445-4D54-850A-8D48D78B9168}">
      <dgm:prSet/>
      <dgm:spPr/>
      <dgm:t>
        <a:bodyPr/>
        <a:lstStyle/>
        <a:p>
          <a:r>
            <a:rPr lang="en-US" dirty="0"/>
            <a:t>Identified key data elements &amp; attributes , cleaning</a:t>
          </a:r>
        </a:p>
      </dgm:t>
    </dgm:pt>
    <dgm:pt modelId="{B2F99F63-2ECA-4266-B4AD-BED393E81D95}" type="parTrans" cxnId="{2DF0403C-4B66-4250-8712-9B294067C7BA}">
      <dgm:prSet/>
      <dgm:spPr/>
      <dgm:t>
        <a:bodyPr/>
        <a:lstStyle/>
        <a:p>
          <a:endParaRPr lang="en-IN"/>
        </a:p>
      </dgm:t>
    </dgm:pt>
    <dgm:pt modelId="{767C4502-D22E-4928-9646-E7D0DAC6137C}" type="sibTrans" cxnId="{2DF0403C-4B66-4250-8712-9B294067C7BA}">
      <dgm:prSet/>
      <dgm:spPr/>
      <dgm:t>
        <a:bodyPr/>
        <a:lstStyle/>
        <a:p>
          <a:endParaRPr lang="en-IN"/>
        </a:p>
      </dgm:t>
    </dgm:pt>
    <dgm:pt modelId="{064C2E2E-27ED-4CFA-9E3C-B157B5B0CCBB}">
      <dgm:prSet/>
      <dgm:spPr/>
      <dgm:t>
        <a:bodyPr/>
        <a:lstStyle/>
        <a:p>
          <a:r>
            <a:rPr lang="en-US" dirty="0"/>
            <a:t>Feature creation</a:t>
          </a:r>
        </a:p>
      </dgm:t>
    </dgm:pt>
    <dgm:pt modelId="{65B8D851-15A7-4BB3-9F0E-02275DD9643D}" type="parTrans" cxnId="{47394307-B219-4031-91B9-5ECC47D9F686}">
      <dgm:prSet/>
      <dgm:spPr/>
      <dgm:t>
        <a:bodyPr/>
        <a:lstStyle/>
        <a:p>
          <a:endParaRPr lang="en-IN"/>
        </a:p>
      </dgm:t>
    </dgm:pt>
    <dgm:pt modelId="{8897175D-57D3-464F-8403-E23895006D06}" type="sibTrans" cxnId="{47394307-B219-4031-91B9-5ECC47D9F686}">
      <dgm:prSet/>
      <dgm:spPr/>
      <dgm:t>
        <a:bodyPr/>
        <a:lstStyle/>
        <a:p>
          <a:endParaRPr lang="en-IN"/>
        </a:p>
      </dgm:t>
    </dgm:pt>
    <dgm:pt modelId="{AF343CC3-4064-46A4-9160-3DB8DEA01685}">
      <dgm:prSet/>
      <dgm:spPr/>
      <dgm:t>
        <a:bodyPr/>
        <a:lstStyle/>
        <a:p>
          <a:r>
            <a:rPr lang="en-US" b="0" i="0" dirty="0"/>
            <a:t>EDA- Extract Data Analysis</a:t>
          </a:r>
        </a:p>
      </dgm:t>
    </dgm:pt>
    <dgm:pt modelId="{CBBA5AFA-81C0-4115-9C5E-BAF8CCB329DF}" type="parTrans" cxnId="{DA56B207-C268-4592-9213-E64B20A00934}">
      <dgm:prSet/>
      <dgm:spPr/>
      <dgm:t>
        <a:bodyPr/>
        <a:lstStyle/>
        <a:p>
          <a:endParaRPr lang="en-IN"/>
        </a:p>
      </dgm:t>
    </dgm:pt>
    <dgm:pt modelId="{51664BB0-6995-4EBA-A940-E23E369D8140}" type="sibTrans" cxnId="{DA56B207-C268-4592-9213-E64B20A00934}">
      <dgm:prSet/>
      <dgm:spPr/>
      <dgm:t>
        <a:bodyPr/>
        <a:lstStyle/>
        <a:p>
          <a:endParaRPr lang="en-IN"/>
        </a:p>
      </dgm:t>
    </dgm:pt>
    <dgm:pt modelId="{F1EBD04E-1BC7-4D5D-87D1-F31920ABD7FA}">
      <dgm:prSet/>
      <dgm:spPr/>
      <dgm:t>
        <a:bodyPr/>
        <a:lstStyle/>
        <a:p>
          <a:r>
            <a:rPr lang="en-US" dirty="0"/>
            <a:t>Cleaning Data</a:t>
          </a:r>
          <a:endParaRPr lang="en-US" b="0" i="0" dirty="0"/>
        </a:p>
      </dgm:t>
    </dgm:pt>
    <dgm:pt modelId="{2A9787EE-A5BB-482E-9CAD-2AD799EB1991}" type="parTrans" cxnId="{8DE5E676-CF44-46BE-B983-DBB8CC89A95C}">
      <dgm:prSet/>
      <dgm:spPr/>
      <dgm:t>
        <a:bodyPr/>
        <a:lstStyle/>
        <a:p>
          <a:endParaRPr lang="en-IN"/>
        </a:p>
      </dgm:t>
    </dgm:pt>
    <dgm:pt modelId="{047EC1B9-8F5E-4DE9-8DB0-BD2BE699EF4C}" type="sibTrans" cxnId="{8DE5E676-CF44-46BE-B983-DBB8CC89A95C}">
      <dgm:prSet/>
      <dgm:spPr/>
      <dgm:t>
        <a:bodyPr/>
        <a:lstStyle/>
        <a:p>
          <a:endParaRPr lang="en-IN"/>
        </a:p>
      </dgm:t>
    </dgm:pt>
    <dgm:pt modelId="{A00012B5-9587-4313-9D28-2DC9A75B5BD4}">
      <dgm:prSet/>
      <dgm:spPr/>
      <dgm:t>
        <a:bodyPr/>
        <a:lstStyle/>
        <a:p>
          <a:r>
            <a:rPr lang="en-US" b="0" i="0" dirty="0"/>
            <a:t>Enriching the data</a:t>
          </a:r>
        </a:p>
      </dgm:t>
    </dgm:pt>
    <dgm:pt modelId="{D27162A8-08AB-4214-8AE8-164B23D30F86}" type="parTrans" cxnId="{594D1B54-DC45-4CEC-9BB9-7D2EC5D6740E}">
      <dgm:prSet/>
      <dgm:spPr/>
      <dgm:t>
        <a:bodyPr/>
        <a:lstStyle/>
        <a:p>
          <a:endParaRPr lang="en-IN"/>
        </a:p>
      </dgm:t>
    </dgm:pt>
    <dgm:pt modelId="{1E02FC47-48E8-4441-AA26-D8D61D815E90}" type="sibTrans" cxnId="{594D1B54-DC45-4CEC-9BB9-7D2EC5D6740E}">
      <dgm:prSet/>
      <dgm:spPr/>
      <dgm:t>
        <a:bodyPr/>
        <a:lstStyle/>
        <a:p>
          <a:endParaRPr lang="en-IN"/>
        </a:p>
      </dgm:t>
    </dgm:pt>
    <dgm:pt modelId="{D0079F54-D2B6-4E6C-8974-9583960B9359}">
      <dgm:prSet phldrT="[Text]"/>
      <dgm:spPr/>
      <dgm:t>
        <a:bodyPr/>
        <a:lstStyle/>
        <a:p>
          <a:r>
            <a:rPr lang="en-US" dirty="0"/>
            <a:t>Modeling &amp; Evaluation</a:t>
          </a:r>
        </a:p>
      </dgm:t>
    </dgm:pt>
    <dgm:pt modelId="{6E15A399-CF20-47D3-8277-E7E8DB410863}" type="parTrans" cxnId="{0CCA83C3-D97F-4754-8880-C6EA395867DB}">
      <dgm:prSet/>
      <dgm:spPr/>
      <dgm:t>
        <a:bodyPr/>
        <a:lstStyle/>
        <a:p>
          <a:endParaRPr lang="en-IN"/>
        </a:p>
      </dgm:t>
    </dgm:pt>
    <dgm:pt modelId="{C3D80943-3830-4338-90F6-E642D9108626}" type="sibTrans" cxnId="{0CCA83C3-D97F-4754-8880-C6EA395867DB}">
      <dgm:prSet/>
      <dgm:spPr/>
      <dgm:t>
        <a:bodyPr/>
        <a:lstStyle/>
        <a:p>
          <a:endParaRPr lang="en-IN"/>
        </a:p>
      </dgm:t>
    </dgm:pt>
    <dgm:pt modelId="{A4F57C59-B20A-4C74-BD7A-0BAF2151A61C}">
      <dgm:prSet phldrT="[Text]"/>
      <dgm:spPr/>
      <dgm:t>
        <a:bodyPr/>
        <a:lstStyle/>
        <a:p>
          <a:r>
            <a:rPr lang="en-US" dirty="0"/>
            <a:t>Deploying ML Model</a:t>
          </a:r>
        </a:p>
      </dgm:t>
    </dgm:pt>
    <dgm:pt modelId="{26D8DC51-449C-4D85-A098-41F62121C041}" type="parTrans" cxnId="{43F05027-9696-46CA-8778-7CA76525CA7B}">
      <dgm:prSet/>
      <dgm:spPr/>
      <dgm:t>
        <a:bodyPr/>
        <a:lstStyle/>
        <a:p>
          <a:endParaRPr lang="en-IN"/>
        </a:p>
      </dgm:t>
    </dgm:pt>
    <dgm:pt modelId="{DD36160E-FB97-4F59-966F-FF5AFC25DC44}" type="sibTrans" cxnId="{43F05027-9696-46CA-8778-7CA76525CA7B}">
      <dgm:prSet/>
      <dgm:spPr/>
      <dgm:t>
        <a:bodyPr/>
        <a:lstStyle/>
        <a:p>
          <a:endParaRPr lang="en-IN"/>
        </a:p>
      </dgm:t>
    </dgm:pt>
    <dgm:pt modelId="{C9AD05F0-D933-4203-B1F9-06ED7A726CB2}">
      <dgm:prSet phldrT="[Text]"/>
      <dgm:spPr/>
      <dgm:t>
        <a:bodyPr/>
        <a:lstStyle/>
        <a:p>
          <a:r>
            <a:rPr lang="en-US" dirty="0"/>
            <a:t>Building a pipeline framework that can be deployed in a production environment for continuous training and testing</a:t>
          </a:r>
          <a:endParaRPr lang="en-US" i="1" dirty="0"/>
        </a:p>
      </dgm:t>
    </dgm:pt>
    <dgm:pt modelId="{76AEEC23-E38A-46DF-90EC-A971A29C9FBB}" type="parTrans" cxnId="{0FDE90F6-194C-469A-A797-12C79F17825D}">
      <dgm:prSet/>
      <dgm:spPr/>
      <dgm:t>
        <a:bodyPr/>
        <a:lstStyle/>
        <a:p>
          <a:endParaRPr lang="en-IN"/>
        </a:p>
      </dgm:t>
    </dgm:pt>
    <dgm:pt modelId="{8C8604C5-8095-40D2-A53F-7A6A6595C97E}" type="sibTrans" cxnId="{0FDE90F6-194C-469A-A797-12C79F17825D}">
      <dgm:prSet/>
      <dgm:spPr/>
      <dgm:t>
        <a:bodyPr/>
        <a:lstStyle/>
        <a:p>
          <a:endParaRPr lang="en-IN"/>
        </a:p>
      </dgm:t>
    </dgm:pt>
    <dgm:pt modelId="{A376D653-EE23-42DE-AD5D-BA6623FA9ED2}">
      <dgm:prSet phldrT="[Text]"/>
      <dgm:spPr/>
      <dgm:t>
        <a:bodyPr/>
        <a:lstStyle/>
        <a:p>
          <a:r>
            <a:rPr lang="en-US" dirty="0"/>
            <a:t>Finding Data Incites</a:t>
          </a:r>
          <a:endParaRPr lang="en-US" b="0" i="0" dirty="0"/>
        </a:p>
      </dgm:t>
    </dgm:pt>
    <dgm:pt modelId="{329E91A8-7706-4576-A375-D8C6837C2B30}" type="parTrans" cxnId="{134C1A9B-4357-403F-B72C-678378417DD7}">
      <dgm:prSet/>
      <dgm:spPr/>
      <dgm:t>
        <a:bodyPr/>
        <a:lstStyle/>
        <a:p>
          <a:endParaRPr lang="en-IN"/>
        </a:p>
      </dgm:t>
    </dgm:pt>
    <dgm:pt modelId="{1CB39193-814A-45D0-8391-2B32C007AEA4}" type="sibTrans" cxnId="{134C1A9B-4357-403F-B72C-678378417DD7}">
      <dgm:prSet/>
      <dgm:spPr/>
      <dgm:t>
        <a:bodyPr/>
        <a:lstStyle/>
        <a:p>
          <a:endParaRPr lang="en-IN"/>
        </a:p>
      </dgm:t>
    </dgm:pt>
    <dgm:pt modelId="{B369D59D-FA9C-46A3-AF51-C801EAA6592A}">
      <dgm:prSet phldrT="[Text]"/>
      <dgm:spPr/>
      <dgm:t>
        <a:bodyPr/>
        <a:lstStyle/>
        <a:p>
          <a:r>
            <a:rPr lang="en-US" dirty="0"/>
            <a:t>Designed the desired visualization.</a:t>
          </a:r>
        </a:p>
      </dgm:t>
    </dgm:pt>
    <dgm:pt modelId="{4F7B0195-7586-4737-B8DE-A2539A96F69A}" type="parTrans" cxnId="{1118CD11-4F2A-4487-9EBA-B251D9631633}">
      <dgm:prSet/>
      <dgm:spPr/>
      <dgm:t>
        <a:bodyPr/>
        <a:lstStyle/>
        <a:p>
          <a:endParaRPr lang="en-IN"/>
        </a:p>
      </dgm:t>
    </dgm:pt>
    <dgm:pt modelId="{4CBCF3F6-5078-44F2-BDA6-86544EF5637E}" type="sibTrans" cxnId="{1118CD11-4F2A-4487-9EBA-B251D9631633}">
      <dgm:prSet/>
      <dgm:spPr/>
      <dgm:t>
        <a:bodyPr/>
        <a:lstStyle/>
        <a:p>
          <a:endParaRPr lang="en-IN"/>
        </a:p>
      </dgm:t>
    </dgm:pt>
    <dgm:pt modelId="{83A3BE4A-802D-4C4C-B644-6E88EFCA951B}">
      <dgm:prSet phldrT="[Text]"/>
      <dgm:spPr/>
      <dgm:t>
        <a:bodyPr/>
        <a:lstStyle/>
        <a:p>
          <a:r>
            <a:rPr lang="en-US" dirty="0"/>
            <a:t>Output visualization</a:t>
          </a:r>
          <a:endParaRPr lang="en-US" b="0" i="0" dirty="0"/>
        </a:p>
      </dgm:t>
    </dgm:pt>
    <dgm:pt modelId="{3F44F31A-F58D-4B59-9E05-B5EFB4D829EB}" type="parTrans" cxnId="{775FFE28-441A-4C20-83E5-07412CC3F3D4}">
      <dgm:prSet/>
      <dgm:spPr/>
      <dgm:t>
        <a:bodyPr/>
        <a:lstStyle/>
        <a:p>
          <a:endParaRPr lang="en-IN"/>
        </a:p>
      </dgm:t>
    </dgm:pt>
    <dgm:pt modelId="{33D2F87E-FDA8-4C45-A815-C93F83088AE2}" type="sibTrans" cxnId="{775FFE28-441A-4C20-83E5-07412CC3F3D4}">
      <dgm:prSet/>
      <dgm:spPr/>
      <dgm:t>
        <a:bodyPr/>
        <a:lstStyle/>
        <a:p>
          <a:endParaRPr lang="en-IN"/>
        </a:p>
      </dgm:t>
    </dgm:pt>
    <dgm:pt modelId="{C3D9EC52-78EB-427F-A301-28C8D05FB26A}">
      <dgm:prSet phldrT="[Text]"/>
      <dgm:spPr/>
      <dgm:t>
        <a:bodyPr/>
        <a:lstStyle/>
        <a:p>
          <a:r>
            <a:rPr lang="en-US" dirty="0"/>
            <a:t>Create ML model</a:t>
          </a:r>
        </a:p>
      </dgm:t>
    </dgm:pt>
    <dgm:pt modelId="{E27CF4AA-240A-4E42-8351-04CF2342E52B}" type="parTrans" cxnId="{2FDCE7D8-73C9-4452-B96A-9F5E79343448}">
      <dgm:prSet/>
      <dgm:spPr/>
      <dgm:t>
        <a:bodyPr/>
        <a:lstStyle/>
        <a:p>
          <a:endParaRPr lang="en-IN"/>
        </a:p>
      </dgm:t>
    </dgm:pt>
    <dgm:pt modelId="{1258CC8C-85D5-4D0C-8C42-131926DE76D2}" type="sibTrans" cxnId="{2FDCE7D8-73C9-4452-B96A-9F5E79343448}">
      <dgm:prSet/>
      <dgm:spPr/>
      <dgm:t>
        <a:bodyPr/>
        <a:lstStyle/>
        <a:p>
          <a:endParaRPr lang="en-IN"/>
        </a:p>
      </dgm:t>
    </dgm:pt>
    <dgm:pt modelId="{3CA72FA8-8411-4A38-968B-C074C5C656C7}">
      <dgm:prSet phldrT="[Text]"/>
      <dgm:spPr/>
      <dgm:t>
        <a:bodyPr/>
        <a:lstStyle/>
        <a:p>
          <a:r>
            <a:rPr lang="en-US" dirty="0"/>
            <a:t>Assess results based on test and train data</a:t>
          </a:r>
        </a:p>
      </dgm:t>
    </dgm:pt>
    <dgm:pt modelId="{BD5B66B8-8857-453A-8075-7A2022101A0F}" type="parTrans" cxnId="{87FA1ED3-2E44-4727-8132-FF066D583FEB}">
      <dgm:prSet/>
      <dgm:spPr/>
      <dgm:t>
        <a:bodyPr/>
        <a:lstStyle/>
        <a:p>
          <a:endParaRPr lang="en-IN"/>
        </a:p>
      </dgm:t>
    </dgm:pt>
    <dgm:pt modelId="{B3AF9520-AC49-4271-A3E5-6864B7E844E9}" type="sibTrans" cxnId="{87FA1ED3-2E44-4727-8132-FF066D583FEB}">
      <dgm:prSet/>
      <dgm:spPr/>
      <dgm:t>
        <a:bodyPr/>
        <a:lstStyle/>
        <a:p>
          <a:endParaRPr lang="en-IN"/>
        </a:p>
      </dgm:t>
    </dgm:pt>
    <dgm:pt modelId="{D597B180-7719-45B5-B222-0F1DECF6FA39}" type="pres">
      <dgm:prSet presAssocID="{222B9CC3-696C-4FD3-864D-6B80F8987842}" presName="Name0" presStyleCnt="0">
        <dgm:presLayoutVars>
          <dgm:dir/>
          <dgm:resizeHandles val="exact"/>
        </dgm:presLayoutVars>
      </dgm:prSet>
      <dgm:spPr/>
    </dgm:pt>
    <dgm:pt modelId="{4FEE978A-1299-452C-A41B-C316C4C702EF}" type="pres">
      <dgm:prSet presAssocID="{025FA93E-A2C9-4295-BFD3-C283DFE7B48D}" presName="node" presStyleLbl="node1" presStyleIdx="0" presStyleCnt="5">
        <dgm:presLayoutVars>
          <dgm:bulletEnabled val="1"/>
        </dgm:presLayoutVars>
      </dgm:prSet>
      <dgm:spPr/>
    </dgm:pt>
    <dgm:pt modelId="{532B778E-B8A1-41C0-A5B2-B7C990A133EC}" type="pres">
      <dgm:prSet presAssocID="{62DC10C3-6AAE-40F4-B665-5BAA0C5894B9}" presName="sibTrans" presStyleLbl="sibTrans2D1" presStyleIdx="0" presStyleCnt="4"/>
      <dgm:spPr/>
    </dgm:pt>
    <dgm:pt modelId="{D29134F0-3A08-4B2C-99B4-4860D0860EB3}" type="pres">
      <dgm:prSet presAssocID="{62DC10C3-6AAE-40F4-B665-5BAA0C5894B9}" presName="connectorText" presStyleLbl="sibTrans2D1" presStyleIdx="0" presStyleCnt="4"/>
      <dgm:spPr/>
    </dgm:pt>
    <dgm:pt modelId="{B37E5279-4719-43E9-8FA7-CC43523CE421}" type="pres">
      <dgm:prSet presAssocID="{AF343CC3-4064-46A4-9160-3DB8DEA01685}" presName="node" presStyleLbl="node1" presStyleIdx="1" presStyleCnt="5">
        <dgm:presLayoutVars>
          <dgm:bulletEnabled val="1"/>
        </dgm:presLayoutVars>
      </dgm:prSet>
      <dgm:spPr/>
    </dgm:pt>
    <dgm:pt modelId="{0A93DDFD-7732-4AB6-AC66-8E211CDEB110}" type="pres">
      <dgm:prSet presAssocID="{51664BB0-6995-4EBA-A940-E23E369D8140}" presName="sibTrans" presStyleLbl="sibTrans2D1" presStyleIdx="1" presStyleCnt="4"/>
      <dgm:spPr/>
    </dgm:pt>
    <dgm:pt modelId="{447FD7B1-8539-473B-AD81-79A0B3202186}" type="pres">
      <dgm:prSet presAssocID="{51664BB0-6995-4EBA-A940-E23E369D8140}" presName="connectorText" presStyleLbl="sibTrans2D1" presStyleIdx="1" presStyleCnt="4"/>
      <dgm:spPr/>
    </dgm:pt>
    <dgm:pt modelId="{5ED45584-BE82-4E8D-8D9E-E6143CAF52F8}" type="pres">
      <dgm:prSet presAssocID="{A376D653-EE23-42DE-AD5D-BA6623FA9ED2}" presName="node" presStyleLbl="node1" presStyleIdx="2" presStyleCnt="5">
        <dgm:presLayoutVars>
          <dgm:bulletEnabled val="1"/>
        </dgm:presLayoutVars>
      </dgm:prSet>
      <dgm:spPr/>
    </dgm:pt>
    <dgm:pt modelId="{6A745913-857C-460F-BCF8-37B3CA477546}" type="pres">
      <dgm:prSet presAssocID="{1CB39193-814A-45D0-8391-2B32C007AEA4}" presName="sibTrans" presStyleLbl="sibTrans2D1" presStyleIdx="2" presStyleCnt="4"/>
      <dgm:spPr/>
    </dgm:pt>
    <dgm:pt modelId="{0B02997B-4EC5-4DD5-9BBD-045DCDD09F24}" type="pres">
      <dgm:prSet presAssocID="{1CB39193-814A-45D0-8391-2B32C007AEA4}" presName="connectorText" presStyleLbl="sibTrans2D1" presStyleIdx="2" presStyleCnt="4"/>
      <dgm:spPr/>
    </dgm:pt>
    <dgm:pt modelId="{A8640C06-2494-49C1-B583-76E8DB729859}" type="pres">
      <dgm:prSet presAssocID="{D0079F54-D2B6-4E6C-8974-9583960B9359}" presName="node" presStyleLbl="node1" presStyleIdx="3" presStyleCnt="5">
        <dgm:presLayoutVars>
          <dgm:bulletEnabled val="1"/>
        </dgm:presLayoutVars>
      </dgm:prSet>
      <dgm:spPr/>
    </dgm:pt>
    <dgm:pt modelId="{749E5B42-ECC5-4F5D-9268-7175188E1294}" type="pres">
      <dgm:prSet presAssocID="{C3D80943-3830-4338-90F6-E642D9108626}" presName="sibTrans" presStyleLbl="sibTrans2D1" presStyleIdx="3" presStyleCnt="4"/>
      <dgm:spPr/>
    </dgm:pt>
    <dgm:pt modelId="{F43D6BFD-5FF3-4529-BC99-1064015DD250}" type="pres">
      <dgm:prSet presAssocID="{C3D80943-3830-4338-90F6-E642D9108626}" presName="connectorText" presStyleLbl="sibTrans2D1" presStyleIdx="3" presStyleCnt="4"/>
      <dgm:spPr/>
    </dgm:pt>
    <dgm:pt modelId="{AFD212C5-D18A-462E-91F8-42F43C12D563}" type="pres">
      <dgm:prSet presAssocID="{A4F57C59-B20A-4C74-BD7A-0BAF2151A61C}" presName="node" presStyleLbl="node1" presStyleIdx="4" presStyleCnt="5">
        <dgm:presLayoutVars>
          <dgm:bulletEnabled val="1"/>
        </dgm:presLayoutVars>
      </dgm:prSet>
      <dgm:spPr/>
    </dgm:pt>
  </dgm:ptLst>
  <dgm:cxnLst>
    <dgm:cxn modelId="{001E7100-099C-4550-B959-5B23718D38D9}" type="presOf" srcId="{1CB39193-814A-45D0-8391-2B32C007AEA4}" destId="{6A745913-857C-460F-BCF8-37B3CA477546}" srcOrd="0" destOrd="0" presId="urn:microsoft.com/office/officeart/2005/8/layout/process1"/>
    <dgm:cxn modelId="{47394307-B219-4031-91B9-5ECC47D9F686}" srcId="{025FA93E-A2C9-4295-BFD3-C283DFE7B48D}" destId="{064C2E2E-27ED-4CFA-9E3C-B157B5B0CCBB}" srcOrd="1" destOrd="0" parTransId="{65B8D851-15A7-4BB3-9F0E-02275DD9643D}" sibTransId="{8897175D-57D3-464F-8403-E23895006D06}"/>
    <dgm:cxn modelId="{DA56B207-C268-4592-9213-E64B20A00934}" srcId="{222B9CC3-696C-4FD3-864D-6B80F8987842}" destId="{AF343CC3-4064-46A4-9160-3DB8DEA01685}" srcOrd="1" destOrd="0" parTransId="{CBBA5AFA-81C0-4115-9C5E-BAF8CCB329DF}" sibTransId="{51664BB0-6995-4EBA-A940-E23E369D8140}"/>
    <dgm:cxn modelId="{1118CD11-4F2A-4487-9EBA-B251D9631633}" srcId="{A376D653-EE23-42DE-AD5D-BA6623FA9ED2}" destId="{B369D59D-FA9C-46A3-AF51-C801EAA6592A}" srcOrd="1" destOrd="0" parTransId="{4F7B0195-7586-4737-B8DE-A2539A96F69A}" sibTransId="{4CBCF3F6-5078-44F2-BDA6-86544EF5637E}"/>
    <dgm:cxn modelId="{5CD16414-448A-46CC-BA87-B1C87B3720F0}" type="presOf" srcId="{C3D9EC52-78EB-427F-A301-28C8D05FB26A}" destId="{A8640C06-2494-49C1-B583-76E8DB729859}" srcOrd="0" destOrd="1" presId="urn:microsoft.com/office/officeart/2005/8/layout/process1"/>
    <dgm:cxn modelId="{43F05027-9696-46CA-8778-7CA76525CA7B}" srcId="{222B9CC3-696C-4FD3-864D-6B80F8987842}" destId="{A4F57C59-B20A-4C74-BD7A-0BAF2151A61C}" srcOrd="4" destOrd="0" parTransId="{26D8DC51-449C-4D85-A098-41F62121C041}" sibTransId="{DD36160E-FB97-4F59-966F-FF5AFC25DC44}"/>
    <dgm:cxn modelId="{775FFE28-441A-4C20-83E5-07412CC3F3D4}" srcId="{A376D653-EE23-42DE-AD5D-BA6623FA9ED2}" destId="{83A3BE4A-802D-4C4C-B644-6E88EFCA951B}" srcOrd="0" destOrd="0" parTransId="{3F44F31A-F58D-4B59-9E05-B5EFB4D829EB}" sibTransId="{33D2F87E-FDA8-4C45-A815-C93F83088AE2}"/>
    <dgm:cxn modelId="{B5A1522B-C9D9-474C-A99B-4E7CABF500ED}" type="presOf" srcId="{83A3BE4A-802D-4C4C-B644-6E88EFCA951B}" destId="{5ED45584-BE82-4E8D-8D9E-E6143CAF52F8}" srcOrd="0" destOrd="1" presId="urn:microsoft.com/office/officeart/2005/8/layout/process1"/>
    <dgm:cxn modelId="{D50BFA2E-57AD-4B29-BC03-AF872727F5C1}" type="presOf" srcId="{222B9CC3-696C-4FD3-864D-6B80F8987842}" destId="{D597B180-7719-45B5-B222-0F1DECF6FA39}" srcOrd="0" destOrd="0" presId="urn:microsoft.com/office/officeart/2005/8/layout/process1"/>
    <dgm:cxn modelId="{4388562F-DBD5-44DD-A88B-C90319CB0664}" type="presOf" srcId="{064C2E2E-27ED-4CFA-9E3C-B157B5B0CCBB}" destId="{4FEE978A-1299-452C-A41B-C316C4C702EF}" srcOrd="0" destOrd="2" presId="urn:microsoft.com/office/officeart/2005/8/layout/process1"/>
    <dgm:cxn modelId="{2D8FBD39-5980-4311-8C19-5D5E1C4ABFD3}" type="presOf" srcId="{3CA72FA8-8411-4A38-968B-C074C5C656C7}" destId="{A8640C06-2494-49C1-B583-76E8DB729859}" srcOrd="0" destOrd="2" presId="urn:microsoft.com/office/officeart/2005/8/layout/process1"/>
    <dgm:cxn modelId="{2DF0403C-4B66-4250-8712-9B294067C7BA}" srcId="{025FA93E-A2C9-4295-BFD3-C283DFE7B48D}" destId="{C1CB4E1A-C445-4D54-850A-8D48D78B9168}" srcOrd="0" destOrd="0" parTransId="{B2F99F63-2ECA-4266-B4AD-BED393E81D95}" sibTransId="{767C4502-D22E-4928-9646-E7D0DAC6137C}"/>
    <dgm:cxn modelId="{6EDC3F60-0F81-4289-9BBE-E993FDD24DA2}" type="presOf" srcId="{B369D59D-FA9C-46A3-AF51-C801EAA6592A}" destId="{5ED45584-BE82-4E8D-8D9E-E6143CAF52F8}" srcOrd="0" destOrd="2" presId="urn:microsoft.com/office/officeart/2005/8/layout/process1"/>
    <dgm:cxn modelId="{D4D6EB49-D453-42FF-9A3A-D190963BFC55}" type="presOf" srcId="{AF343CC3-4064-46A4-9160-3DB8DEA01685}" destId="{B37E5279-4719-43E9-8FA7-CC43523CE421}" srcOrd="0" destOrd="0" presId="urn:microsoft.com/office/officeart/2005/8/layout/process1"/>
    <dgm:cxn modelId="{30876A4A-ED36-4B0F-AA29-104342D44BBF}" type="presOf" srcId="{51664BB0-6995-4EBA-A940-E23E369D8140}" destId="{447FD7B1-8539-473B-AD81-79A0B3202186}" srcOrd="1" destOrd="0" presId="urn:microsoft.com/office/officeart/2005/8/layout/process1"/>
    <dgm:cxn modelId="{7441D950-5580-40A0-B7AA-F2A691CCB10B}" type="presOf" srcId="{1CB39193-814A-45D0-8391-2B32C007AEA4}" destId="{0B02997B-4EC5-4DD5-9BBD-045DCDD09F24}" srcOrd="1" destOrd="0" presId="urn:microsoft.com/office/officeart/2005/8/layout/process1"/>
    <dgm:cxn modelId="{594D1B54-DC45-4CEC-9BB9-7D2EC5D6740E}" srcId="{AF343CC3-4064-46A4-9160-3DB8DEA01685}" destId="{A00012B5-9587-4313-9D28-2DC9A75B5BD4}" srcOrd="1" destOrd="0" parTransId="{D27162A8-08AB-4214-8AE8-164B23D30F86}" sibTransId="{1E02FC47-48E8-4441-AA26-D8D61D815E90}"/>
    <dgm:cxn modelId="{3F3EAA75-0811-4381-8D0C-116D06213EA8}" type="presOf" srcId="{A376D653-EE23-42DE-AD5D-BA6623FA9ED2}" destId="{5ED45584-BE82-4E8D-8D9E-E6143CAF52F8}" srcOrd="0" destOrd="0" presId="urn:microsoft.com/office/officeart/2005/8/layout/process1"/>
    <dgm:cxn modelId="{8DE5E676-CF44-46BE-B983-DBB8CC89A95C}" srcId="{AF343CC3-4064-46A4-9160-3DB8DEA01685}" destId="{F1EBD04E-1BC7-4D5D-87D1-F31920ABD7FA}" srcOrd="0" destOrd="0" parTransId="{2A9787EE-A5BB-482E-9CAD-2AD799EB1991}" sibTransId="{047EC1B9-8F5E-4DE9-8DB0-BD2BE699EF4C}"/>
    <dgm:cxn modelId="{E51A2357-A785-4857-B615-447709EBEA91}" type="presOf" srcId="{62DC10C3-6AAE-40F4-B665-5BAA0C5894B9}" destId="{D29134F0-3A08-4B2C-99B4-4860D0860EB3}" srcOrd="1" destOrd="0" presId="urn:microsoft.com/office/officeart/2005/8/layout/process1"/>
    <dgm:cxn modelId="{FD58847E-E3C0-4514-862B-687AE3E3A74E}" type="presOf" srcId="{C3D80943-3830-4338-90F6-E642D9108626}" destId="{749E5B42-ECC5-4F5D-9268-7175188E1294}" srcOrd="0" destOrd="0" presId="urn:microsoft.com/office/officeart/2005/8/layout/process1"/>
    <dgm:cxn modelId="{41631984-222B-40F6-8697-BCC982AB50BD}" type="presOf" srcId="{51664BB0-6995-4EBA-A940-E23E369D8140}" destId="{0A93DDFD-7732-4AB6-AC66-8E211CDEB110}" srcOrd="0" destOrd="0" presId="urn:microsoft.com/office/officeart/2005/8/layout/process1"/>
    <dgm:cxn modelId="{2AC2B28F-52BA-4977-98DB-B1AF8849ACF6}" type="presOf" srcId="{A00012B5-9587-4313-9D28-2DC9A75B5BD4}" destId="{B37E5279-4719-43E9-8FA7-CC43523CE421}" srcOrd="0" destOrd="2" presId="urn:microsoft.com/office/officeart/2005/8/layout/process1"/>
    <dgm:cxn modelId="{8FAAB38F-7F5E-4813-957A-B9EFF43F48DE}" type="presOf" srcId="{C3D80943-3830-4338-90F6-E642D9108626}" destId="{F43D6BFD-5FF3-4529-BC99-1064015DD250}" srcOrd="1" destOrd="0" presId="urn:microsoft.com/office/officeart/2005/8/layout/process1"/>
    <dgm:cxn modelId="{2D54AB95-D683-46C1-9FFA-C87016350976}" type="presOf" srcId="{C9AD05F0-D933-4203-B1F9-06ED7A726CB2}" destId="{AFD212C5-D18A-462E-91F8-42F43C12D563}" srcOrd="0" destOrd="1" presId="urn:microsoft.com/office/officeart/2005/8/layout/process1"/>
    <dgm:cxn modelId="{134C1A9B-4357-403F-B72C-678378417DD7}" srcId="{222B9CC3-696C-4FD3-864D-6B80F8987842}" destId="{A376D653-EE23-42DE-AD5D-BA6623FA9ED2}" srcOrd="2" destOrd="0" parTransId="{329E91A8-7706-4576-A375-D8C6837C2B30}" sibTransId="{1CB39193-814A-45D0-8391-2B32C007AEA4}"/>
    <dgm:cxn modelId="{2EEE0DB2-B961-4DAC-8918-F3A246B53540}" type="presOf" srcId="{C1CB4E1A-C445-4D54-850A-8D48D78B9168}" destId="{4FEE978A-1299-452C-A41B-C316C4C702EF}" srcOrd="0" destOrd="1" presId="urn:microsoft.com/office/officeart/2005/8/layout/process1"/>
    <dgm:cxn modelId="{32D9ECB5-B498-4AF7-BFCD-05F506B9C036}" type="presOf" srcId="{025FA93E-A2C9-4295-BFD3-C283DFE7B48D}" destId="{4FEE978A-1299-452C-A41B-C316C4C702EF}" srcOrd="0" destOrd="0" presId="urn:microsoft.com/office/officeart/2005/8/layout/process1"/>
    <dgm:cxn modelId="{0CCA83C3-D97F-4754-8880-C6EA395867DB}" srcId="{222B9CC3-696C-4FD3-864D-6B80F8987842}" destId="{D0079F54-D2B6-4E6C-8974-9583960B9359}" srcOrd="3" destOrd="0" parTransId="{6E15A399-CF20-47D3-8277-E7E8DB410863}" sibTransId="{C3D80943-3830-4338-90F6-E642D9108626}"/>
    <dgm:cxn modelId="{9AB95FCF-C637-42DA-B3A0-C1A8C29A4CD5}" type="presOf" srcId="{D0079F54-D2B6-4E6C-8974-9583960B9359}" destId="{A8640C06-2494-49C1-B583-76E8DB729859}" srcOrd="0" destOrd="0" presId="urn:microsoft.com/office/officeart/2005/8/layout/process1"/>
    <dgm:cxn modelId="{87FA1ED3-2E44-4727-8132-FF066D583FEB}" srcId="{D0079F54-D2B6-4E6C-8974-9583960B9359}" destId="{3CA72FA8-8411-4A38-968B-C074C5C656C7}" srcOrd="1" destOrd="0" parTransId="{BD5B66B8-8857-453A-8075-7A2022101A0F}" sibTransId="{B3AF9520-AC49-4271-A3E5-6864B7E844E9}"/>
    <dgm:cxn modelId="{2FDCE7D8-73C9-4452-B96A-9F5E79343448}" srcId="{D0079F54-D2B6-4E6C-8974-9583960B9359}" destId="{C3D9EC52-78EB-427F-A301-28C8D05FB26A}" srcOrd="0" destOrd="0" parTransId="{E27CF4AA-240A-4E42-8351-04CF2342E52B}" sibTransId="{1258CC8C-85D5-4D0C-8C42-131926DE76D2}"/>
    <dgm:cxn modelId="{344334DD-A511-422B-A683-EB5ED7EBE992}" type="presOf" srcId="{F1EBD04E-1BC7-4D5D-87D1-F31920ABD7FA}" destId="{B37E5279-4719-43E9-8FA7-CC43523CE421}" srcOrd="0" destOrd="1" presId="urn:microsoft.com/office/officeart/2005/8/layout/process1"/>
    <dgm:cxn modelId="{E08221E2-F6C8-40D0-A7FE-AD7C045DAD26}" type="presOf" srcId="{A4F57C59-B20A-4C74-BD7A-0BAF2151A61C}" destId="{AFD212C5-D18A-462E-91F8-42F43C12D563}" srcOrd="0" destOrd="0" presId="urn:microsoft.com/office/officeart/2005/8/layout/process1"/>
    <dgm:cxn modelId="{7A8002E5-FE9E-43F8-9081-1B14F547EECE}" type="presOf" srcId="{62DC10C3-6AAE-40F4-B665-5BAA0C5894B9}" destId="{532B778E-B8A1-41C0-A5B2-B7C990A133EC}" srcOrd="0" destOrd="0" presId="urn:microsoft.com/office/officeart/2005/8/layout/process1"/>
    <dgm:cxn modelId="{0FDE90F6-194C-469A-A797-12C79F17825D}" srcId="{A4F57C59-B20A-4C74-BD7A-0BAF2151A61C}" destId="{C9AD05F0-D933-4203-B1F9-06ED7A726CB2}" srcOrd="0" destOrd="0" parTransId="{76AEEC23-E38A-46DF-90EC-A971A29C9FBB}" sibTransId="{8C8604C5-8095-40D2-A53F-7A6A6595C97E}"/>
    <dgm:cxn modelId="{B9C058FA-1E8F-4D42-B64F-2269CFF3160F}" srcId="{222B9CC3-696C-4FD3-864D-6B80F8987842}" destId="{025FA93E-A2C9-4295-BFD3-C283DFE7B48D}" srcOrd="0" destOrd="0" parTransId="{8CC23FAF-6ACD-4A28-B71B-99307A2E9B6F}" sibTransId="{62DC10C3-6AAE-40F4-B665-5BAA0C5894B9}"/>
    <dgm:cxn modelId="{E8D53BA0-22AF-4417-9A12-BF77034584BF}" type="presParOf" srcId="{D597B180-7719-45B5-B222-0F1DECF6FA39}" destId="{4FEE978A-1299-452C-A41B-C316C4C702EF}" srcOrd="0" destOrd="0" presId="urn:microsoft.com/office/officeart/2005/8/layout/process1"/>
    <dgm:cxn modelId="{1916B893-8618-432F-9156-F17F9CD5836A}" type="presParOf" srcId="{D597B180-7719-45B5-B222-0F1DECF6FA39}" destId="{532B778E-B8A1-41C0-A5B2-B7C990A133EC}" srcOrd="1" destOrd="0" presId="urn:microsoft.com/office/officeart/2005/8/layout/process1"/>
    <dgm:cxn modelId="{C21AF153-2830-45F9-A9BA-086BF55A8152}" type="presParOf" srcId="{532B778E-B8A1-41C0-A5B2-B7C990A133EC}" destId="{D29134F0-3A08-4B2C-99B4-4860D0860EB3}" srcOrd="0" destOrd="0" presId="urn:microsoft.com/office/officeart/2005/8/layout/process1"/>
    <dgm:cxn modelId="{F67CE5EF-61EE-4C09-A44E-02F89FBB9FBE}" type="presParOf" srcId="{D597B180-7719-45B5-B222-0F1DECF6FA39}" destId="{B37E5279-4719-43E9-8FA7-CC43523CE421}" srcOrd="2" destOrd="0" presId="urn:microsoft.com/office/officeart/2005/8/layout/process1"/>
    <dgm:cxn modelId="{B29D9E1F-AF88-4450-B1A1-57353952D6C3}" type="presParOf" srcId="{D597B180-7719-45B5-B222-0F1DECF6FA39}" destId="{0A93DDFD-7732-4AB6-AC66-8E211CDEB110}" srcOrd="3" destOrd="0" presId="urn:microsoft.com/office/officeart/2005/8/layout/process1"/>
    <dgm:cxn modelId="{745006DB-6040-476C-859E-BCA38DD48186}" type="presParOf" srcId="{0A93DDFD-7732-4AB6-AC66-8E211CDEB110}" destId="{447FD7B1-8539-473B-AD81-79A0B3202186}" srcOrd="0" destOrd="0" presId="urn:microsoft.com/office/officeart/2005/8/layout/process1"/>
    <dgm:cxn modelId="{03668907-C2A6-4903-B979-B559A1791092}" type="presParOf" srcId="{D597B180-7719-45B5-B222-0F1DECF6FA39}" destId="{5ED45584-BE82-4E8D-8D9E-E6143CAF52F8}" srcOrd="4" destOrd="0" presId="urn:microsoft.com/office/officeart/2005/8/layout/process1"/>
    <dgm:cxn modelId="{E313D566-D0E8-4B73-A041-EF7235897E1D}" type="presParOf" srcId="{D597B180-7719-45B5-B222-0F1DECF6FA39}" destId="{6A745913-857C-460F-BCF8-37B3CA477546}" srcOrd="5" destOrd="0" presId="urn:microsoft.com/office/officeart/2005/8/layout/process1"/>
    <dgm:cxn modelId="{B2DD95A5-8C5A-450F-904E-DF3EE98CF4BF}" type="presParOf" srcId="{6A745913-857C-460F-BCF8-37B3CA477546}" destId="{0B02997B-4EC5-4DD5-9BBD-045DCDD09F24}" srcOrd="0" destOrd="0" presId="urn:microsoft.com/office/officeart/2005/8/layout/process1"/>
    <dgm:cxn modelId="{98FF9184-DBCA-4784-8C7A-C6F5DD87F80B}" type="presParOf" srcId="{D597B180-7719-45B5-B222-0F1DECF6FA39}" destId="{A8640C06-2494-49C1-B583-76E8DB729859}" srcOrd="6" destOrd="0" presId="urn:microsoft.com/office/officeart/2005/8/layout/process1"/>
    <dgm:cxn modelId="{C0051FFE-6F11-4032-9653-EDFB6D6D6C9C}" type="presParOf" srcId="{D597B180-7719-45B5-B222-0F1DECF6FA39}" destId="{749E5B42-ECC5-4F5D-9268-7175188E1294}" srcOrd="7" destOrd="0" presId="urn:microsoft.com/office/officeart/2005/8/layout/process1"/>
    <dgm:cxn modelId="{41CABE14-15B8-49F9-A2EB-F57E57F90D8E}" type="presParOf" srcId="{749E5B42-ECC5-4F5D-9268-7175188E1294}" destId="{F43D6BFD-5FF3-4529-BC99-1064015DD250}" srcOrd="0" destOrd="0" presId="urn:microsoft.com/office/officeart/2005/8/layout/process1"/>
    <dgm:cxn modelId="{0D4725C4-5B7B-48E5-B96A-33A1D71A3D5B}" type="presParOf" srcId="{D597B180-7719-45B5-B222-0F1DECF6FA39}" destId="{AFD212C5-D18A-462E-91F8-42F43C12D563}"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2B9CC3-696C-4FD3-864D-6B80F8987842}" type="doc">
      <dgm:prSet loTypeId="urn:microsoft.com/office/officeart/2005/8/layout/vProcess5" loCatId="process" qsTypeId="urn:microsoft.com/office/officeart/2005/8/quickstyle/simple2" qsCatId="simple" csTypeId="urn:microsoft.com/office/officeart/2005/8/colors/accent1_1" csCatId="accent1" phldr="1"/>
      <dgm:spPr/>
      <dgm:t>
        <a:bodyPr/>
        <a:lstStyle/>
        <a:p>
          <a:endParaRPr lang="en-US"/>
        </a:p>
      </dgm:t>
    </dgm:pt>
    <dgm:pt modelId="{025FA93E-A2C9-4295-BFD3-C283DFE7B48D}">
      <dgm:prSet/>
      <dgm:spPr/>
      <dgm:t>
        <a:bodyPr/>
        <a:lstStyle/>
        <a:p>
          <a:r>
            <a:rPr lang="en-US" b="1" u="sng" dirty="0"/>
            <a:t>Data Set</a:t>
          </a:r>
        </a:p>
      </dgm:t>
    </dgm:pt>
    <dgm:pt modelId="{8CC23FAF-6ACD-4A28-B71B-99307A2E9B6F}" type="parTrans" cxnId="{B9C058FA-1E8F-4D42-B64F-2269CFF3160F}">
      <dgm:prSet/>
      <dgm:spPr/>
      <dgm:t>
        <a:bodyPr/>
        <a:lstStyle/>
        <a:p>
          <a:endParaRPr lang="en-IN"/>
        </a:p>
      </dgm:t>
    </dgm:pt>
    <dgm:pt modelId="{62DC10C3-6AAE-40F4-B665-5BAA0C5894B9}" type="sibTrans" cxnId="{B9C058FA-1E8F-4D42-B64F-2269CFF3160F}">
      <dgm:prSet/>
      <dgm:spPr/>
      <dgm:t>
        <a:bodyPr/>
        <a:lstStyle/>
        <a:p>
          <a:endParaRPr lang="en-IN"/>
        </a:p>
      </dgm:t>
    </dgm:pt>
    <dgm:pt modelId="{C1CB4E1A-C445-4D54-850A-8D48D78B9168}">
      <dgm:prSet/>
      <dgm:spPr/>
      <dgm:t>
        <a:bodyPr/>
        <a:lstStyle/>
        <a:p>
          <a:r>
            <a:rPr lang="en-US" dirty="0"/>
            <a:t>This Model prepared is on textual data that is provided in the data set, we can include more data like reviewer demographics data ( Age, Gender, Occupation ) as well as other information like Purchased Products number of visits to the site </a:t>
          </a:r>
          <a:r>
            <a:rPr lang="en-US" dirty="0" err="1"/>
            <a:t>etc</a:t>
          </a:r>
          <a:r>
            <a:rPr lang="en-US" dirty="0"/>
            <a:t>…</a:t>
          </a:r>
        </a:p>
      </dgm:t>
    </dgm:pt>
    <dgm:pt modelId="{B2F99F63-2ECA-4266-B4AD-BED393E81D95}" type="parTrans" cxnId="{2DF0403C-4B66-4250-8712-9B294067C7BA}">
      <dgm:prSet/>
      <dgm:spPr/>
      <dgm:t>
        <a:bodyPr/>
        <a:lstStyle/>
        <a:p>
          <a:endParaRPr lang="en-IN"/>
        </a:p>
      </dgm:t>
    </dgm:pt>
    <dgm:pt modelId="{767C4502-D22E-4928-9646-E7D0DAC6137C}" type="sibTrans" cxnId="{2DF0403C-4B66-4250-8712-9B294067C7BA}">
      <dgm:prSet/>
      <dgm:spPr/>
      <dgm:t>
        <a:bodyPr/>
        <a:lstStyle/>
        <a:p>
          <a:endParaRPr lang="en-IN"/>
        </a:p>
      </dgm:t>
    </dgm:pt>
    <dgm:pt modelId="{AF343CC3-4064-46A4-9160-3DB8DEA01685}">
      <dgm:prSet/>
      <dgm:spPr/>
      <dgm:t>
        <a:bodyPr/>
        <a:lstStyle/>
        <a:p>
          <a:r>
            <a:rPr lang="en-US" b="1" i="0" u="sng" dirty="0"/>
            <a:t>EDA- Extract Data Analysis</a:t>
          </a:r>
        </a:p>
      </dgm:t>
    </dgm:pt>
    <dgm:pt modelId="{CBBA5AFA-81C0-4115-9C5E-BAF8CCB329DF}" type="parTrans" cxnId="{DA56B207-C268-4592-9213-E64B20A00934}">
      <dgm:prSet/>
      <dgm:spPr/>
      <dgm:t>
        <a:bodyPr/>
        <a:lstStyle/>
        <a:p>
          <a:endParaRPr lang="en-IN"/>
        </a:p>
      </dgm:t>
    </dgm:pt>
    <dgm:pt modelId="{51664BB0-6995-4EBA-A940-E23E369D8140}" type="sibTrans" cxnId="{DA56B207-C268-4592-9213-E64B20A00934}">
      <dgm:prSet/>
      <dgm:spPr/>
      <dgm:t>
        <a:bodyPr/>
        <a:lstStyle/>
        <a:p>
          <a:endParaRPr lang="en-IN"/>
        </a:p>
      </dgm:t>
    </dgm:pt>
    <dgm:pt modelId="{D0079F54-D2B6-4E6C-8974-9583960B9359}">
      <dgm:prSet phldrT="[Text]"/>
      <dgm:spPr/>
      <dgm:t>
        <a:bodyPr/>
        <a:lstStyle/>
        <a:p>
          <a:r>
            <a:rPr lang="en-US" b="1" u="sng" dirty="0"/>
            <a:t>Modeling &amp; Evaluation</a:t>
          </a:r>
        </a:p>
      </dgm:t>
    </dgm:pt>
    <dgm:pt modelId="{6E15A399-CF20-47D3-8277-E7E8DB410863}" type="parTrans" cxnId="{0CCA83C3-D97F-4754-8880-C6EA395867DB}">
      <dgm:prSet/>
      <dgm:spPr/>
      <dgm:t>
        <a:bodyPr/>
        <a:lstStyle/>
        <a:p>
          <a:endParaRPr lang="en-IN"/>
        </a:p>
      </dgm:t>
    </dgm:pt>
    <dgm:pt modelId="{C3D80943-3830-4338-90F6-E642D9108626}" type="sibTrans" cxnId="{0CCA83C3-D97F-4754-8880-C6EA395867DB}">
      <dgm:prSet/>
      <dgm:spPr/>
      <dgm:t>
        <a:bodyPr/>
        <a:lstStyle/>
        <a:p>
          <a:endParaRPr lang="en-IN"/>
        </a:p>
      </dgm:t>
    </dgm:pt>
    <dgm:pt modelId="{A4F57C59-B20A-4C74-BD7A-0BAF2151A61C}">
      <dgm:prSet phldrT="[Text]"/>
      <dgm:spPr/>
      <dgm:t>
        <a:bodyPr/>
        <a:lstStyle/>
        <a:p>
          <a:r>
            <a:rPr lang="en-US" b="1" u="sng" dirty="0"/>
            <a:t>Deploying ML Model</a:t>
          </a:r>
        </a:p>
      </dgm:t>
    </dgm:pt>
    <dgm:pt modelId="{26D8DC51-449C-4D85-A098-41F62121C041}" type="parTrans" cxnId="{43F05027-9696-46CA-8778-7CA76525CA7B}">
      <dgm:prSet/>
      <dgm:spPr/>
      <dgm:t>
        <a:bodyPr/>
        <a:lstStyle/>
        <a:p>
          <a:endParaRPr lang="en-IN"/>
        </a:p>
      </dgm:t>
    </dgm:pt>
    <dgm:pt modelId="{DD36160E-FB97-4F59-966F-FF5AFC25DC44}" type="sibTrans" cxnId="{43F05027-9696-46CA-8778-7CA76525CA7B}">
      <dgm:prSet/>
      <dgm:spPr/>
      <dgm:t>
        <a:bodyPr/>
        <a:lstStyle/>
        <a:p>
          <a:endParaRPr lang="en-IN"/>
        </a:p>
      </dgm:t>
    </dgm:pt>
    <dgm:pt modelId="{C9AD05F0-D933-4203-B1F9-06ED7A726CB2}">
      <dgm:prSet phldrT="[Text]"/>
      <dgm:spPr/>
      <dgm:t>
        <a:bodyPr/>
        <a:lstStyle/>
        <a:p>
          <a:r>
            <a:rPr lang="en-US" dirty="0"/>
            <a:t>Building a pipeline framework that can be deployed in a production environment for continuous training and </a:t>
          </a:r>
          <a:r>
            <a:rPr lang="en-US" dirty="0" err="1"/>
            <a:t>testing.For</a:t>
          </a:r>
          <a:r>
            <a:rPr lang="en-US" dirty="0"/>
            <a:t> </a:t>
          </a:r>
          <a:r>
            <a:rPr lang="en-US" dirty="0" err="1"/>
            <a:t>eg.</a:t>
          </a:r>
          <a:r>
            <a:rPr lang="en-US" dirty="0"/>
            <a:t> </a:t>
          </a:r>
          <a:r>
            <a:rPr lang="en-US" dirty="0" err="1"/>
            <a:t>MLFlow</a:t>
          </a:r>
          <a:r>
            <a:rPr lang="en-US" dirty="0"/>
            <a:t> can be used to deploy these models , where maintenance becomes easy job</a:t>
          </a:r>
          <a:endParaRPr lang="en-US" i="1" dirty="0"/>
        </a:p>
      </dgm:t>
    </dgm:pt>
    <dgm:pt modelId="{76AEEC23-E38A-46DF-90EC-A971A29C9FBB}" type="parTrans" cxnId="{0FDE90F6-194C-469A-A797-12C79F17825D}">
      <dgm:prSet/>
      <dgm:spPr/>
      <dgm:t>
        <a:bodyPr/>
        <a:lstStyle/>
        <a:p>
          <a:endParaRPr lang="en-IN"/>
        </a:p>
      </dgm:t>
    </dgm:pt>
    <dgm:pt modelId="{8C8604C5-8095-40D2-A53F-7A6A6595C97E}" type="sibTrans" cxnId="{0FDE90F6-194C-469A-A797-12C79F17825D}">
      <dgm:prSet/>
      <dgm:spPr/>
      <dgm:t>
        <a:bodyPr/>
        <a:lstStyle/>
        <a:p>
          <a:endParaRPr lang="en-IN"/>
        </a:p>
      </dgm:t>
    </dgm:pt>
    <dgm:pt modelId="{C3D9EC52-78EB-427F-A301-28C8D05FB26A}">
      <dgm:prSet phldrT="[Text]"/>
      <dgm:spPr/>
      <dgm:t>
        <a:bodyPr/>
        <a:lstStyle/>
        <a:p>
          <a:r>
            <a:rPr lang="en-US" dirty="0"/>
            <a:t>In the project is build with 2 ML model , more models can be implemented and comparison can be done with them</a:t>
          </a:r>
        </a:p>
      </dgm:t>
    </dgm:pt>
    <dgm:pt modelId="{E27CF4AA-240A-4E42-8351-04CF2342E52B}" type="parTrans" cxnId="{2FDCE7D8-73C9-4452-B96A-9F5E79343448}">
      <dgm:prSet/>
      <dgm:spPr/>
      <dgm:t>
        <a:bodyPr/>
        <a:lstStyle/>
        <a:p>
          <a:endParaRPr lang="en-IN"/>
        </a:p>
      </dgm:t>
    </dgm:pt>
    <dgm:pt modelId="{1258CC8C-85D5-4D0C-8C42-131926DE76D2}" type="sibTrans" cxnId="{2FDCE7D8-73C9-4452-B96A-9F5E79343448}">
      <dgm:prSet/>
      <dgm:spPr/>
      <dgm:t>
        <a:bodyPr/>
        <a:lstStyle/>
        <a:p>
          <a:endParaRPr lang="en-IN"/>
        </a:p>
      </dgm:t>
    </dgm:pt>
    <dgm:pt modelId="{2460F5FB-3621-4ADA-921E-1355E33AD35E}">
      <dgm:prSet/>
      <dgm:spPr/>
      <dgm:t>
        <a:bodyPr/>
        <a:lstStyle/>
        <a:p>
          <a:r>
            <a:rPr lang="en-US" b="0" i="0" dirty="0"/>
            <a:t>Data transformations or more NLP techniques like TFIDF can be used</a:t>
          </a:r>
        </a:p>
      </dgm:t>
    </dgm:pt>
    <dgm:pt modelId="{406E6784-1A8F-4B87-B3E8-D4CBFF6FEA3D}" type="parTrans" cxnId="{B3336653-137F-461E-A039-B7496F36C103}">
      <dgm:prSet/>
      <dgm:spPr/>
      <dgm:t>
        <a:bodyPr/>
        <a:lstStyle/>
        <a:p>
          <a:endParaRPr lang="en-IN"/>
        </a:p>
      </dgm:t>
    </dgm:pt>
    <dgm:pt modelId="{3B6C6C9A-4706-4281-A696-6449C4800C6C}" type="sibTrans" cxnId="{B3336653-137F-461E-A039-B7496F36C103}">
      <dgm:prSet/>
      <dgm:spPr/>
      <dgm:t>
        <a:bodyPr/>
        <a:lstStyle/>
        <a:p>
          <a:endParaRPr lang="en-IN"/>
        </a:p>
      </dgm:t>
    </dgm:pt>
    <dgm:pt modelId="{069A1EAC-D5B6-42AA-92A5-36059A57AB99}">
      <dgm:prSet/>
      <dgm:spPr/>
      <dgm:t>
        <a:bodyPr/>
        <a:lstStyle/>
        <a:p>
          <a:r>
            <a:rPr lang="en-US" b="0" i="0" dirty="0"/>
            <a:t>More Visualization's around the dataset can be included</a:t>
          </a:r>
        </a:p>
      </dgm:t>
    </dgm:pt>
    <dgm:pt modelId="{D3A53E7E-5D07-4C8B-89D6-2989843A56DB}" type="parTrans" cxnId="{0AA129DF-0BD3-49C6-86A8-83C08396DF7E}">
      <dgm:prSet/>
      <dgm:spPr/>
      <dgm:t>
        <a:bodyPr/>
        <a:lstStyle/>
        <a:p>
          <a:endParaRPr lang="en-IN"/>
        </a:p>
      </dgm:t>
    </dgm:pt>
    <dgm:pt modelId="{B0925AE4-3C53-4406-923D-233E3E23894C}" type="sibTrans" cxnId="{0AA129DF-0BD3-49C6-86A8-83C08396DF7E}">
      <dgm:prSet/>
      <dgm:spPr/>
      <dgm:t>
        <a:bodyPr/>
        <a:lstStyle/>
        <a:p>
          <a:endParaRPr lang="en-IN"/>
        </a:p>
      </dgm:t>
    </dgm:pt>
    <dgm:pt modelId="{1954E4DE-01F1-469B-B331-F1C24946184E}" type="pres">
      <dgm:prSet presAssocID="{222B9CC3-696C-4FD3-864D-6B80F8987842}" presName="outerComposite" presStyleCnt="0">
        <dgm:presLayoutVars>
          <dgm:chMax val="5"/>
          <dgm:dir/>
          <dgm:resizeHandles val="exact"/>
        </dgm:presLayoutVars>
      </dgm:prSet>
      <dgm:spPr/>
    </dgm:pt>
    <dgm:pt modelId="{8AF5DB4E-1E9D-4F10-B0F9-052979686C9C}" type="pres">
      <dgm:prSet presAssocID="{222B9CC3-696C-4FD3-864D-6B80F8987842}" presName="dummyMaxCanvas" presStyleCnt="0">
        <dgm:presLayoutVars/>
      </dgm:prSet>
      <dgm:spPr/>
    </dgm:pt>
    <dgm:pt modelId="{634D191D-BB47-4194-AB75-CA4F69677C37}" type="pres">
      <dgm:prSet presAssocID="{222B9CC3-696C-4FD3-864D-6B80F8987842}" presName="FourNodes_1" presStyleLbl="node1" presStyleIdx="0" presStyleCnt="4">
        <dgm:presLayoutVars>
          <dgm:bulletEnabled val="1"/>
        </dgm:presLayoutVars>
      </dgm:prSet>
      <dgm:spPr/>
    </dgm:pt>
    <dgm:pt modelId="{056E6253-C264-4CC4-B11E-53BF03129982}" type="pres">
      <dgm:prSet presAssocID="{222B9CC3-696C-4FD3-864D-6B80F8987842}" presName="FourNodes_2" presStyleLbl="node1" presStyleIdx="1" presStyleCnt="4">
        <dgm:presLayoutVars>
          <dgm:bulletEnabled val="1"/>
        </dgm:presLayoutVars>
      </dgm:prSet>
      <dgm:spPr/>
    </dgm:pt>
    <dgm:pt modelId="{EA9452CE-319A-45C7-847C-66F87AA7BDEA}" type="pres">
      <dgm:prSet presAssocID="{222B9CC3-696C-4FD3-864D-6B80F8987842}" presName="FourNodes_3" presStyleLbl="node1" presStyleIdx="2" presStyleCnt="4">
        <dgm:presLayoutVars>
          <dgm:bulletEnabled val="1"/>
        </dgm:presLayoutVars>
      </dgm:prSet>
      <dgm:spPr/>
    </dgm:pt>
    <dgm:pt modelId="{F3D94FCA-915B-4053-A6EC-82EB5EF3FD3D}" type="pres">
      <dgm:prSet presAssocID="{222B9CC3-696C-4FD3-864D-6B80F8987842}" presName="FourNodes_4" presStyleLbl="node1" presStyleIdx="3" presStyleCnt="4">
        <dgm:presLayoutVars>
          <dgm:bulletEnabled val="1"/>
        </dgm:presLayoutVars>
      </dgm:prSet>
      <dgm:spPr/>
    </dgm:pt>
    <dgm:pt modelId="{D1C7F920-D36F-4A54-A9BE-5E111DBDC365}" type="pres">
      <dgm:prSet presAssocID="{222B9CC3-696C-4FD3-864D-6B80F8987842}" presName="FourConn_1-2" presStyleLbl="fgAccFollowNode1" presStyleIdx="0" presStyleCnt="3">
        <dgm:presLayoutVars>
          <dgm:bulletEnabled val="1"/>
        </dgm:presLayoutVars>
      </dgm:prSet>
      <dgm:spPr/>
    </dgm:pt>
    <dgm:pt modelId="{B2497BB5-A463-4BC5-8EEF-1F6C7988C944}" type="pres">
      <dgm:prSet presAssocID="{222B9CC3-696C-4FD3-864D-6B80F8987842}" presName="FourConn_2-3" presStyleLbl="fgAccFollowNode1" presStyleIdx="1" presStyleCnt="3">
        <dgm:presLayoutVars>
          <dgm:bulletEnabled val="1"/>
        </dgm:presLayoutVars>
      </dgm:prSet>
      <dgm:spPr/>
    </dgm:pt>
    <dgm:pt modelId="{8E631A07-E7CE-4F34-96FD-94B0EB32CF7E}" type="pres">
      <dgm:prSet presAssocID="{222B9CC3-696C-4FD3-864D-6B80F8987842}" presName="FourConn_3-4" presStyleLbl="fgAccFollowNode1" presStyleIdx="2" presStyleCnt="3">
        <dgm:presLayoutVars>
          <dgm:bulletEnabled val="1"/>
        </dgm:presLayoutVars>
      </dgm:prSet>
      <dgm:spPr/>
    </dgm:pt>
    <dgm:pt modelId="{009A6C8D-89C9-45C1-91B7-BB587271C202}" type="pres">
      <dgm:prSet presAssocID="{222B9CC3-696C-4FD3-864D-6B80F8987842}" presName="FourNodes_1_text" presStyleLbl="node1" presStyleIdx="3" presStyleCnt="4">
        <dgm:presLayoutVars>
          <dgm:bulletEnabled val="1"/>
        </dgm:presLayoutVars>
      </dgm:prSet>
      <dgm:spPr/>
    </dgm:pt>
    <dgm:pt modelId="{B36E6D61-8E92-4150-B6CE-B14E20BB0583}" type="pres">
      <dgm:prSet presAssocID="{222B9CC3-696C-4FD3-864D-6B80F8987842}" presName="FourNodes_2_text" presStyleLbl="node1" presStyleIdx="3" presStyleCnt="4">
        <dgm:presLayoutVars>
          <dgm:bulletEnabled val="1"/>
        </dgm:presLayoutVars>
      </dgm:prSet>
      <dgm:spPr/>
    </dgm:pt>
    <dgm:pt modelId="{7C75327A-BC7B-4AAF-96F7-4AEE3D341BC3}" type="pres">
      <dgm:prSet presAssocID="{222B9CC3-696C-4FD3-864D-6B80F8987842}" presName="FourNodes_3_text" presStyleLbl="node1" presStyleIdx="3" presStyleCnt="4">
        <dgm:presLayoutVars>
          <dgm:bulletEnabled val="1"/>
        </dgm:presLayoutVars>
      </dgm:prSet>
      <dgm:spPr/>
    </dgm:pt>
    <dgm:pt modelId="{BBBBE486-D8FA-4C52-B3EB-9CBB40156805}" type="pres">
      <dgm:prSet presAssocID="{222B9CC3-696C-4FD3-864D-6B80F8987842}" presName="FourNodes_4_text" presStyleLbl="node1" presStyleIdx="3" presStyleCnt="4">
        <dgm:presLayoutVars>
          <dgm:bulletEnabled val="1"/>
        </dgm:presLayoutVars>
      </dgm:prSet>
      <dgm:spPr/>
    </dgm:pt>
  </dgm:ptLst>
  <dgm:cxnLst>
    <dgm:cxn modelId="{DA56B207-C268-4592-9213-E64B20A00934}" srcId="{222B9CC3-696C-4FD3-864D-6B80F8987842}" destId="{AF343CC3-4064-46A4-9160-3DB8DEA01685}" srcOrd="1" destOrd="0" parTransId="{CBBA5AFA-81C0-4115-9C5E-BAF8CCB329DF}" sibTransId="{51664BB0-6995-4EBA-A940-E23E369D8140}"/>
    <dgm:cxn modelId="{A9D78B0B-53DC-4B6E-9D8D-2C66C24EA610}" type="presOf" srcId="{069A1EAC-D5B6-42AA-92A5-36059A57AB99}" destId="{056E6253-C264-4CC4-B11E-53BF03129982}" srcOrd="0" destOrd="2" presId="urn:microsoft.com/office/officeart/2005/8/layout/vProcess5"/>
    <dgm:cxn modelId="{A6A42010-88CC-4808-8959-497DC6917D73}" type="presOf" srcId="{2460F5FB-3621-4ADA-921E-1355E33AD35E}" destId="{B36E6D61-8E92-4150-B6CE-B14E20BB0583}" srcOrd="1" destOrd="1" presId="urn:microsoft.com/office/officeart/2005/8/layout/vProcess5"/>
    <dgm:cxn modelId="{FF6D3A25-9F04-46FE-A2C7-14055180B55C}" type="presOf" srcId="{A4F57C59-B20A-4C74-BD7A-0BAF2151A61C}" destId="{BBBBE486-D8FA-4C52-B3EB-9CBB40156805}" srcOrd="1" destOrd="0" presId="urn:microsoft.com/office/officeart/2005/8/layout/vProcess5"/>
    <dgm:cxn modelId="{43F05027-9696-46CA-8778-7CA76525CA7B}" srcId="{222B9CC3-696C-4FD3-864D-6B80F8987842}" destId="{A4F57C59-B20A-4C74-BD7A-0BAF2151A61C}" srcOrd="3" destOrd="0" parTransId="{26D8DC51-449C-4D85-A098-41F62121C041}" sibTransId="{DD36160E-FB97-4F59-966F-FF5AFC25DC44}"/>
    <dgm:cxn modelId="{ED31623A-CA70-4DDF-8CEC-D35CCD41E0E3}" type="presOf" srcId="{222B9CC3-696C-4FD3-864D-6B80F8987842}" destId="{1954E4DE-01F1-469B-B331-F1C24946184E}" srcOrd="0" destOrd="0" presId="urn:microsoft.com/office/officeart/2005/8/layout/vProcess5"/>
    <dgm:cxn modelId="{2DF0403C-4B66-4250-8712-9B294067C7BA}" srcId="{025FA93E-A2C9-4295-BFD3-C283DFE7B48D}" destId="{C1CB4E1A-C445-4D54-850A-8D48D78B9168}" srcOrd="0" destOrd="0" parTransId="{B2F99F63-2ECA-4266-B4AD-BED393E81D95}" sibTransId="{767C4502-D22E-4928-9646-E7D0DAC6137C}"/>
    <dgm:cxn modelId="{E7FA7842-5B1E-4F58-B4A9-4EB2E1B13659}" type="presOf" srcId="{62DC10C3-6AAE-40F4-B665-5BAA0C5894B9}" destId="{D1C7F920-D36F-4A54-A9BE-5E111DBDC365}" srcOrd="0" destOrd="0" presId="urn:microsoft.com/office/officeart/2005/8/layout/vProcess5"/>
    <dgm:cxn modelId="{9F2D4D45-C5CE-4EC8-B53C-30F8626D54E3}" type="presOf" srcId="{D0079F54-D2B6-4E6C-8974-9583960B9359}" destId="{7C75327A-BC7B-4AAF-96F7-4AEE3D341BC3}" srcOrd="1" destOrd="0" presId="urn:microsoft.com/office/officeart/2005/8/layout/vProcess5"/>
    <dgm:cxn modelId="{92C6106C-1A55-4D0C-9A85-C45A17FEC867}" type="presOf" srcId="{C1CB4E1A-C445-4D54-850A-8D48D78B9168}" destId="{634D191D-BB47-4194-AB75-CA4F69677C37}" srcOrd="0" destOrd="1" presId="urn:microsoft.com/office/officeart/2005/8/layout/vProcess5"/>
    <dgm:cxn modelId="{D5CE674D-34D8-4E9F-91EB-6B8993C8B3DE}" type="presOf" srcId="{2460F5FB-3621-4ADA-921E-1355E33AD35E}" destId="{056E6253-C264-4CC4-B11E-53BF03129982}" srcOrd="0" destOrd="1" presId="urn:microsoft.com/office/officeart/2005/8/layout/vProcess5"/>
    <dgm:cxn modelId="{F794ED6E-79FC-4E1B-A1AF-7762FE46B854}" type="presOf" srcId="{C9AD05F0-D933-4203-B1F9-06ED7A726CB2}" destId="{BBBBE486-D8FA-4C52-B3EB-9CBB40156805}" srcOrd="1" destOrd="1" presId="urn:microsoft.com/office/officeart/2005/8/layout/vProcess5"/>
    <dgm:cxn modelId="{B3336653-137F-461E-A039-B7496F36C103}" srcId="{AF343CC3-4064-46A4-9160-3DB8DEA01685}" destId="{2460F5FB-3621-4ADA-921E-1355E33AD35E}" srcOrd="0" destOrd="0" parTransId="{406E6784-1A8F-4B87-B3E8-D4CBFF6FEA3D}" sibTransId="{3B6C6C9A-4706-4281-A696-6449C4800C6C}"/>
    <dgm:cxn modelId="{71552557-1B84-4ACB-A8CA-DA8D1BE06E1F}" type="presOf" srcId="{C3D9EC52-78EB-427F-A301-28C8D05FB26A}" destId="{7C75327A-BC7B-4AAF-96F7-4AEE3D341BC3}" srcOrd="1" destOrd="1" presId="urn:microsoft.com/office/officeart/2005/8/layout/vProcess5"/>
    <dgm:cxn modelId="{1F9B3F89-3FB7-4204-8D31-E3FF1896EE25}" type="presOf" srcId="{C3D80943-3830-4338-90F6-E642D9108626}" destId="{8E631A07-E7CE-4F34-96FD-94B0EB32CF7E}" srcOrd="0" destOrd="0" presId="urn:microsoft.com/office/officeart/2005/8/layout/vProcess5"/>
    <dgm:cxn modelId="{A93F8B8F-8ABC-4185-AFF8-BBC98D7247FB}" type="presOf" srcId="{AF343CC3-4064-46A4-9160-3DB8DEA01685}" destId="{B36E6D61-8E92-4150-B6CE-B14E20BB0583}" srcOrd="1" destOrd="0" presId="urn:microsoft.com/office/officeart/2005/8/layout/vProcess5"/>
    <dgm:cxn modelId="{16ACDE90-6090-45A9-AC46-3AC8BD2F8743}" type="presOf" srcId="{069A1EAC-D5B6-42AA-92A5-36059A57AB99}" destId="{B36E6D61-8E92-4150-B6CE-B14E20BB0583}" srcOrd="1" destOrd="2" presId="urn:microsoft.com/office/officeart/2005/8/layout/vProcess5"/>
    <dgm:cxn modelId="{F2CB619B-5F08-4CA6-933C-588042EF3615}" type="presOf" srcId="{AF343CC3-4064-46A4-9160-3DB8DEA01685}" destId="{056E6253-C264-4CC4-B11E-53BF03129982}" srcOrd="0" destOrd="0" presId="urn:microsoft.com/office/officeart/2005/8/layout/vProcess5"/>
    <dgm:cxn modelId="{6C686CB0-FC6D-42CA-B470-7250E5955BC0}" type="presOf" srcId="{C9AD05F0-D933-4203-B1F9-06ED7A726CB2}" destId="{F3D94FCA-915B-4053-A6EC-82EB5EF3FD3D}" srcOrd="0" destOrd="1" presId="urn:microsoft.com/office/officeart/2005/8/layout/vProcess5"/>
    <dgm:cxn modelId="{CC2BD1BA-A898-49C2-B92F-137C7895598D}" type="presOf" srcId="{D0079F54-D2B6-4E6C-8974-9583960B9359}" destId="{EA9452CE-319A-45C7-847C-66F87AA7BDEA}" srcOrd="0" destOrd="0" presId="urn:microsoft.com/office/officeart/2005/8/layout/vProcess5"/>
    <dgm:cxn modelId="{0CCA83C3-D97F-4754-8880-C6EA395867DB}" srcId="{222B9CC3-696C-4FD3-864D-6B80F8987842}" destId="{D0079F54-D2B6-4E6C-8974-9583960B9359}" srcOrd="2" destOrd="0" parTransId="{6E15A399-CF20-47D3-8277-E7E8DB410863}" sibTransId="{C3D80943-3830-4338-90F6-E642D9108626}"/>
    <dgm:cxn modelId="{49E6CECC-E663-4002-BED9-3C75A02E2680}" type="presOf" srcId="{025FA93E-A2C9-4295-BFD3-C283DFE7B48D}" destId="{634D191D-BB47-4194-AB75-CA4F69677C37}" srcOrd="0" destOrd="0" presId="urn:microsoft.com/office/officeart/2005/8/layout/vProcess5"/>
    <dgm:cxn modelId="{4F5EB1D5-86C0-4F00-845C-74E71A90D75D}" type="presOf" srcId="{C1CB4E1A-C445-4D54-850A-8D48D78B9168}" destId="{009A6C8D-89C9-45C1-91B7-BB587271C202}" srcOrd="1" destOrd="1" presId="urn:microsoft.com/office/officeart/2005/8/layout/vProcess5"/>
    <dgm:cxn modelId="{2FDCE7D8-73C9-4452-B96A-9F5E79343448}" srcId="{D0079F54-D2B6-4E6C-8974-9583960B9359}" destId="{C3D9EC52-78EB-427F-A301-28C8D05FB26A}" srcOrd="0" destOrd="0" parTransId="{E27CF4AA-240A-4E42-8351-04CF2342E52B}" sibTransId="{1258CC8C-85D5-4D0C-8C42-131926DE76D2}"/>
    <dgm:cxn modelId="{E95101DE-B77F-4465-9470-BD6725701AFC}" type="presOf" srcId="{025FA93E-A2C9-4295-BFD3-C283DFE7B48D}" destId="{009A6C8D-89C9-45C1-91B7-BB587271C202}" srcOrd="1" destOrd="0" presId="urn:microsoft.com/office/officeart/2005/8/layout/vProcess5"/>
    <dgm:cxn modelId="{0AA129DF-0BD3-49C6-86A8-83C08396DF7E}" srcId="{AF343CC3-4064-46A4-9160-3DB8DEA01685}" destId="{069A1EAC-D5B6-42AA-92A5-36059A57AB99}" srcOrd="1" destOrd="0" parTransId="{D3A53E7E-5D07-4C8B-89D6-2989843A56DB}" sibTransId="{B0925AE4-3C53-4406-923D-233E3E23894C}"/>
    <dgm:cxn modelId="{2211DCE5-3922-49D2-AF68-91F9415ACDEF}" type="presOf" srcId="{51664BB0-6995-4EBA-A940-E23E369D8140}" destId="{B2497BB5-A463-4BC5-8EEF-1F6C7988C944}" srcOrd="0" destOrd="0" presId="urn:microsoft.com/office/officeart/2005/8/layout/vProcess5"/>
    <dgm:cxn modelId="{AC4BDDEF-8260-423F-97C8-68A8DBE8E116}" type="presOf" srcId="{C3D9EC52-78EB-427F-A301-28C8D05FB26A}" destId="{EA9452CE-319A-45C7-847C-66F87AA7BDEA}" srcOrd="0" destOrd="1" presId="urn:microsoft.com/office/officeart/2005/8/layout/vProcess5"/>
    <dgm:cxn modelId="{BC3C73F6-55C5-4089-BA43-C50CB52234AE}" type="presOf" srcId="{A4F57C59-B20A-4C74-BD7A-0BAF2151A61C}" destId="{F3D94FCA-915B-4053-A6EC-82EB5EF3FD3D}" srcOrd="0" destOrd="0" presId="urn:microsoft.com/office/officeart/2005/8/layout/vProcess5"/>
    <dgm:cxn modelId="{0FDE90F6-194C-469A-A797-12C79F17825D}" srcId="{A4F57C59-B20A-4C74-BD7A-0BAF2151A61C}" destId="{C9AD05F0-D933-4203-B1F9-06ED7A726CB2}" srcOrd="0" destOrd="0" parTransId="{76AEEC23-E38A-46DF-90EC-A971A29C9FBB}" sibTransId="{8C8604C5-8095-40D2-A53F-7A6A6595C97E}"/>
    <dgm:cxn modelId="{B9C058FA-1E8F-4D42-B64F-2269CFF3160F}" srcId="{222B9CC3-696C-4FD3-864D-6B80F8987842}" destId="{025FA93E-A2C9-4295-BFD3-C283DFE7B48D}" srcOrd="0" destOrd="0" parTransId="{8CC23FAF-6ACD-4A28-B71B-99307A2E9B6F}" sibTransId="{62DC10C3-6AAE-40F4-B665-5BAA0C5894B9}"/>
    <dgm:cxn modelId="{779ABDA3-4DEE-4227-AC49-25ECF5D58205}" type="presParOf" srcId="{1954E4DE-01F1-469B-B331-F1C24946184E}" destId="{8AF5DB4E-1E9D-4F10-B0F9-052979686C9C}" srcOrd="0" destOrd="0" presId="urn:microsoft.com/office/officeart/2005/8/layout/vProcess5"/>
    <dgm:cxn modelId="{DD2053FA-B090-40F5-97AC-D824143C6D8D}" type="presParOf" srcId="{1954E4DE-01F1-469B-B331-F1C24946184E}" destId="{634D191D-BB47-4194-AB75-CA4F69677C37}" srcOrd="1" destOrd="0" presId="urn:microsoft.com/office/officeart/2005/8/layout/vProcess5"/>
    <dgm:cxn modelId="{FD5D2B01-48BF-43BC-9E8A-061BAE7A790D}" type="presParOf" srcId="{1954E4DE-01F1-469B-B331-F1C24946184E}" destId="{056E6253-C264-4CC4-B11E-53BF03129982}" srcOrd="2" destOrd="0" presId="urn:microsoft.com/office/officeart/2005/8/layout/vProcess5"/>
    <dgm:cxn modelId="{4126EA17-E1BF-44AA-9227-C27E2C745AD8}" type="presParOf" srcId="{1954E4DE-01F1-469B-B331-F1C24946184E}" destId="{EA9452CE-319A-45C7-847C-66F87AA7BDEA}" srcOrd="3" destOrd="0" presId="urn:microsoft.com/office/officeart/2005/8/layout/vProcess5"/>
    <dgm:cxn modelId="{D8CEC71C-F2B9-4C13-9AA5-D607ABB9E975}" type="presParOf" srcId="{1954E4DE-01F1-469B-B331-F1C24946184E}" destId="{F3D94FCA-915B-4053-A6EC-82EB5EF3FD3D}" srcOrd="4" destOrd="0" presId="urn:microsoft.com/office/officeart/2005/8/layout/vProcess5"/>
    <dgm:cxn modelId="{E96804F8-ED4B-4E16-9894-C0B77C41DE97}" type="presParOf" srcId="{1954E4DE-01F1-469B-B331-F1C24946184E}" destId="{D1C7F920-D36F-4A54-A9BE-5E111DBDC365}" srcOrd="5" destOrd="0" presId="urn:microsoft.com/office/officeart/2005/8/layout/vProcess5"/>
    <dgm:cxn modelId="{5842C3F9-B732-4887-A3B7-D974C6B6B5E8}" type="presParOf" srcId="{1954E4DE-01F1-469B-B331-F1C24946184E}" destId="{B2497BB5-A463-4BC5-8EEF-1F6C7988C944}" srcOrd="6" destOrd="0" presId="urn:microsoft.com/office/officeart/2005/8/layout/vProcess5"/>
    <dgm:cxn modelId="{FF52067F-EBE5-40E2-B6C9-A0BB865E29C0}" type="presParOf" srcId="{1954E4DE-01F1-469B-B331-F1C24946184E}" destId="{8E631A07-E7CE-4F34-96FD-94B0EB32CF7E}" srcOrd="7" destOrd="0" presId="urn:microsoft.com/office/officeart/2005/8/layout/vProcess5"/>
    <dgm:cxn modelId="{42C99A62-C028-4B08-B15F-D1D81C2F209A}" type="presParOf" srcId="{1954E4DE-01F1-469B-B331-F1C24946184E}" destId="{009A6C8D-89C9-45C1-91B7-BB587271C202}" srcOrd="8" destOrd="0" presId="urn:microsoft.com/office/officeart/2005/8/layout/vProcess5"/>
    <dgm:cxn modelId="{2CF6F47C-C245-46EB-94A7-0C995CCE6455}" type="presParOf" srcId="{1954E4DE-01F1-469B-B331-F1C24946184E}" destId="{B36E6D61-8E92-4150-B6CE-B14E20BB0583}" srcOrd="9" destOrd="0" presId="urn:microsoft.com/office/officeart/2005/8/layout/vProcess5"/>
    <dgm:cxn modelId="{8E7A092D-9A0B-4878-8485-BE4EB93E9693}" type="presParOf" srcId="{1954E4DE-01F1-469B-B331-F1C24946184E}" destId="{7C75327A-BC7B-4AAF-96F7-4AEE3D341BC3}" srcOrd="10" destOrd="0" presId="urn:microsoft.com/office/officeart/2005/8/layout/vProcess5"/>
    <dgm:cxn modelId="{B8163EDC-962B-4DF1-BC1E-82263DCDC03D}" type="presParOf" srcId="{1954E4DE-01F1-469B-B331-F1C24946184E}" destId="{BBBBE486-D8FA-4C52-B3EB-9CBB4015680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A1CD16-2066-498B-B7DC-22DDA01D081D}">
      <dsp:nvSpPr>
        <dsp:cNvPr id="0" name=""/>
        <dsp:cNvSpPr/>
      </dsp:nvSpPr>
      <dsp:spPr>
        <a:xfrm>
          <a:off x="-4787403" y="-733759"/>
          <a:ext cx="5702166" cy="5702166"/>
        </a:xfrm>
        <a:prstGeom prst="blockArc">
          <a:avLst>
            <a:gd name="adj1" fmla="val 18900000"/>
            <a:gd name="adj2" fmla="val 2700000"/>
            <a:gd name="adj3" fmla="val 379"/>
          </a:avLst>
        </a:prstGeom>
        <a:noFill/>
        <a:ln w="22225" cap="rnd" cmpd="sng" algn="ctr">
          <a:solidFill>
            <a:schemeClr val="dk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CA91990-7AFB-4FED-BC02-230C2F1BE8E2}">
      <dsp:nvSpPr>
        <dsp:cNvPr id="0" name=""/>
        <dsp:cNvSpPr/>
      </dsp:nvSpPr>
      <dsp:spPr>
        <a:xfrm>
          <a:off x="341445" y="222996"/>
          <a:ext cx="7586137" cy="445823"/>
        </a:xfrm>
        <a:prstGeom prst="rect">
          <a:avLst/>
        </a:prstGeom>
        <a:gradFill rotWithShape="0">
          <a:gsLst>
            <a:gs pos="0">
              <a:schemeClr val="lt1">
                <a:hueOff val="0"/>
                <a:satOff val="0"/>
                <a:lumOff val="0"/>
                <a:alphaOff val="0"/>
                <a:tint val="98000"/>
                <a:lumMod val="110000"/>
              </a:schemeClr>
            </a:gs>
            <a:gs pos="84000">
              <a:schemeClr val="l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3873" tIns="58420" rIns="58420" bIns="58420" numCol="1" spcCol="1270" anchor="ctr" anchorCtr="0">
          <a:noAutofit/>
        </a:bodyPr>
        <a:lstStyle/>
        <a:p>
          <a:pPr marL="0" lvl="0" indent="0" algn="l" defTabSz="1022350">
            <a:lnSpc>
              <a:spcPct val="90000"/>
            </a:lnSpc>
            <a:spcBef>
              <a:spcPct val="0"/>
            </a:spcBef>
            <a:spcAft>
              <a:spcPct val="35000"/>
            </a:spcAft>
            <a:buNone/>
          </a:pPr>
          <a:r>
            <a:rPr lang="en-US" sz="2300" b="0" i="0" kern="1200" dirty="0">
              <a:effectLst/>
              <a:latin typeface="Calibri" panose="020F0502020204030204" pitchFamily="34" charset="0"/>
            </a:rPr>
            <a:t>Overview of the Solution Developed</a:t>
          </a:r>
          <a:endParaRPr lang="en-IN" sz="2300" kern="1200" dirty="0"/>
        </a:p>
      </dsp:txBody>
      <dsp:txXfrm>
        <a:off x="341445" y="222996"/>
        <a:ext cx="7586137" cy="445823"/>
      </dsp:txXfrm>
    </dsp:sp>
    <dsp:sp modelId="{4B022E1A-3539-4271-966B-A5E64C3BA888}">
      <dsp:nvSpPr>
        <dsp:cNvPr id="0" name=""/>
        <dsp:cNvSpPr/>
      </dsp:nvSpPr>
      <dsp:spPr>
        <a:xfrm>
          <a:off x="62805" y="167268"/>
          <a:ext cx="557279" cy="557279"/>
        </a:xfrm>
        <a:prstGeom prst="ellipse">
          <a:avLst/>
        </a:prstGeom>
        <a:solidFill>
          <a:schemeClr val="lt1">
            <a:hueOff val="0"/>
            <a:satOff val="0"/>
            <a:lumOff val="0"/>
            <a:alphaOff val="0"/>
          </a:schemeClr>
        </a:solidFill>
        <a:ln w="12700" cap="rnd" cmpd="sng" algn="ctr">
          <a:solidFill>
            <a:schemeClr val="dk1">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F0E0EB08-7320-4BB7-B0CA-51A539EE96C4}">
      <dsp:nvSpPr>
        <dsp:cNvPr id="0" name=""/>
        <dsp:cNvSpPr/>
      </dsp:nvSpPr>
      <dsp:spPr>
        <a:xfrm>
          <a:off x="708166" y="891647"/>
          <a:ext cx="7219417" cy="445823"/>
        </a:xfrm>
        <a:prstGeom prst="rect">
          <a:avLst/>
        </a:prstGeom>
        <a:gradFill rotWithShape="0">
          <a:gsLst>
            <a:gs pos="0">
              <a:schemeClr val="lt1">
                <a:hueOff val="0"/>
                <a:satOff val="0"/>
                <a:lumOff val="0"/>
                <a:alphaOff val="0"/>
                <a:tint val="98000"/>
                <a:lumMod val="110000"/>
              </a:schemeClr>
            </a:gs>
            <a:gs pos="84000">
              <a:schemeClr val="l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3873" tIns="58420" rIns="58420" bIns="58420" numCol="1" spcCol="1270" anchor="ctr" anchorCtr="0">
          <a:noAutofit/>
        </a:bodyPr>
        <a:lstStyle/>
        <a:p>
          <a:pPr marL="0" lvl="0" indent="0" algn="l" defTabSz="1022350">
            <a:lnSpc>
              <a:spcPct val="90000"/>
            </a:lnSpc>
            <a:spcBef>
              <a:spcPct val="0"/>
            </a:spcBef>
            <a:spcAft>
              <a:spcPct val="35000"/>
            </a:spcAft>
            <a:buNone/>
          </a:pPr>
          <a:r>
            <a:rPr lang="en-US" sz="2300" b="0" i="0" kern="1200" dirty="0">
              <a:effectLst/>
              <a:latin typeface="Calibri" panose="020F0502020204030204" pitchFamily="34" charset="0"/>
            </a:rPr>
            <a:t>The Approach And Design</a:t>
          </a:r>
        </a:p>
      </dsp:txBody>
      <dsp:txXfrm>
        <a:off x="708166" y="891647"/>
        <a:ext cx="7219417" cy="445823"/>
      </dsp:txXfrm>
    </dsp:sp>
    <dsp:sp modelId="{B0DA7C92-6141-4B79-82DB-7530EDBDD708}">
      <dsp:nvSpPr>
        <dsp:cNvPr id="0" name=""/>
        <dsp:cNvSpPr/>
      </dsp:nvSpPr>
      <dsp:spPr>
        <a:xfrm>
          <a:off x="429526" y="835919"/>
          <a:ext cx="557279" cy="557279"/>
        </a:xfrm>
        <a:prstGeom prst="ellipse">
          <a:avLst/>
        </a:prstGeom>
        <a:solidFill>
          <a:schemeClr val="lt1">
            <a:hueOff val="0"/>
            <a:satOff val="0"/>
            <a:lumOff val="0"/>
            <a:alphaOff val="0"/>
          </a:schemeClr>
        </a:solidFill>
        <a:ln w="12700" cap="rnd" cmpd="sng" algn="ctr">
          <a:solidFill>
            <a:schemeClr val="dk1">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2BE6B1FA-43F3-46E8-9FC2-F7D09346B542}">
      <dsp:nvSpPr>
        <dsp:cNvPr id="0" name=""/>
        <dsp:cNvSpPr/>
      </dsp:nvSpPr>
      <dsp:spPr>
        <a:xfrm>
          <a:off x="875858" y="1560298"/>
          <a:ext cx="7051725" cy="445823"/>
        </a:xfrm>
        <a:prstGeom prst="rect">
          <a:avLst/>
        </a:prstGeom>
        <a:gradFill rotWithShape="0">
          <a:gsLst>
            <a:gs pos="0">
              <a:schemeClr val="lt1">
                <a:hueOff val="0"/>
                <a:satOff val="0"/>
                <a:lumOff val="0"/>
                <a:alphaOff val="0"/>
                <a:tint val="98000"/>
                <a:lumMod val="110000"/>
              </a:schemeClr>
            </a:gs>
            <a:gs pos="84000">
              <a:schemeClr val="l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3873" tIns="58420" rIns="58420" bIns="58420" numCol="1" spcCol="1270" anchor="ctr" anchorCtr="0">
          <a:noAutofit/>
        </a:bodyPr>
        <a:lstStyle/>
        <a:p>
          <a:pPr marL="0" lvl="0" indent="0" algn="l" defTabSz="1022350">
            <a:lnSpc>
              <a:spcPct val="90000"/>
            </a:lnSpc>
            <a:spcBef>
              <a:spcPct val="0"/>
            </a:spcBef>
            <a:spcAft>
              <a:spcPct val="35000"/>
            </a:spcAft>
            <a:buNone/>
          </a:pPr>
          <a:r>
            <a:rPr lang="en-US" sz="2300" b="0" i="0" kern="1200" dirty="0">
              <a:effectLst/>
              <a:latin typeface="Calibri" panose="020F0502020204030204" pitchFamily="34" charset="0"/>
            </a:rPr>
            <a:t>Key considerations</a:t>
          </a:r>
        </a:p>
      </dsp:txBody>
      <dsp:txXfrm>
        <a:off x="875858" y="1560298"/>
        <a:ext cx="7051725" cy="445823"/>
      </dsp:txXfrm>
    </dsp:sp>
    <dsp:sp modelId="{D23ACD8A-1352-48FA-A98A-16C4F83BC81E}">
      <dsp:nvSpPr>
        <dsp:cNvPr id="0" name=""/>
        <dsp:cNvSpPr/>
      </dsp:nvSpPr>
      <dsp:spPr>
        <a:xfrm>
          <a:off x="597218" y="1504570"/>
          <a:ext cx="557279" cy="557279"/>
        </a:xfrm>
        <a:prstGeom prst="ellipse">
          <a:avLst/>
        </a:prstGeom>
        <a:solidFill>
          <a:schemeClr val="lt1">
            <a:hueOff val="0"/>
            <a:satOff val="0"/>
            <a:lumOff val="0"/>
            <a:alphaOff val="0"/>
          </a:schemeClr>
        </a:solidFill>
        <a:ln w="12700" cap="rnd" cmpd="sng" algn="ctr">
          <a:solidFill>
            <a:schemeClr val="dk1">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A6EE03F9-FFBD-42BB-904A-EA605F8E44AA}">
      <dsp:nvSpPr>
        <dsp:cNvPr id="0" name=""/>
        <dsp:cNvSpPr/>
      </dsp:nvSpPr>
      <dsp:spPr>
        <a:xfrm>
          <a:off x="875858" y="2228525"/>
          <a:ext cx="7051725" cy="445823"/>
        </a:xfrm>
        <a:prstGeom prst="rect">
          <a:avLst/>
        </a:prstGeom>
        <a:gradFill rotWithShape="0">
          <a:gsLst>
            <a:gs pos="0">
              <a:schemeClr val="lt1">
                <a:hueOff val="0"/>
                <a:satOff val="0"/>
                <a:lumOff val="0"/>
                <a:alphaOff val="0"/>
                <a:tint val="98000"/>
                <a:lumMod val="110000"/>
              </a:schemeClr>
            </a:gs>
            <a:gs pos="84000">
              <a:schemeClr val="l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3873" tIns="58420" rIns="58420" bIns="58420" numCol="1" spcCol="1270" anchor="ctr" anchorCtr="0">
          <a:noAutofit/>
        </a:bodyPr>
        <a:lstStyle/>
        <a:p>
          <a:pPr marL="0" lvl="0" indent="0" algn="l" defTabSz="1022350">
            <a:lnSpc>
              <a:spcPct val="90000"/>
            </a:lnSpc>
            <a:spcBef>
              <a:spcPct val="0"/>
            </a:spcBef>
            <a:spcAft>
              <a:spcPct val="35000"/>
            </a:spcAft>
            <a:buNone/>
          </a:pPr>
          <a:r>
            <a:rPr lang="en-US" sz="2300" b="0" i="0" kern="1200" dirty="0">
              <a:effectLst/>
              <a:latin typeface="Calibri" panose="020F0502020204030204" pitchFamily="34" charset="0"/>
            </a:rPr>
            <a:t>Analytical methodology</a:t>
          </a:r>
        </a:p>
      </dsp:txBody>
      <dsp:txXfrm>
        <a:off x="875858" y="2228525"/>
        <a:ext cx="7051725" cy="445823"/>
      </dsp:txXfrm>
    </dsp:sp>
    <dsp:sp modelId="{E2FFA19E-0898-46F7-87CF-C46CE6D3DA69}">
      <dsp:nvSpPr>
        <dsp:cNvPr id="0" name=""/>
        <dsp:cNvSpPr/>
      </dsp:nvSpPr>
      <dsp:spPr>
        <a:xfrm>
          <a:off x="597218" y="2172797"/>
          <a:ext cx="557279" cy="557279"/>
        </a:xfrm>
        <a:prstGeom prst="ellipse">
          <a:avLst/>
        </a:prstGeom>
        <a:solidFill>
          <a:schemeClr val="lt1">
            <a:hueOff val="0"/>
            <a:satOff val="0"/>
            <a:lumOff val="0"/>
            <a:alphaOff val="0"/>
          </a:schemeClr>
        </a:solidFill>
        <a:ln w="12700" cap="rnd" cmpd="sng" algn="ctr">
          <a:solidFill>
            <a:schemeClr val="dk1">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DB248E3D-BE97-4D3C-8C48-2692F639A3A6}">
      <dsp:nvSpPr>
        <dsp:cNvPr id="0" name=""/>
        <dsp:cNvSpPr/>
      </dsp:nvSpPr>
      <dsp:spPr>
        <a:xfrm>
          <a:off x="708166" y="2897176"/>
          <a:ext cx="7219417" cy="445823"/>
        </a:xfrm>
        <a:prstGeom prst="rect">
          <a:avLst/>
        </a:prstGeom>
        <a:gradFill rotWithShape="0">
          <a:gsLst>
            <a:gs pos="0">
              <a:schemeClr val="lt1">
                <a:hueOff val="0"/>
                <a:satOff val="0"/>
                <a:lumOff val="0"/>
                <a:alphaOff val="0"/>
                <a:tint val="98000"/>
                <a:lumMod val="110000"/>
              </a:schemeClr>
            </a:gs>
            <a:gs pos="84000">
              <a:schemeClr val="l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3873" tIns="58420" rIns="58420" bIns="58420" numCol="1" spcCol="1270" anchor="ctr" anchorCtr="0">
          <a:noAutofit/>
        </a:bodyPr>
        <a:lstStyle/>
        <a:p>
          <a:pPr marL="0" lvl="0" indent="0" algn="l" defTabSz="1022350">
            <a:lnSpc>
              <a:spcPct val="90000"/>
            </a:lnSpc>
            <a:spcBef>
              <a:spcPct val="0"/>
            </a:spcBef>
            <a:spcAft>
              <a:spcPct val="35000"/>
            </a:spcAft>
            <a:buNone/>
          </a:pPr>
          <a:r>
            <a:rPr lang="en-US" sz="2300" b="0" i="0" kern="1200" dirty="0">
              <a:effectLst/>
              <a:latin typeface="Calibri" panose="020F0502020204030204" pitchFamily="34" charset="0"/>
            </a:rPr>
            <a:t>Outcomes </a:t>
          </a:r>
        </a:p>
      </dsp:txBody>
      <dsp:txXfrm>
        <a:off x="708166" y="2897176"/>
        <a:ext cx="7219417" cy="445823"/>
      </dsp:txXfrm>
    </dsp:sp>
    <dsp:sp modelId="{4F3FBA22-5EC9-4BBD-9677-114644013362}">
      <dsp:nvSpPr>
        <dsp:cNvPr id="0" name=""/>
        <dsp:cNvSpPr/>
      </dsp:nvSpPr>
      <dsp:spPr>
        <a:xfrm>
          <a:off x="429526" y="2841448"/>
          <a:ext cx="557279" cy="557279"/>
        </a:xfrm>
        <a:prstGeom prst="ellipse">
          <a:avLst/>
        </a:prstGeom>
        <a:solidFill>
          <a:schemeClr val="lt1">
            <a:hueOff val="0"/>
            <a:satOff val="0"/>
            <a:lumOff val="0"/>
            <a:alphaOff val="0"/>
          </a:schemeClr>
        </a:solidFill>
        <a:ln w="12700" cap="rnd" cmpd="sng" algn="ctr">
          <a:solidFill>
            <a:schemeClr val="dk1">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18EBBA27-E3EC-463D-85F1-25E45DE42630}">
      <dsp:nvSpPr>
        <dsp:cNvPr id="0" name=""/>
        <dsp:cNvSpPr/>
      </dsp:nvSpPr>
      <dsp:spPr>
        <a:xfrm>
          <a:off x="341445" y="3565827"/>
          <a:ext cx="7586137" cy="445823"/>
        </a:xfrm>
        <a:prstGeom prst="rect">
          <a:avLst/>
        </a:prstGeom>
        <a:gradFill rotWithShape="0">
          <a:gsLst>
            <a:gs pos="0">
              <a:schemeClr val="lt1">
                <a:hueOff val="0"/>
                <a:satOff val="0"/>
                <a:lumOff val="0"/>
                <a:alphaOff val="0"/>
                <a:tint val="98000"/>
                <a:lumMod val="110000"/>
              </a:schemeClr>
            </a:gs>
            <a:gs pos="84000">
              <a:schemeClr val="l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3873" tIns="58420" rIns="58420" bIns="58420" numCol="1" spcCol="1270" anchor="ctr" anchorCtr="0">
          <a:noAutofit/>
        </a:bodyPr>
        <a:lstStyle/>
        <a:p>
          <a:pPr marL="0" lvl="0" indent="0" algn="l" defTabSz="1022350">
            <a:lnSpc>
              <a:spcPct val="90000"/>
            </a:lnSpc>
            <a:spcBef>
              <a:spcPct val="0"/>
            </a:spcBef>
            <a:spcAft>
              <a:spcPct val="35000"/>
            </a:spcAft>
            <a:buNone/>
          </a:pPr>
          <a:r>
            <a:rPr lang="en-US" sz="2300" b="0" i="0" kern="1200" dirty="0">
              <a:effectLst/>
              <a:latin typeface="Calibri" panose="020F0502020204030204" pitchFamily="34" charset="0"/>
            </a:rPr>
            <a:t>Proposed Next Steps</a:t>
          </a:r>
          <a:endParaRPr lang="en-IN" sz="2300" kern="1200" dirty="0"/>
        </a:p>
      </dsp:txBody>
      <dsp:txXfrm>
        <a:off x="341445" y="3565827"/>
        <a:ext cx="7586137" cy="445823"/>
      </dsp:txXfrm>
    </dsp:sp>
    <dsp:sp modelId="{8938B2D4-3388-4630-B45C-B65CEE362363}">
      <dsp:nvSpPr>
        <dsp:cNvPr id="0" name=""/>
        <dsp:cNvSpPr/>
      </dsp:nvSpPr>
      <dsp:spPr>
        <a:xfrm>
          <a:off x="62805" y="3510099"/>
          <a:ext cx="557279" cy="557279"/>
        </a:xfrm>
        <a:prstGeom prst="ellipse">
          <a:avLst/>
        </a:prstGeom>
        <a:solidFill>
          <a:schemeClr val="lt1">
            <a:hueOff val="0"/>
            <a:satOff val="0"/>
            <a:lumOff val="0"/>
            <a:alphaOff val="0"/>
          </a:schemeClr>
        </a:solidFill>
        <a:ln w="12700" cap="rnd" cmpd="sng" algn="ctr">
          <a:solidFill>
            <a:schemeClr val="dk1">
              <a:hueOff val="0"/>
              <a:satOff val="0"/>
              <a:lumOff val="0"/>
              <a:alphaOff val="0"/>
            </a:schemeClr>
          </a:solidFill>
          <a:prstDash val="solid"/>
        </a:ln>
        <a:effectLst>
          <a:outerShdw blurRad="38100" dist="25400" dir="5400000" rotWithShape="0">
            <a:srgbClr val="000000">
              <a:alpha val="5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2991F8-051B-47F7-83CF-D6D87EF75A76}">
      <dsp:nvSpPr>
        <dsp:cNvPr id="0" name=""/>
        <dsp:cNvSpPr/>
      </dsp:nvSpPr>
      <dsp:spPr>
        <a:xfrm>
          <a:off x="2084833" y="5401"/>
          <a:ext cx="4064199" cy="4064199"/>
        </a:xfrm>
        <a:prstGeom prst="pie">
          <a:avLst>
            <a:gd name="adj1" fmla="val 16200000"/>
            <a:gd name="adj2" fmla="val 19285716"/>
          </a:avLst>
        </a:prstGeom>
        <a:gradFill rotWithShape="0">
          <a:gsLst>
            <a:gs pos="0">
              <a:schemeClr val="lt1">
                <a:hueOff val="0"/>
                <a:satOff val="0"/>
                <a:lumOff val="0"/>
                <a:alphaOff val="0"/>
                <a:tint val="98000"/>
                <a:lumMod val="110000"/>
              </a:schemeClr>
            </a:gs>
            <a:gs pos="84000">
              <a:schemeClr val="l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b="1" i="0" kern="1200" dirty="0"/>
            <a:t>Understanding the Problem &amp; Dataset</a:t>
          </a:r>
          <a:endParaRPr lang="en-IN" sz="1000" kern="1200" dirty="0"/>
        </a:p>
      </dsp:txBody>
      <dsp:txXfrm>
        <a:off x="4219990" y="382791"/>
        <a:ext cx="967666" cy="774133"/>
      </dsp:txXfrm>
    </dsp:sp>
    <dsp:sp modelId="{B5192950-73E6-4D15-9E8F-66EE372C35F6}">
      <dsp:nvSpPr>
        <dsp:cNvPr id="0" name=""/>
        <dsp:cNvSpPr/>
      </dsp:nvSpPr>
      <dsp:spPr>
        <a:xfrm>
          <a:off x="2030565" y="360455"/>
          <a:ext cx="4064199" cy="4064199"/>
        </a:xfrm>
        <a:prstGeom prst="pie">
          <a:avLst>
            <a:gd name="adj1" fmla="val 19285716"/>
            <a:gd name="adj2" fmla="val 771428"/>
          </a:avLst>
        </a:prstGeom>
        <a:gradFill rotWithShape="0">
          <a:gsLst>
            <a:gs pos="0">
              <a:schemeClr val="lt1">
                <a:hueOff val="0"/>
                <a:satOff val="0"/>
                <a:lumOff val="0"/>
                <a:alphaOff val="0"/>
                <a:tint val="98000"/>
                <a:lumMod val="110000"/>
              </a:schemeClr>
            </a:gs>
            <a:gs pos="84000">
              <a:schemeClr val="l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i="0" kern="1200" dirty="0"/>
            <a:t>Finding the significance of all the columns</a:t>
          </a:r>
          <a:endParaRPr lang="en-IN" sz="1000" kern="1200" dirty="0"/>
        </a:p>
      </dsp:txBody>
      <dsp:txXfrm>
        <a:off x="4790834" y="1833728"/>
        <a:ext cx="1112816" cy="677366"/>
      </dsp:txXfrm>
    </dsp:sp>
    <dsp:sp modelId="{A9D2413F-ED81-4429-B029-EC1074614A14}">
      <dsp:nvSpPr>
        <dsp:cNvPr id="0" name=""/>
        <dsp:cNvSpPr/>
      </dsp:nvSpPr>
      <dsp:spPr>
        <a:xfrm>
          <a:off x="2011695" y="442707"/>
          <a:ext cx="4064199" cy="4064199"/>
        </a:xfrm>
        <a:prstGeom prst="pie">
          <a:avLst>
            <a:gd name="adj1" fmla="val 771428"/>
            <a:gd name="adj2" fmla="val 3857143"/>
          </a:avLst>
        </a:prstGeom>
        <a:gradFill rotWithShape="0">
          <a:gsLst>
            <a:gs pos="0">
              <a:schemeClr val="lt1">
                <a:hueOff val="0"/>
                <a:satOff val="0"/>
                <a:lumOff val="0"/>
                <a:alphaOff val="0"/>
                <a:tint val="98000"/>
                <a:lumMod val="110000"/>
              </a:schemeClr>
            </a:gs>
            <a:gs pos="84000">
              <a:schemeClr val="l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b="1" i="0" kern="1200"/>
            <a:t>Installing and Import Required Libraries And Dataset </a:t>
          </a:r>
          <a:endParaRPr lang="en-IN" sz="1000" kern="1200" dirty="0"/>
        </a:p>
      </dsp:txBody>
      <dsp:txXfrm>
        <a:off x="4621492" y="2849778"/>
        <a:ext cx="967666" cy="749941"/>
      </dsp:txXfrm>
    </dsp:sp>
    <dsp:sp modelId="{122C416A-9F42-424C-A0EE-FCD2E8E34FA3}">
      <dsp:nvSpPr>
        <dsp:cNvPr id="0" name=""/>
        <dsp:cNvSpPr/>
      </dsp:nvSpPr>
      <dsp:spPr>
        <a:xfrm>
          <a:off x="1936217" y="478994"/>
          <a:ext cx="4064199" cy="4064199"/>
        </a:xfrm>
        <a:prstGeom prst="pie">
          <a:avLst>
            <a:gd name="adj1" fmla="val 3857226"/>
            <a:gd name="adj2" fmla="val 6942858"/>
          </a:avLst>
        </a:prstGeom>
        <a:gradFill rotWithShape="0">
          <a:gsLst>
            <a:gs pos="0">
              <a:schemeClr val="lt1">
                <a:hueOff val="0"/>
                <a:satOff val="0"/>
                <a:lumOff val="0"/>
                <a:alphaOff val="0"/>
                <a:tint val="98000"/>
                <a:lumMod val="110000"/>
              </a:schemeClr>
            </a:gs>
            <a:gs pos="84000">
              <a:schemeClr val="l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b="1" i="0" kern="1200" dirty="0"/>
            <a:t>Exploratory Data Analysis</a:t>
          </a:r>
          <a:endParaRPr lang="en-IN" sz="1000" kern="1200" dirty="0"/>
        </a:p>
      </dsp:txBody>
      <dsp:txXfrm>
        <a:off x="3496580" y="3672294"/>
        <a:ext cx="943474" cy="677366"/>
      </dsp:txXfrm>
    </dsp:sp>
    <dsp:sp modelId="{B56269FD-A6F7-4654-B29C-136FE951D2AA}">
      <dsp:nvSpPr>
        <dsp:cNvPr id="0" name=""/>
        <dsp:cNvSpPr/>
      </dsp:nvSpPr>
      <dsp:spPr>
        <a:xfrm>
          <a:off x="1860739" y="442707"/>
          <a:ext cx="4064199" cy="4064199"/>
        </a:xfrm>
        <a:prstGeom prst="pie">
          <a:avLst>
            <a:gd name="adj1" fmla="val 6942858"/>
            <a:gd name="adj2" fmla="val 10028574"/>
          </a:avLst>
        </a:prstGeom>
        <a:gradFill rotWithShape="0">
          <a:gsLst>
            <a:gs pos="0">
              <a:schemeClr val="lt1">
                <a:hueOff val="0"/>
                <a:satOff val="0"/>
                <a:lumOff val="0"/>
                <a:alphaOff val="0"/>
                <a:tint val="98000"/>
                <a:lumMod val="110000"/>
              </a:schemeClr>
            </a:gs>
            <a:gs pos="84000">
              <a:schemeClr val="l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b="1" kern="1200" dirty="0"/>
            <a:t>Text Cleaning and Processing</a:t>
          </a:r>
        </a:p>
      </dsp:txBody>
      <dsp:txXfrm>
        <a:off x="2347475" y="2849778"/>
        <a:ext cx="967666" cy="749941"/>
      </dsp:txXfrm>
    </dsp:sp>
    <dsp:sp modelId="{01C21BB1-9833-4519-A2CF-664ED1B7E4E9}">
      <dsp:nvSpPr>
        <dsp:cNvPr id="0" name=""/>
        <dsp:cNvSpPr/>
      </dsp:nvSpPr>
      <dsp:spPr>
        <a:xfrm>
          <a:off x="1841870" y="360455"/>
          <a:ext cx="4064199" cy="4064199"/>
        </a:xfrm>
        <a:prstGeom prst="pie">
          <a:avLst>
            <a:gd name="adj1" fmla="val 10028574"/>
            <a:gd name="adj2" fmla="val 13114284"/>
          </a:avLst>
        </a:prstGeom>
        <a:gradFill rotWithShape="0">
          <a:gsLst>
            <a:gs pos="0">
              <a:schemeClr val="lt1">
                <a:hueOff val="0"/>
                <a:satOff val="0"/>
                <a:lumOff val="0"/>
                <a:alphaOff val="0"/>
                <a:tint val="98000"/>
                <a:lumMod val="110000"/>
              </a:schemeClr>
            </a:gs>
            <a:gs pos="84000">
              <a:schemeClr val="l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b="1" i="0" kern="1200" dirty="0"/>
            <a:t>Dividing Dataset for Training and Testing</a:t>
          </a:r>
          <a:endParaRPr lang="en-IN" sz="1000" kern="1200" dirty="0"/>
        </a:p>
      </dsp:txBody>
      <dsp:txXfrm>
        <a:off x="2032984" y="1833728"/>
        <a:ext cx="1112816" cy="677366"/>
      </dsp:txXfrm>
    </dsp:sp>
    <dsp:sp modelId="{46682BA5-6369-4653-AF14-8B1BFA432182}">
      <dsp:nvSpPr>
        <dsp:cNvPr id="0" name=""/>
        <dsp:cNvSpPr/>
      </dsp:nvSpPr>
      <dsp:spPr>
        <a:xfrm>
          <a:off x="1894124" y="295138"/>
          <a:ext cx="4064199" cy="4064199"/>
        </a:xfrm>
        <a:prstGeom prst="pie">
          <a:avLst>
            <a:gd name="adj1" fmla="val 13114284"/>
            <a:gd name="adj2" fmla="val 16200000"/>
          </a:avLst>
        </a:prstGeom>
        <a:gradFill rotWithShape="0">
          <a:gsLst>
            <a:gs pos="0">
              <a:schemeClr val="lt1">
                <a:hueOff val="0"/>
                <a:satOff val="0"/>
                <a:lumOff val="0"/>
                <a:alphaOff val="0"/>
                <a:tint val="98000"/>
                <a:lumMod val="110000"/>
              </a:schemeClr>
            </a:gs>
            <a:gs pos="84000">
              <a:schemeClr val="l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i="0" kern="1200" dirty="0"/>
            <a:t>Create NLP model For Prediction &amp; </a:t>
          </a:r>
          <a:r>
            <a:rPr lang="en-IN" sz="1000" b="1" kern="1200" dirty="0"/>
            <a:t>Evaluating the Model</a:t>
          </a:r>
        </a:p>
      </dsp:txBody>
      <dsp:txXfrm>
        <a:off x="2855500" y="672528"/>
        <a:ext cx="967666" cy="774133"/>
      </dsp:txXfrm>
    </dsp:sp>
    <dsp:sp modelId="{20B22B54-CE88-41FD-809D-F47C3593F350}">
      <dsp:nvSpPr>
        <dsp:cNvPr id="0" name=""/>
        <dsp:cNvSpPr/>
      </dsp:nvSpPr>
      <dsp:spPr>
        <a:xfrm>
          <a:off x="1833037" y="-246191"/>
          <a:ext cx="4567386" cy="4567386"/>
        </a:xfrm>
        <a:prstGeom prst="circularArrow">
          <a:avLst>
            <a:gd name="adj1" fmla="val 5085"/>
            <a:gd name="adj2" fmla="val 327528"/>
            <a:gd name="adj3" fmla="val 18957827"/>
            <a:gd name="adj4" fmla="val 16200343"/>
            <a:gd name="adj5" fmla="val 5932"/>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60798840-EAFA-4FDA-BFEE-92F8A3B5AEE8}">
      <dsp:nvSpPr>
        <dsp:cNvPr id="0" name=""/>
        <dsp:cNvSpPr/>
      </dsp:nvSpPr>
      <dsp:spPr>
        <a:xfrm>
          <a:off x="1779097" y="109151"/>
          <a:ext cx="4567386" cy="4567386"/>
        </a:xfrm>
        <a:prstGeom prst="circularArrow">
          <a:avLst>
            <a:gd name="adj1" fmla="val 5085"/>
            <a:gd name="adj2" fmla="val 327528"/>
            <a:gd name="adj3" fmla="val 443744"/>
            <a:gd name="adj4" fmla="val 19285776"/>
            <a:gd name="adj5" fmla="val 5932"/>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54248D4F-658A-44D3-847F-2EF1D0DAA4D2}">
      <dsp:nvSpPr>
        <dsp:cNvPr id="0" name=""/>
        <dsp:cNvSpPr/>
      </dsp:nvSpPr>
      <dsp:spPr>
        <a:xfrm>
          <a:off x="1760161" y="191212"/>
          <a:ext cx="4567386" cy="4567386"/>
        </a:xfrm>
        <a:prstGeom prst="circularArrow">
          <a:avLst>
            <a:gd name="adj1" fmla="val 5085"/>
            <a:gd name="adj2" fmla="val 327528"/>
            <a:gd name="adj3" fmla="val 3529100"/>
            <a:gd name="adj4" fmla="val 770764"/>
            <a:gd name="adj5" fmla="val 5932"/>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19DDAAC4-53AA-4C19-9A1D-F01E9BC67252}">
      <dsp:nvSpPr>
        <dsp:cNvPr id="0" name=""/>
        <dsp:cNvSpPr/>
      </dsp:nvSpPr>
      <dsp:spPr>
        <a:xfrm>
          <a:off x="1684624" y="227295"/>
          <a:ext cx="4567386" cy="4567386"/>
        </a:xfrm>
        <a:prstGeom prst="circularArrow">
          <a:avLst>
            <a:gd name="adj1" fmla="val 5085"/>
            <a:gd name="adj2" fmla="val 327528"/>
            <a:gd name="adj3" fmla="val 6615046"/>
            <a:gd name="adj4" fmla="val 3857426"/>
            <a:gd name="adj5" fmla="val 5932"/>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56FCBA07-37D1-4DEF-BC5C-B5E341DD747B}">
      <dsp:nvSpPr>
        <dsp:cNvPr id="0" name=""/>
        <dsp:cNvSpPr/>
      </dsp:nvSpPr>
      <dsp:spPr>
        <a:xfrm>
          <a:off x="1609087" y="191212"/>
          <a:ext cx="4567386" cy="4567386"/>
        </a:xfrm>
        <a:prstGeom prst="circularArrow">
          <a:avLst>
            <a:gd name="adj1" fmla="val 5085"/>
            <a:gd name="adj2" fmla="val 327528"/>
            <a:gd name="adj3" fmla="val 9701707"/>
            <a:gd name="adj4" fmla="val 6943371"/>
            <a:gd name="adj5" fmla="val 5932"/>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0F037922-C3F6-4E3A-8CF7-D6B5443703B2}">
      <dsp:nvSpPr>
        <dsp:cNvPr id="0" name=""/>
        <dsp:cNvSpPr/>
      </dsp:nvSpPr>
      <dsp:spPr>
        <a:xfrm>
          <a:off x="1590150" y="109151"/>
          <a:ext cx="4567386" cy="4567386"/>
        </a:xfrm>
        <a:prstGeom prst="circularArrow">
          <a:avLst>
            <a:gd name="adj1" fmla="val 5085"/>
            <a:gd name="adj2" fmla="val 327528"/>
            <a:gd name="adj3" fmla="val 12786695"/>
            <a:gd name="adj4" fmla="val 10028727"/>
            <a:gd name="adj5" fmla="val 5932"/>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BC1AC885-432A-41E4-868E-BC8A09C49C4E}">
      <dsp:nvSpPr>
        <dsp:cNvPr id="0" name=""/>
        <dsp:cNvSpPr/>
      </dsp:nvSpPr>
      <dsp:spPr>
        <a:xfrm>
          <a:off x="1642733" y="43544"/>
          <a:ext cx="4567386" cy="4567386"/>
        </a:xfrm>
        <a:prstGeom prst="circularArrow">
          <a:avLst>
            <a:gd name="adj1" fmla="val 5085"/>
            <a:gd name="adj2" fmla="val 327528"/>
            <a:gd name="adj3" fmla="val 15872129"/>
            <a:gd name="adj4" fmla="val 13114645"/>
            <a:gd name="adj5" fmla="val 5932"/>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EE978A-1299-452C-A41B-C316C4C702EF}">
      <dsp:nvSpPr>
        <dsp:cNvPr id="0" name=""/>
        <dsp:cNvSpPr/>
      </dsp:nvSpPr>
      <dsp:spPr>
        <a:xfrm>
          <a:off x="5267" y="851454"/>
          <a:ext cx="1632976" cy="1984179"/>
        </a:xfrm>
        <a:prstGeom prst="roundRect">
          <a:avLst>
            <a:gd name="adj" fmla="val 10000"/>
          </a:avLst>
        </a:prstGeom>
        <a:gradFill rotWithShape="0">
          <a:gsLst>
            <a:gs pos="0">
              <a:schemeClr val="lt1">
                <a:hueOff val="0"/>
                <a:satOff val="0"/>
                <a:lumOff val="0"/>
                <a:alphaOff val="0"/>
                <a:tint val="98000"/>
                <a:lumMod val="110000"/>
              </a:schemeClr>
            </a:gs>
            <a:gs pos="84000">
              <a:schemeClr val="l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Dataset Preparation</a:t>
          </a:r>
        </a:p>
        <a:p>
          <a:pPr marL="114300" lvl="1" indent="-114300" algn="l" defTabSz="577850">
            <a:lnSpc>
              <a:spcPct val="90000"/>
            </a:lnSpc>
            <a:spcBef>
              <a:spcPct val="0"/>
            </a:spcBef>
            <a:spcAft>
              <a:spcPct val="15000"/>
            </a:spcAft>
            <a:buChar char="•"/>
          </a:pPr>
          <a:r>
            <a:rPr lang="en-US" sz="1300" kern="1200" dirty="0"/>
            <a:t>Identified key data elements &amp; attributes , cleaning</a:t>
          </a:r>
        </a:p>
        <a:p>
          <a:pPr marL="114300" lvl="1" indent="-114300" algn="l" defTabSz="577850">
            <a:lnSpc>
              <a:spcPct val="90000"/>
            </a:lnSpc>
            <a:spcBef>
              <a:spcPct val="0"/>
            </a:spcBef>
            <a:spcAft>
              <a:spcPct val="15000"/>
            </a:spcAft>
            <a:buChar char="•"/>
          </a:pPr>
          <a:r>
            <a:rPr lang="en-US" sz="1300" kern="1200" dirty="0"/>
            <a:t>Feature creation</a:t>
          </a:r>
        </a:p>
      </dsp:txBody>
      <dsp:txXfrm>
        <a:off x="53095" y="899282"/>
        <a:ext cx="1537320" cy="1888523"/>
      </dsp:txXfrm>
    </dsp:sp>
    <dsp:sp modelId="{532B778E-B8A1-41C0-A5B2-B7C990A133EC}">
      <dsp:nvSpPr>
        <dsp:cNvPr id="0" name=""/>
        <dsp:cNvSpPr/>
      </dsp:nvSpPr>
      <dsp:spPr>
        <a:xfrm>
          <a:off x="1801541" y="1641055"/>
          <a:ext cx="346190" cy="404978"/>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25400" dir="5400000" rotWithShape="0">
            <a:srgbClr val="000000">
              <a:alpha val="5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801541" y="1722051"/>
        <a:ext cx="242333" cy="242986"/>
      </dsp:txXfrm>
    </dsp:sp>
    <dsp:sp modelId="{B37E5279-4719-43E9-8FA7-CC43523CE421}">
      <dsp:nvSpPr>
        <dsp:cNvPr id="0" name=""/>
        <dsp:cNvSpPr/>
      </dsp:nvSpPr>
      <dsp:spPr>
        <a:xfrm>
          <a:off x="2291434" y="851454"/>
          <a:ext cx="1632976" cy="1984179"/>
        </a:xfrm>
        <a:prstGeom prst="roundRect">
          <a:avLst>
            <a:gd name="adj" fmla="val 10000"/>
          </a:avLst>
        </a:prstGeom>
        <a:gradFill rotWithShape="0">
          <a:gsLst>
            <a:gs pos="0">
              <a:schemeClr val="lt1">
                <a:hueOff val="0"/>
                <a:satOff val="0"/>
                <a:lumOff val="0"/>
                <a:alphaOff val="0"/>
                <a:tint val="98000"/>
                <a:lumMod val="110000"/>
              </a:schemeClr>
            </a:gs>
            <a:gs pos="84000">
              <a:schemeClr val="l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dirty="0"/>
            <a:t>EDA- Extract Data Analysis</a:t>
          </a:r>
        </a:p>
        <a:p>
          <a:pPr marL="114300" lvl="1" indent="-114300" algn="l" defTabSz="577850">
            <a:lnSpc>
              <a:spcPct val="90000"/>
            </a:lnSpc>
            <a:spcBef>
              <a:spcPct val="0"/>
            </a:spcBef>
            <a:spcAft>
              <a:spcPct val="15000"/>
            </a:spcAft>
            <a:buChar char="•"/>
          </a:pPr>
          <a:r>
            <a:rPr lang="en-US" sz="1300" kern="1200" dirty="0"/>
            <a:t>Cleaning Data</a:t>
          </a:r>
          <a:endParaRPr lang="en-US" sz="1300" b="0" i="0" kern="1200" dirty="0"/>
        </a:p>
        <a:p>
          <a:pPr marL="114300" lvl="1" indent="-114300" algn="l" defTabSz="577850">
            <a:lnSpc>
              <a:spcPct val="90000"/>
            </a:lnSpc>
            <a:spcBef>
              <a:spcPct val="0"/>
            </a:spcBef>
            <a:spcAft>
              <a:spcPct val="15000"/>
            </a:spcAft>
            <a:buChar char="•"/>
          </a:pPr>
          <a:r>
            <a:rPr lang="en-US" sz="1300" b="0" i="0" kern="1200" dirty="0"/>
            <a:t>Enriching the data</a:t>
          </a:r>
        </a:p>
      </dsp:txBody>
      <dsp:txXfrm>
        <a:off x="2339262" y="899282"/>
        <a:ext cx="1537320" cy="1888523"/>
      </dsp:txXfrm>
    </dsp:sp>
    <dsp:sp modelId="{0A93DDFD-7732-4AB6-AC66-8E211CDEB110}">
      <dsp:nvSpPr>
        <dsp:cNvPr id="0" name=""/>
        <dsp:cNvSpPr/>
      </dsp:nvSpPr>
      <dsp:spPr>
        <a:xfrm>
          <a:off x="4087708" y="1641055"/>
          <a:ext cx="346190" cy="404978"/>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25400" dir="5400000" rotWithShape="0">
            <a:srgbClr val="000000">
              <a:alpha val="5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4087708" y="1722051"/>
        <a:ext cx="242333" cy="242986"/>
      </dsp:txXfrm>
    </dsp:sp>
    <dsp:sp modelId="{5ED45584-BE82-4E8D-8D9E-E6143CAF52F8}">
      <dsp:nvSpPr>
        <dsp:cNvPr id="0" name=""/>
        <dsp:cNvSpPr/>
      </dsp:nvSpPr>
      <dsp:spPr>
        <a:xfrm>
          <a:off x="4577601" y="851454"/>
          <a:ext cx="1632976" cy="1984179"/>
        </a:xfrm>
        <a:prstGeom prst="roundRect">
          <a:avLst>
            <a:gd name="adj" fmla="val 10000"/>
          </a:avLst>
        </a:prstGeom>
        <a:gradFill rotWithShape="0">
          <a:gsLst>
            <a:gs pos="0">
              <a:schemeClr val="lt1">
                <a:hueOff val="0"/>
                <a:satOff val="0"/>
                <a:lumOff val="0"/>
                <a:alphaOff val="0"/>
                <a:tint val="98000"/>
                <a:lumMod val="110000"/>
              </a:schemeClr>
            </a:gs>
            <a:gs pos="84000">
              <a:schemeClr val="l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Finding Data Incites</a:t>
          </a:r>
          <a:endParaRPr lang="en-US" sz="1700" b="0" i="0" kern="1200" dirty="0"/>
        </a:p>
        <a:p>
          <a:pPr marL="114300" lvl="1" indent="-114300" algn="l" defTabSz="577850">
            <a:lnSpc>
              <a:spcPct val="90000"/>
            </a:lnSpc>
            <a:spcBef>
              <a:spcPct val="0"/>
            </a:spcBef>
            <a:spcAft>
              <a:spcPct val="15000"/>
            </a:spcAft>
            <a:buChar char="•"/>
          </a:pPr>
          <a:r>
            <a:rPr lang="en-US" sz="1300" kern="1200" dirty="0"/>
            <a:t>Output visualization</a:t>
          </a:r>
          <a:endParaRPr lang="en-US" sz="1300" b="0" i="0" kern="1200" dirty="0"/>
        </a:p>
        <a:p>
          <a:pPr marL="114300" lvl="1" indent="-114300" algn="l" defTabSz="577850">
            <a:lnSpc>
              <a:spcPct val="90000"/>
            </a:lnSpc>
            <a:spcBef>
              <a:spcPct val="0"/>
            </a:spcBef>
            <a:spcAft>
              <a:spcPct val="15000"/>
            </a:spcAft>
            <a:buChar char="•"/>
          </a:pPr>
          <a:r>
            <a:rPr lang="en-US" sz="1300" kern="1200" dirty="0"/>
            <a:t>Designed the desired visualization.</a:t>
          </a:r>
        </a:p>
      </dsp:txBody>
      <dsp:txXfrm>
        <a:off x="4625429" y="899282"/>
        <a:ext cx="1537320" cy="1888523"/>
      </dsp:txXfrm>
    </dsp:sp>
    <dsp:sp modelId="{6A745913-857C-460F-BCF8-37B3CA477546}">
      <dsp:nvSpPr>
        <dsp:cNvPr id="0" name=""/>
        <dsp:cNvSpPr/>
      </dsp:nvSpPr>
      <dsp:spPr>
        <a:xfrm>
          <a:off x="6373875" y="1641055"/>
          <a:ext cx="346190" cy="404978"/>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25400" dir="5400000" rotWithShape="0">
            <a:srgbClr val="000000">
              <a:alpha val="5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6373875" y="1722051"/>
        <a:ext cx="242333" cy="242986"/>
      </dsp:txXfrm>
    </dsp:sp>
    <dsp:sp modelId="{A8640C06-2494-49C1-B583-76E8DB729859}">
      <dsp:nvSpPr>
        <dsp:cNvPr id="0" name=""/>
        <dsp:cNvSpPr/>
      </dsp:nvSpPr>
      <dsp:spPr>
        <a:xfrm>
          <a:off x="6863768" y="851454"/>
          <a:ext cx="1632976" cy="1984179"/>
        </a:xfrm>
        <a:prstGeom prst="roundRect">
          <a:avLst>
            <a:gd name="adj" fmla="val 10000"/>
          </a:avLst>
        </a:prstGeom>
        <a:gradFill rotWithShape="0">
          <a:gsLst>
            <a:gs pos="0">
              <a:schemeClr val="lt1">
                <a:hueOff val="0"/>
                <a:satOff val="0"/>
                <a:lumOff val="0"/>
                <a:alphaOff val="0"/>
                <a:tint val="98000"/>
                <a:lumMod val="110000"/>
              </a:schemeClr>
            </a:gs>
            <a:gs pos="84000">
              <a:schemeClr val="l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 &amp; Evaluation</a:t>
          </a:r>
        </a:p>
        <a:p>
          <a:pPr marL="114300" lvl="1" indent="-114300" algn="l" defTabSz="577850">
            <a:lnSpc>
              <a:spcPct val="90000"/>
            </a:lnSpc>
            <a:spcBef>
              <a:spcPct val="0"/>
            </a:spcBef>
            <a:spcAft>
              <a:spcPct val="15000"/>
            </a:spcAft>
            <a:buChar char="•"/>
          </a:pPr>
          <a:r>
            <a:rPr lang="en-US" sz="1300" kern="1200" dirty="0"/>
            <a:t>Create ML model</a:t>
          </a:r>
        </a:p>
        <a:p>
          <a:pPr marL="114300" lvl="1" indent="-114300" algn="l" defTabSz="577850">
            <a:lnSpc>
              <a:spcPct val="90000"/>
            </a:lnSpc>
            <a:spcBef>
              <a:spcPct val="0"/>
            </a:spcBef>
            <a:spcAft>
              <a:spcPct val="15000"/>
            </a:spcAft>
            <a:buChar char="•"/>
          </a:pPr>
          <a:r>
            <a:rPr lang="en-US" sz="1300" kern="1200" dirty="0"/>
            <a:t>Assess results based on test and train data</a:t>
          </a:r>
        </a:p>
      </dsp:txBody>
      <dsp:txXfrm>
        <a:off x="6911596" y="899282"/>
        <a:ext cx="1537320" cy="1888523"/>
      </dsp:txXfrm>
    </dsp:sp>
    <dsp:sp modelId="{749E5B42-ECC5-4F5D-9268-7175188E1294}">
      <dsp:nvSpPr>
        <dsp:cNvPr id="0" name=""/>
        <dsp:cNvSpPr/>
      </dsp:nvSpPr>
      <dsp:spPr>
        <a:xfrm>
          <a:off x="8660042" y="1641055"/>
          <a:ext cx="346190" cy="404978"/>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25400" dir="5400000" rotWithShape="0">
            <a:srgbClr val="000000">
              <a:alpha val="5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8660042" y="1722051"/>
        <a:ext cx="242333" cy="242986"/>
      </dsp:txXfrm>
    </dsp:sp>
    <dsp:sp modelId="{AFD212C5-D18A-462E-91F8-42F43C12D563}">
      <dsp:nvSpPr>
        <dsp:cNvPr id="0" name=""/>
        <dsp:cNvSpPr/>
      </dsp:nvSpPr>
      <dsp:spPr>
        <a:xfrm>
          <a:off x="9149935" y="851454"/>
          <a:ext cx="1632976" cy="1984179"/>
        </a:xfrm>
        <a:prstGeom prst="roundRect">
          <a:avLst>
            <a:gd name="adj" fmla="val 10000"/>
          </a:avLst>
        </a:prstGeom>
        <a:gradFill rotWithShape="0">
          <a:gsLst>
            <a:gs pos="0">
              <a:schemeClr val="lt1">
                <a:hueOff val="0"/>
                <a:satOff val="0"/>
                <a:lumOff val="0"/>
                <a:alphaOff val="0"/>
                <a:tint val="98000"/>
                <a:lumMod val="110000"/>
              </a:schemeClr>
            </a:gs>
            <a:gs pos="84000">
              <a:schemeClr val="l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Deploying ML Model</a:t>
          </a:r>
        </a:p>
        <a:p>
          <a:pPr marL="114300" lvl="1" indent="-114300" algn="l" defTabSz="577850">
            <a:lnSpc>
              <a:spcPct val="90000"/>
            </a:lnSpc>
            <a:spcBef>
              <a:spcPct val="0"/>
            </a:spcBef>
            <a:spcAft>
              <a:spcPct val="15000"/>
            </a:spcAft>
            <a:buChar char="•"/>
          </a:pPr>
          <a:r>
            <a:rPr lang="en-US" sz="1300" kern="1200" dirty="0"/>
            <a:t>Building a pipeline framework that can be deployed in a production environment for continuous training and testing</a:t>
          </a:r>
          <a:endParaRPr lang="en-US" sz="1300" i="1" kern="1200" dirty="0"/>
        </a:p>
      </dsp:txBody>
      <dsp:txXfrm>
        <a:off x="9197763" y="899282"/>
        <a:ext cx="1537320" cy="18885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D191D-BB47-4194-AB75-CA4F69677C37}">
      <dsp:nvSpPr>
        <dsp:cNvPr id="0" name=""/>
        <dsp:cNvSpPr/>
      </dsp:nvSpPr>
      <dsp:spPr>
        <a:xfrm>
          <a:off x="0" y="0"/>
          <a:ext cx="7024012" cy="949200"/>
        </a:xfrm>
        <a:prstGeom prst="roundRect">
          <a:avLst>
            <a:gd name="adj" fmla="val 10000"/>
          </a:avLst>
        </a:prstGeom>
        <a:solidFill>
          <a:schemeClr val="lt1">
            <a:hueOff val="0"/>
            <a:satOff val="0"/>
            <a:lumOff val="0"/>
            <a:alphaOff val="0"/>
          </a:schemeClr>
        </a:solidFill>
        <a:ln w="25400" cap="rnd"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u="sng" kern="1200" dirty="0"/>
            <a:t>Data Set</a:t>
          </a:r>
        </a:p>
        <a:p>
          <a:pPr marL="114300" lvl="1" indent="-114300" algn="l" defTabSz="533400">
            <a:lnSpc>
              <a:spcPct val="90000"/>
            </a:lnSpc>
            <a:spcBef>
              <a:spcPct val="0"/>
            </a:spcBef>
            <a:spcAft>
              <a:spcPct val="15000"/>
            </a:spcAft>
            <a:buChar char="•"/>
          </a:pPr>
          <a:r>
            <a:rPr lang="en-US" sz="1200" kern="1200" dirty="0"/>
            <a:t>This Model prepared is on textual data that is provided in the data set, we can include more data like reviewer demographics data ( Age, Gender, Occupation ) as well as other information like Purchased Products number of visits to the site </a:t>
          </a:r>
          <a:r>
            <a:rPr lang="en-US" sz="1200" kern="1200" dirty="0" err="1"/>
            <a:t>etc</a:t>
          </a:r>
          <a:r>
            <a:rPr lang="en-US" sz="1200" kern="1200" dirty="0"/>
            <a:t>…</a:t>
          </a:r>
        </a:p>
      </dsp:txBody>
      <dsp:txXfrm>
        <a:off x="27801" y="27801"/>
        <a:ext cx="5919544" cy="893598"/>
      </dsp:txXfrm>
    </dsp:sp>
    <dsp:sp modelId="{056E6253-C264-4CC4-B11E-53BF03129982}">
      <dsp:nvSpPr>
        <dsp:cNvPr id="0" name=""/>
        <dsp:cNvSpPr/>
      </dsp:nvSpPr>
      <dsp:spPr>
        <a:xfrm>
          <a:off x="588261" y="1121782"/>
          <a:ext cx="7024012" cy="949200"/>
        </a:xfrm>
        <a:prstGeom prst="roundRect">
          <a:avLst>
            <a:gd name="adj" fmla="val 10000"/>
          </a:avLst>
        </a:prstGeom>
        <a:solidFill>
          <a:schemeClr val="lt1">
            <a:hueOff val="0"/>
            <a:satOff val="0"/>
            <a:lumOff val="0"/>
            <a:alphaOff val="0"/>
          </a:schemeClr>
        </a:solidFill>
        <a:ln w="25400" cap="rnd"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u="sng" kern="1200" dirty="0"/>
            <a:t>EDA- Extract Data Analysis</a:t>
          </a:r>
        </a:p>
        <a:p>
          <a:pPr marL="114300" lvl="1" indent="-114300" algn="l" defTabSz="533400">
            <a:lnSpc>
              <a:spcPct val="90000"/>
            </a:lnSpc>
            <a:spcBef>
              <a:spcPct val="0"/>
            </a:spcBef>
            <a:spcAft>
              <a:spcPct val="15000"/>
            </a:spcAft>
            <a:buChar char="•"/>
          </a:pPr>
          <a:r>
            <a:rPr lang="en-US" sz="1200" b="0" i="0" kern="1200" dirty="0"/>
            <a:t>Data transformations or more NLP techniques like TFIDF can be used</a:t>
          </a:r>
        </a:p>
        <a:p>
          <a:pPr marL="114300" lvl="1" indent="-114300" algn="l" defTabSz="533400">
            <a:lnSpc>
              <a:spcPct val="90000"/>
            </a:lnSpc>
            <a:spcBef>
              <a:spcPct val="0"/>
            </a:spcBef>
            <a:spcAft>
              <a:spcPct val="15000"/>
            </a:spcAft>
            <a:buChar char="•"/>
          </a:pPr>
          <a:r>
            <a:rPr lang="en-US" sz="1200" b="0" i="0" kern="1200" dirty="0"/>
            <a:t>More Visualization's around the dataset can be included</a:t>
          </a:r>
        </a:p>
      </dsp:txBody>
      <dsp:txXfrm>
        <a:off x="616062" y="1149583"/>
        <a:ext cx="5763169" cy="893598"/>
      </dsp:txXfrm>
    </dsp:sp>
    <dsp:sp modelId="{EA9452CE-319A-45C7-847C-66F87AA7BDEA}">
      <dsp:nvSpPr>
        <dsp:cNvPr id="0" name=""/>
        <dsp:cNvSpPr/>
      </dsp:nvSpPr>
      <dsp:spPr>
        <a:xfrm>
          <a:off x="1167742" y="2243564"/>
          <a:ext cx="7024012" cy="949200"/>
        </a:xfrm>
        <a:prstGeom prst="roundRect">
          <a:avLst>
            <a:gd name="adj" fmla="val 10000"/>
          </a:avLst>
        </a:prstGeom>
        <a:solidFill>
          <a:schemeClr val="lt1">
            <a:hueOff val="0"/>
            <a:satOff val="0"/>
            <a:lumOff val="0"/>
            <a:alphaOff val="0"/>
          </a:schemeClr>
        </a:solidFill>
        <a:ln w="25400" cap="rnd"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u="sng" kern="1200" dirty="0"/>
            <a:t>Modeling &amp; Evaluation</a:t>
          </a:r>
        </a:p>
        <a:p>
          <a:pPr marL="114300" lvl="1" indent="-114300" algn="l" defTabSz="533400">
            <a:lnSpc>
              <a:spcPct val="90000"/>
            </a:lnSpc>
            <a:spcBef>
              <a:spcPct val="0"/>
            </a:spcBef>
            <a:spcAft>
              <a:spcPct val="15000"/>
            </a:spcAft>
            <a:buChar char="•"/>
          </a:pPr>
          <a:r>
            <a:rPr lang="en-US" sz="1200" kern="1200" dirty="0"/>
            <a:t>In the project is build with 2 ML model , more models can be implemented and comparison can be done with them</a:t>
          </a:r>
        </a:p>
      </dsp:txBody>
      <dsp:txXfrm>
        <a:off x="1195543" y="2271365"/>
        <a:ext cx="5771949" cy="893598"/>
      </dsp:txXfrm>
    </dsp:sp>
    <dsp:sp modelId="{F3D94FCA-915B-4053-A6EC-82EB5EF3FD3D}">
      <dsp:nvSpPr>
        <dsp:cNvPr id="0" name=""/>
        <dsp:cNvSpPr/>
      </dsp:nvSpPr>
      <dsp:spPr>
        <a:xfrm>
          <a:off x="1756003" y="3365346"/>
          <a:ext cx="7024012" cy="949200"/>
        </a:xfrm>
        <a:prstGeom prst="roundRect">
          <a:avLst>
            <a:gd name="adj" fmla="val 10000"/>
          </a:avLst>
        </a:prstGeom>
        <a:solidFill>
          <a:schemeClr val="lt1">
            <a:hueOff val="0"/>
            <a:satOff val="0"/>
            <a:lumOff val="0"/>
            <a:alphaOff val="0"/>
          </a:schemeClr>
        </a:solidFill>
        <a:ln w="25400" cap="rnd"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u="sng" kern="1200" dirty="0"/>
            <a:t>Deploying ML Model</a:t>
          </a:r>
        </a:p>
        <a:p>
          <a:pPr marL="114300" lvl="1" indent="-114300" algn="l" defTabSz="533400">
            <a:lnSpc>
              <a:spcPct val="90000"/>
            </a:lnSpc>
            <a:spcBef>
              <a:spcPct val="0"/>
            </a:spcBef>
            <a:spcAft>
              <a:spcPct val="15000"/>
            </a:spcAft>
            <a:buChar char="•"/>
          </a:pPr>
          <a:r>
            <a:rPr lang="en-US" sz="1200" kern="1200" dirty="0"/>
            <a:t>Building a pipeline framework that can be deployed in a production environment for continuous training and </a:t>
          </a:r>
          <a:r>
            <a:rPr lang="en-US" sz="1200" kern="1200" dirty="0" err="1"/>
            <a:t>testing.For</a:t>
          </a:r>
          <a:r>
            <a:rPr lang="en-US" sz="1200" kern="1200" dirty="0"/>
            <a:t> </a:t>
          </a:r>
          <a:r>
            <a:rPr lang="en-US" sz="1200" kern="1200" dirty="0" err="1"/>
            <a:t>eg.</a:t>
          </a:r>
          <a:r>
            <a:rPr lang="en-US" sz="1200" kern="1200" dirty="0"/>
            <a:t> </a:t>
          </a:r>
          <a:r>
            <a:rPr lang="en-US" sz="1200" kern="1200" dirty="0" err="1"/>
            <a:t>MLFlow</a:t>
          </a:r>
          <a:r>
            <a:rPr lang="en-US" sz="1200" kern="1200" dirty="0"/>
            <a:t> can be used to deploy these models , where maintenance becomes easy job</a:t>
          </a:r>
          <a:endParaRPr lang="en-US" sz="1200" i="1" kern="1200" dirty="0"/>
        </a:p>
      </dsp:txBody>
      <dsp:txXfrm>
        <a:off x="1783804" y="3393147"/>
        <a:ext cx="5763169" cy="893598"/>
      </dsp:txXfrm>
    </dsp:sp>
    <dsp:sp modelId="{D1C7F920-D36F-4A54-A9BE-5E111DBDC365}">
      <dsp:nvSpPr>
        <dsp:cNvPr id="0" name=""/>
        <dsp:cNvSpPr/>
      </dsp:nvSpPr>
      <dsp:spPr>
        <a:xfrm>
          <a:off x="6407032" y="727001"/>
          <a:ext cx="616980" cy="616980"/>
        </a:xfrm>
        <a:prstGeom prst="downArrow">
          <a:avLst>
            <a:gd name="adj1" fmla="val 55000"/>
            <a:gd name="adj2" fmla="val 45000"/>
          </a:avLst>
        </a:prstGeom>
        <a:solidFill>
          <a:schemeClr val="lt1">
            <a:alpha val="90000"/>
            <a:tint val="40000"/>
            <a:hueOff val="0"/>
            <a:satOff val="0"/>
            <a:lumOff val="0"/>
            <a:alphaOff val="0"/>
          </a:schemeClr>
        </a:solidFill>
        <a:ln w="22225" cap="rnd"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a:off x="6545853" y="727001"/>
        <a:ext cx="339339" cy="464277"/>
      </dsp:txXfrm>
    </dsp:sp>
    <dsp:sp modelId="{B2497BB5-A463-4BC5-8EEF-1F6C7988C944}">
      <dsp:nvSpPr>
        <dsp:cNvPr id="0" name=""/>
        <dsp:cNvSpPr/>
      </dsp:nvSpPr>
      <dsp:spPr>
        <a:xfrm>
          <a:off x="6995293" y="1848783"/>
          <a:ext cx="616980" cy="616980"/>
        </a:xfrm>
        <a:prstGeom prst="downArrow">
          <a:avLst>
            <a:gd name="adj1" fmla="val 55000"/>
            <a:gd name="adj2" fmla="val 45000"/>
          </a:avLst>
        </a:prstGeom>
        <a:solidFill>
          <a:schemeClr val="lt1">
            <a:alpha val="90000"/>
            <a:tint val="40000"/>
            <a:hueOff val="0"/>
            <a:satOff val="0"/>
            <a:lumOff val="0"/>
            <a:alphaOff val="0"/>
          </a:schemeClr>
        </a:solidFill>
        <a:ln w="22225" cap="rnd"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a:off x="7134114" y="1848783"/>
        <a:ext cx="339339" cy="464277"/>
      </dsp:txXfrm>
    </dsp:sp>
    <dsp:sp modelId="{8E631A07-E7CE-4F34-96FD-94B0EB32CF7E}">
      <dsp:nvSpPr>
        <dsp:cNvPr id="0" name=""/>
        <dsp:cNvSpPr/>
      </dsp:nvSpPr>
      <dsp:spPr>
        <a:xfrm>
          <a:off x="7574774" y="2970565"/>
          <a:ext cx="616980" cy="616980"/>
        </a:xfrm>
        <a:prstGeom prst="downArrow">
          <a:avLst>
            <a:gd name="adj1" fmla="val 55000"/>
            <a:gd name="adj2" fmla="val 45000"/>
          </a:avLst>
        </a:prstGeom>
        <a:solidFill>
          <a:schemeClr val="lt1">
            <a:alpha val="90000"/>
            <a:tint val="40000"/>
            <a:hueOff val="0"/>
            <a:satOff val="0"/>
            <a:lumOff val="0"/>
            <a:alphaOff val="0"/>
          </a:schemeClr>
        </a:solidFill>
        <a:ln w="22225" cap="rnd"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a:off x="7713595" y="2970565"/>
        <a:ext cx="339339" cy="464277"/>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EBB0E32-0304-4451-ADB8-C044457D5B85}" type="datetimeFigureOut">
              <a:rPr lang="en-US" smtClean="0"/>
              <a:t>8/7/2021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A64F31B-23FA-4075-AF7D-6228CFD12F03}" type="slidenum">
              <a:rPr lang="en-US" smtClean="0"/>
              <a:t>‹#›</a:t>
            </a:fld>
            <a:endParaRPr lang="en-US"/>
          </a:p>
        </p:txBody>
      </p:sp>
    </p:spTree>
    <p:extLst>
      <p:ext uri="{BB962C8B-B14F-4D97-AF65-F5344CB8AC3E}">
        <p14:creationId xmlns:p14="http://schemas.microsoft.com/office/powerpoint/2010/main" val="363892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B0E32-0304-4451-ADB8-C044457D5B85}"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4F31B-23FA-4075-AF7D-6228CFD12F03}" type="slidenum">
              <a:rPr lang="en-US" smtClean="0"/>
              <a:t>‹#›</a:t>
            </a:fld>
            <a:endParaRPr lang="en-US"/>
          </a:p>
        </p:txBody>
      </p:sp>
    </p:spTree>
    <p:extLst>
      <p:ext uri="{BB962C8B-B14F-4D97-AF65-F5344CB8AC3E}">
        <p14:creationId xmlns:p14="http://schemas.microsoft.com/office/powerpoint/2010/main" val="182978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EBB0E32-0304-4451-ADB8-C044457D5B85}" type="datetimeFigureOut">
              <a:rPr lang="en-US" smtClean="0"/>
              <a:t>8/7/2021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A64F31B-23FA-4075-AF7D-6228CFD12F03}" type="slidenum">
              <a:rPr lang="en-US" smtClean="0"/>
              <a:t>‹#›</a:t>
            </a:fld>
            <a:endParaRPr lang="en-US"/>
          </a:p>
        </p:txBody>
      </p:sp>
    </p:spTree>
    <p:extLst>
      <p:ext uri="{BB962C8B-B14F-4D97-AF65-F5344CB8AC3E}">
        <p14:creationId xmlns:p14="http://schemas.microsoft.com/office/powerpoint/2010/main" val="87003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B0E32-0304-4451-ADB8-C044457D5B85}" type="datetimeFigureOut">
              <a:rPr lang="en-US" smtClean="0"/>
              <a:t>8/7/2021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A64F31B-23FA-4075-AF7D-6228CFD12F03}" type="slidenum">
              <a:rPr lang="en-US" smtClean="0"/>
              <a:t>‹#›</a:t>
            </a:fld>
            <a:endParaRPr lang="en-US"/>
          </a:p>
        </p:txBody>
      </p:sp>
    </p:spTree>
    <p:extLst>
      <p:ext uri="{BB962C8B-B14F-4D97-AF65-F5344CB8AC3E}">
        <p14:creationId xmlns:p14="http://schemas.microsoft.com/office/powerpoint/2010/main" val="358472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EBB0E32-0304-4451-ADB8-C044457D5B85}" type="datetimeFigureOut">
              <a:rPr lang="en-US" smtClean="0"/>
              <a:t>8/7/2021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A64F31B-23FA-4075-AF7D-6228CFD12F03}" type="slidenum">
              <a:rPr lang="en-US" smtClean="0"/>
              <a:t>‹#›</a:t>
            </a:fld>
            <a:endParaRPr lang="en-US"/>
          </a:p>
        </p:txBody>
      </p:sp>
    </p:spTree>
    <p:extLst>
      <p:ext uri="{BB962C8B-B14F-4D97-AF65-F5344CB8AC3E}">
        <p14:creationId xmlns:p14="http://schemas.microsoft.com/office/powerpoint/2010/main" val="648810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BB0E32-0304-4451-ADB8-C044457D5B85}" type="datetimeFigureOut">
              <a:rPr lang="en-US" smtClean="0"/>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64F31B-23FA-4075-AF7D-6228CFD12F03}" type="slidenum">
              <a:rPr lang="en-US" smtClean="0"/>
              <a:t>‹#›</a:t>
            </a:fld>
            <a:endParaRPr lang="en-US"/>
          </a:p>
        </p:txBody>
      </p:sp>
    </p:spTree>
    <p:extLst>
      <p:ext uri="{BB962C8B-B14F-4D97-AF65-F5344CB8AC3E}">
        <p14:creationId xmlns:p14="http://schemas.microsoft.com/office/powerpoint/2010/main" val="326805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BB0E32-0304-4451-ADB8-C044457D5B85}" type="datetimeFigureOut">
              <a:rPr lang="en-US" smtClean="0"/>
              <a:t>8/7/2021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64F31B-23FA-4075-AF7D-6228CFD12F03}" type="slidenum">
              <a:rPr lang="en-US" smtClean="0"/>
              <a:t>‹#›</a:t>
            </a:fld>
            <a:endParaRPr lang="en-US"/>
          </a:p>
        </p:txBody>
      </p:sp>
    </p:spTree>
    <p:extLst>
      <p:ext uri="{BB962C8B-B14F-4D97-AF65-F5344CB8AC3E}">
        <p14:creationId xmlns:p14="http://schemas.microsoft.com/office/powerpoint/2010/main" val="844035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EBB0E32-0304-4451-ADB8-C044457D5B85}" type="datetimeFigureOut">
              <a:rPr lang="en-US" smtClean="0"/>
              <a:t>8/7/2021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64F31B-23FA-4075-AF7D-6228CFD12F03}"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564546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BB0E32-0304-4451-ADB8-C044457D5B85}" type="datetimeFigureOut">
              <a:rPr lang="en-US" smtClean="0"/>
              <a:t>8/7/2021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64F31B-23FA-4075-AF7D-6228CFD12F03}" type="slidenum">
              <a:rPr lang="en-US" smtClean="0"/>
              <a:t>‹#›</a:t>
            </a:fld>
            <a:endParaRPr lang="en-US"/>
          </a:p>
        </p:txBody>
      </p:sp>
    </p:spTree>
    <p:extLst>
      <p:ext uri="{BB962C8B-B14F-4D97-AF65-F5344CB8AC3E}">
        <p14:creationId xmlns:p14="http://schemas.microsoft.com/office/powerpoint/2010/main" val="3822347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EBB0E32-0304-4451-ADB8-C044457D5B85}" type="datetimeFigureOut">
              <a:rPr lang="en-US" smtClean="0"/>
              <a:t>8/7/2021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A64F31B-23FA-4075-AF7D-6228CFD12F03}" type="slidenum">
              <a:rPr lang="en-US" smtClean="0"/>
              <a:t>‹#›</a:t>
            </a:fld>
            <a:endParaRPr lang="en-US"/>
          </a:p>
        </p:txBody>
      </p:sp>
    </p:spTree>
    <p:extLst>
      <p:ext uri="{BB962C8B-B14F-4D97-AF65-F5344CB8AC3E}">
        <p14:creationId xmlns:p14="http://schemas.microsoft.com/office/powerpoint/2010/main" val="685792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BB0E32-0304-4451-ADB8-C044457D5B85}" type="datetimeFigureOut">
              <a:rPr lang="en-US" smtClean="0"/>
              <a:t>8/7/2021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64F31B-23FA-4075-AF7D-6228CFD12F03}" type="slidenum">
              <a:rPr lang="en-US" smtClean="0"/>
              <a:t>‹#›</a:t>
            </a:fld>
            <a:endParaRPr lang="en-US"/>
          </a:p>
        </p:txBody>
      </p:sp>
    </p:spTree>
    <p:extLst>
      <p:ext uri="{BB962C8B-B14F-4D97-AF65-F5344CB8AC3E}">
        <p14:creationId xmlns:p14="http://schemas.microsoft.com/office/powerpoint/2010/main" val="260479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EBB0E32-0304-4451-ADB8-C044457D5B85}" type="datetimeFigureOut">
              <a:rPr lang="en-US" smtClean="0"/>
              <a:t>8/7/2021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A64F31B-23FA-4075-AF7D-6228CFD12F03}"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75009451"/>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FDF026-271C-49EB-9B30-064C9F287EF6}"/>
              </a:ext>
            </a:extLst>
          </p:cNvPr>
          <p:cNvSpPr>
            <a:spLocks noGrp="1"/>
          </p:cNvSpPr>
          <p:nvPr>
            <p:ph type="title"/>
          </p:nvPr>
        </p:nvSpPr>
        <p:spPr>
          <a:xfrm>
            <a:off x="678849" y="3429000"/>
            <a:ext cx="8518417" cy="925987"/>
          </a:xfrm>
        </p:spPr>
        <p:txBody>
          <a:bodyPr/>
          <a:lstStyle/>
          <a:p>
            <a:r>
              <a:rPr lang="en-US" cap="none" dirty="0"/>
              <a:t>Descriptive Analysis And NLP Techniques</a:t>
            </a:r>
            <a:endParaRPr lang="en-IN" cap="none" dirty="0"/>
          </a:p>
        </p:txBody>
      </p:sp>
      <p:sp>
        <p:nvSpPr>
          <p:cNvPr id="5" name="Text Placeholder 4">
            <a:extLst>
              <a:ext uri="{FF2B5EF4-FFF2-40B4-BE49-F238E27FC236}">
                <a16:creationId xmlns:a16="http://schemas.microsoft.com/office/drawing/2014/main" id="{E7EAA433-1E01-43F4-A4C3-C838F4FDCC8C}"/>
              </a:ext>
            </a:extLst>
          </p:cNvPr>
          <p:cNvSpPr>
            <a:spLocks noGrp="1"/>
          </p:cNvSpPr>
          <p:nvPr>
            <p:ph type="body" idx="1"/>
          </p:nvPr>
        </p:nvSpPr>
        <p:spPr/>
        <p:txBody>
          <a:bodyPr>
            <a:normAutofit/>
          </a:bodyPr>
          <a:lstStyle/>
          <a:p>
            <a:r>
              <a:rPr lang="en-US" sz="1800" b="0" i="0" cap="none" dirty="0">
                <a:solidFill>
                  <a:srgbClr val="222222"/>
                </a:solidFill>
                <a:effectLst/>
                <a:latin typeface="Times New Roman" panose="02020603050405020304" pitchFamily="18" charset="0"/>
              </a:rPr>
              <a:t> </a:t>
            </a:r>
            <a:r>
              <a:rPr lang="en-US" dirty="0"/>
              <a:t> Reviews of Musical Instruments</a:t>
            </a:r>
            <a:r>
              <a:rPr lang="en-US" b="0" i="0" cap="none" dirty="0">
                <a:solidFill>
                  <a:srgbClr val="222222"/>
                </a:solidFill>
                <a:effectLst/>
                <a:latin typeface="Calibri" panose="020F0502020204030204" pitchFamily="34" charset="0"/>
              </a:rPr>
              <a:t>.</a:t>
            </a:r>
            <a:endParaRPr lang="en-IN" cap="none" dirty="0"/>
          </a:p>
        </p:txBody>
      </p:sp>
    </p:spTree>
    <p:extLst>
      <p:ext uri="{BB962C8B-B14F-4D97-AF65-F5344CB8AC3E}">
        <p14:creationId xmlns:p14="http://schemas.microsoft.com/office/powerpoint/2010/main" val="256961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6E58D-A72E-44A3-B864-39F7978DD646}"/>
              </a:ext>
            </a:extLst>
          </p:cNvPr>
          <p:cNvSpPr>
            <a:spLocks noGrp="1"/>
          </p:cNvSpPr>
          <p:nvPr>
            <p:ph type="title"/>
          </p:nvPr>
        </p:nvSpPr>
        <p:spPr/>
        <p:txBody>
          <a:bodyPr/>
          <a:lstStyle/>
          <a:p>
            <a:r>
              <a:rPr lang="en-US" b="0" i="0" dirty="0">
                <a:effectLst/>
                <a:latin typeface="Calibri" panose="020F0502020204030204" pitchFamily="34" charset="0"/>
              </a:rPr>
              <a:t>Analytical methodology</a:t>
            </a:r>
            <a:endParaRPr lang="en-IN" dirty="0"/>
          </a:p>
        </p:txBody>
      </p:sp>
      <p:sp>
        <p:nvSpPr>
          <p:cNvPr id="14" name="Speech Bubble: Rectangle 13">
            <a:extLst>
              <a:ext uri="{FF2B5EF4-FFF2-40B4-BE49-F238E27FC236}">
                <a16:creationId xmlns:a16="http://schemas.microsoft.com/office/drawing/2014/main" id="{0762587A-7630-4118-9490-ED363F7D1DC3}"/>
              </a:ext>
            </a:extLst>
          </p:cNvPr>
          <p:cNvSpPr/>
          <p:nvPr/>
        </p:nvSpPr>
        <p:spPr>
          <a:xfrm>
            <a:off x="328946" y="2435514"/>
            <a:ext cx="2047875" cy="403766"/>
          </a:xfrm>
          <a:prstGeom prst="wedgeRectCallout">
            <a:avLst>
              <a:gd name="adj1" fmla="val 70664"/>
              <a:gd name="adj2" fmla="val 143449"/>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50" dirty="0"/>
              <a:t>Understand the dependent variable distribution in data set</a:t>
            </a:r>
            <a:endParaRPr lang="en-IN" sz="1050" dirty="0"/>
          </a:p>
        </p:txBody>
      </p:sp>
      <p:pic>
        <p:nvPicPr>
          <p:cNvPr id="9" name="Picture 8">
            <a:extLst>
              <a:ext uri="{FF2B5EF4-FFF2-40B4-BE49-F238E27FC236}">
                <a16:creationId xmlns:a16="http://schemas.microsoft.com/office/drawing/2014/main" id="{19B182C6-043A-4420-9EBD-12D324902455}"/>
              </a:ext>
            </a:extLst>
          </p:cNvPr>
          <p:cNvPicPr>
            <a:picLocks noChangeAspect="1"/>
          </p:cNvPicPr>
          <p:nvPr/>
        </p:nvPicPr>
        <p:blipFill>
          <a:blip r:embed="rId2"/>
          <a:stretch>
            <a:fillRect/>
          </a:stretch>
        </p:blipFill>
        <p:spPr>
          <a:xfrm>
            <a:off x="6678422" y="2957494"/>
            <a:ext cx="5157787" cy="2825762"/>
          </a:xfrm>
          <a:prstGeom prst="rect">
            <a:avLst/>
          </a:prstGeom>
        </p:spPr>
      </p:pic>
      <p:sp>
        <p:nvSpPr>
          <p:cNvPr id="17" name="Speech Bubble: Rectangle 16">
            <a:extLst>
              <a:ext uri="{FF2B5EF4-FFF2-40B4-BE49-F238E27FC236}">
                <a16:creationId xmlns:a16="http://schemas.microsoft.com/office/drawing/2014/main" id="{7A51D8C6-3812-41F3-BE54-88EFF02CF388}"/>
              </a:ext>
            </a:extLst>
          </p:cNvPr>
          <p:cNvSpPr/>
          <p:nvPr/>
        </p:nvSpPr>
        <p:spPr>
          <a:xfrm>
            <a:off x="6181726" y="1880258"/>
            <a:ext cx="2400300" cy="959022"/>
          </a:xfrm>
          <a:prstGeom prst="wedgeRectCallout">
            <a:avLst>
              <a:gd name="adj1" fmla="val -1476"/>
              <a:gd name="adj2" fmla="val 73725"/>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50" dirty="0"/>
              <a:t>This fig below helps us understand the relation between helpful column and the rating column , determining that more the good reviews can be decided based on higher helpful rate</a:t>
            </a:r>
            <a:endParaRPr lang="en-IN" sz="1050" dirty="0"/>
          </a:p>
        </p:txBody>
      </p:sp>
      <p:pic>
        <p:nvPicPr>
          <p:cNvPr id="4110" name="Picture 14">
            <a:extLst>
              <a:ext uri="{FF2B5EF4-FFF2-40B4-BE49-F238E27FC236}">
                <a16:creationId xmlns:a16="http://schemas.microsoft.com/office/drawing/2014/main" id="{9B8CDEC2-B2D4-4BFB-8E44-0541FB01D7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270" y="3798301"/>
            <a:ext cx="4733925" cy="289703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4E43DE63-9594-4E1F-99DE-AF8C8952FF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4497" y="1880258"/>
            <a:ext cx="3794483" cy="2685494"/>
          </a:xfrm>
          <a:prstGeom prst="rect">
            <a:avLst/>
          </a:prstGeom>
          <a:noFill/>
          <a:extLst>
            <a:ext uri="{909E8E84-426E-40DD-AFC4-6F175D3DCCD1}">
              <a14:hiddenFill xmlns:a14="http://schemas.microsoft.com/office/drawing/2010/main">
                <a:solidFill>
                  <a:srgbClr val="FFFFFF"/>
                </a:solidFill>
              </a14:hiddenFill>
            </a:ext>
          </a:extLst>
        </p:spPr>
      </p:pic>
      <p:sp>
        <p:nvSpPr>
          <p:cNvPr id="19" name="Speech Bubble: Rectangle 18">
            <a:extLst>
              <a:ext uri="{FF2B5EF4-FFF2-40B4-BE49-F238E27FC236}">
                <a16:creationId xmlns:a16="http://schemas.microsoft.com/office/drawing/2014/main" id="{303F679A-C45C-4C1C-B7F5-B1B45A954D63}"/>
              </a:ext>
            </a:extLst>
          </p:cNvPr>
          <p:cNvSpPr/>
          <p:nvPr/>
        </p:nvSpPr>
        <p:spPr>
          <a:xfrm>
            <a:off x="5738980" y="5854988"/>
            <a:ext cx="2843045" cy="498187"/>
          </a:xfrm>
          <a:prstGeom prst="wedgeRectCallout">
            <a:avLst>
              <a:gd name="adj1" fmla="val -72592"/>
              <a:gd name="adj2" fmla="val -57069"/>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50" dirty="0"/>
              <a:t>The figure help us understand the rating count started to rise with the years</a:t>
            </a:r>
            <a:endParaRPr lang="en-IN" sz="1050" dirty="0"/>
          </a:p>
        </p:txBody>
      </p:sp>
    </p:spTree>
    <p:extLst>
      <p:ext uri="{BB962C8B-B14F-4D97-AF65-F5344CB8AC3E}">
        <p14:creationId xmlns:p14="http://schemas.microsoft.com/office/powerpoint/2010/main" val="227065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8CF12-6D69-4B13-A652-393225F99166}"/>
              </a:ext>
            </a:extLst>
          </p:cNvPr>
          <p:cNvSpPr>
            <a:spLocks noGrp="1"/>
          </p:cNvSpPr>
          <p:nvPr>
            <p:ph type="title"/>
          </p:nvPr>
        </p:nvSpPr>
        <p:spPr/>
        <p:txBody>
          <a:bodyPr/>
          <a:lstStyle/>
          <a:p>
            <a:r>
              <a:rPr lang="en-IN" dirty="0"/>
              <a:t>Building ML Model</a:t>
            </a:r>
          </a:p>
        </p:txBody>
      </p:sp>
      <p:sp>
        <p:nvSpPr>
          <p:cNvPr id="3" name="Content Placeholder 2">
            <a:extLst>
              <a:ext uri="{FF2B5EF4-FFF2-40B4-BE49-F238E27FC236}">
                <a16:creationId xmlns:a16="http://schemas.microsoft.com/office/drawing/2014/main" id="{F5CFFBC6-997D-4414-9586-CB0C44A4DF25}"/>
              </a:ext>
            </a:extLst>
          </p:cNvPr>
          <p:cNvSpPr>
            <a:spLocks noGrp="1"/>
          </p:cNvSpPr>
          <p:nvPr>
            <p:ph idx="1"/>
          </p:nvPr>
        </p:nvSpPr>
        <p:spPr/>
        <p:txBody>
          <a:bodyPr>
            <a:normAutofit/>
          </a:bodyPr>
          <a:lstStyle/>
          <a:p>
            <a:r>
              <a:rPr lang="en-IN" dirty="0"/>
              <a:t>I have implemented 2 models for the given dataset , so as to compare the final </a:t>
            </a:r>
            <a:r>
              <a:rPr lang="en-IN" dirty="0" err="1"/>
              <a:t>resultset</a:t>
            </a:r>
            <a:r>
              <a:rPr lang="en-IN" dirty="0"/>
              <a:t> and choose the best of them for further predictions.</a:t>
            </a:r>
          </a:p>
          <a:p>
            <a:pPr lvl="1"/>
            <a:r>
              <a:rPr lang="en-IN" dirty="0"/>
              <a:t>Model 1 :  Logistic Regression Model </a:t>
            </a:r>
          </a:p>
          <a:p>
            <a:pPr lvl="1"/>
            <a:r>
              <a:rPr lang="en-IN" dirty="0"/>
              <a:t>Model 2 : ANN Classifier Model</a:t>
            </a:r>
          </a:p>
          <a:p>
            <a:r>
              <a:rPr lang="en-IN" dirty="0"/>
              <a:t>While training these models, various factors were considered and the model have been tunned with different hyperparameters so as to choose the best hyperparameter and get the maximum possible accuracy</a:t>
            </a:r>
          </a:p>
          <a:p>
            <a:r>
              <a:rPr lang="en-IN" dirty="0"/>
              <a:t>Different Model Evaluation metrics are used like Confusion Metrix ,  ROC-AUC Curve , Accuracy Score, Precision Score , Recall Score and F1 Score.</a:t>
            </a:r>
          </a:p>
        </p:txBody>
      </p:sp>
    </p:spTree>
    <p:extLst>
      <p:ext uri="{BB962C8B-B14F-4D97-AF65-F5344CB8AC3E}">
        <p14:creationId xmlns:p14="http://schemas.microsoft.com/office/powerpoint/2010/main" val="3664452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B483-C316-4417-BBD8-C99ED4B69F8C}"/>
              </a:ext>
            </a:extLst>
          </p:cNvPr>
          <p:cNvSpPr>
            <a:spLocks noGrp="1"/>
          </p:cNvSpPr>
          <p:nvPr>
            <p:ph type="title"/>
          </p:nvPr>
        </p:nvSpPr>
        <p:spPr/>
        <p:txBody>
          <a:bodyPr/>
          <a:lstStyle/>
          <a:p>
            <a:r>
              <a:rPr lang="en-US" dirty="0">
                <a:latin typeface="Calibri" panose="020F0502020204030204" pitchFamily="34" charset="0"/>
              </a:rPr>
              <a:t>Model Evaluations</a:t>
            </a:r>
            <a:r>
              <a:rPr lang="en-US" b="0" i="0" dirty="0">
                <a:effectLst/>
                <a:latin typeface="Calibri" panose="020F0502020204030204" pitchFamily="34" charset="0"/>
              </a:rPr>
              <a:t> </a:t>
            </a:r>
            <a:endParaRPr lang="en-IN" dirty="0"/>
          </a:p>
        </p:txBody>
      </p:sp>
      <p:pic>
        <p:nvPicPr>
          <p:cNvPr id="7" name="Picture 6">
            <a:extLst>
              <a:ext uri="{FF2B5EF4-FFF2-40B4-BE49-F238E27FC236}">
                <a16:creationId xmlns:a16="http://schemas.microsoft.com/office/drawing/2014/main" id="{9924B0C2-B4A0-4B8A-91F1-A64FA4801C35}"/>
              </a:ext>
            </a:extLst>
          </p:cNvPr>
          <p:cNvPicPr>
            <a:picLocks noChangeAspect="1"/>
          </p:cNvPicPr>
          <p:nvPr/>
        </p:nvPicPr>
        <p:blipFill>
          <a:blip r:embed="rId2"/>
          <a:stretch>
            <a:fillRect/>
          </a:stretch>
        </p:blipFill>
        <p:spPr>
          <a:xfrm>
            <a:off x="1132502" y="2497634"/>
            <a:ext cx="2962275" cy="1304925"/>
          </a:xfrm>
          <a:prstGeom prst="rect">
            <a:avLst/>
          </a:prstGeom>
        </p:spPr>
      </p:pic>
      <p:pic>
        <p:nvPicPr>
          <p:cNvPr id="9220" name="Picture 4">
            <a:extLst>
              <a:ext uri="{FF2B5EF4-FFF2-40B4-BE49-F238E27FC236}">
                <a16:creationId xmlns:a16="http://schemas.microsoft.com/office/drawing/2014/main" id="{EF0458F2-D4D1-479C-B572-CECCDBBA26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227" y="4154749"/>
            <a:ext cx="3157904" cy="25398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AFD2CA1-2799-4F98-89CA-89218C32CAFC}"/>
              </a:ext>
            </a:extLst>
          </p:cNvPr>
          <p:cNvPicPr>
            <a:picLocks noChangeAspect="1"/>
          </p:cNvPicPr>
          <p:nvPr/>
        </p:nvPicPr>
        <p:blipFill>
          <a:blip r:embed="rId4"/>
          <a:stretch>
            <a:fillRect/>
          </a:stretch>
        </p:blipFill>
        <p:spPr>
          <a:xfrm>
            <a:off x="7235556" y="2551244"/>
            <a:ext cx="2809875" cy="1285875"/>
          </a:xfrm>
          <a:prstGeom prst="rect">
            <a:avLst/>
          </a:prstGeom>
        </p:spPr>
      </p:pic>
      <p:pic>
        <p:nvPicPr>
          <p:cNvPr id="9222" name="Picture 6">
            <a:extLst>
              <a:ext uri="{FF2B5EF4-FFF2-40B4-BE49-F238E27FC236}">
                <a16:creationId xmlns:a16="http://schemas.microsoft.com/office/drawing/2014/main" id="{2E4A1411-B05F-4396-AB16-52E6F6D4FF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5556" y="4245727"/>
            <a:ext cx="3044787" cy="244889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0FD1CE2-F5D8-4400-95D0-91CDAAB67700}"/>
              </a:ext>
            </a:extLst>
          </p:cNvPr>
          <p:cNvSpPr/>
          <p:nvPr/>
        </p:nvSpPr>
        <p:spPr>
          <a:xfrm>
            <a:off x="581192" y="1886420"/>
            <a:ext cx="4419201" cy="400110"/>
          </a:xfrm>
          <a:prstGeom prst="rect">
            <a:avLst/>
          </a:prstGeom>
        </p:spPr>
        <p:style>
          <a:lnRef idx="1">
            <a:schemeClr val="dk1"/>
          </a:lnRef>
          <a:fillRef idx="2">
            <a:schemeClr val="dk1"/>
          </a:fillRef>
          <a:effectRef idx="1">
            <a:schemeClr val="dk1"/>
          </a:effectRef>
          <a:fontRef idx="minor">
            <a:schemeClr val="dk1"/>
          </a:fontRef>
        </p:style>
        <p:txBody>
          <a:bodyPr wrap="square" lIns="91440" tIns="45720" rIns="91440" bIns="45720">
            <a:spAutoFit/>
          </a:bodyPr>
          <a:lstStyle/>
          <a:p>
            <a:pPr lvl="1"/>
            <a:r>
              <a:rPr lang="en-IN" sz="2000" dirty="0">
                <a:solidFill>
                  <a:schemeClr val="bg1"/>
                </a:solidFill>
              </a:rPr>
              <a:t>Model 1 :  Logistic Regression Model </a:t>
            </a:r>
          </a:p>
        </p:txBody>
      </p:sp>
      <p:sp>
        <p:nvSpPr>
          <p:cNvPr id="14" name="Rectangle 13">
            <a:extLst>
              <a:ext uri="{FF2B5EF4-FFF2-40B4-BE49-F238E27FC236}">
                <a16:creationId xmlns:a16="http://schemas.microsoft.com/office/drawing/2014/main" id="{423A7DE7-8A25-4C2A-A6FA-449C69FE9D3A}"/>
              </a:ext>
            </a:extLst>
          </p:cNvPr>
          <p:cNvSpPr/>
          <p:nvPr/>
        </p:nvSpPr>
        <p:spPr>
          <a:xfrm>
            <a:off x="6726019" y="1886420"/>
            <a:ext cx="4419201" cy="369332"/>
          </a:xfrm>
          <a:prstGeom prst="rect">
            <a:avLst/>
          </a:prstGeom>
        </p:spPr>
        <p:style>
          <a:lnRef idx="1">
            <a:schemeClr val="dk1"/>
          </a:lnRef>
          <a:fillRef idx="2">
            <a:schemeClr val="dk1"/>
          </a:fillRef>
          <a:effectRef idx="1">
            <a:schemeClr val="dk1"/>
          </a:effectRef>
          <a:fontRef idx="minor">
            <a:schemeClr val="dk1"/>
          </a:fontRef>
        </p:style>
        <p:txBody>
          <a:bodyPr wrap="square" lIns="91440" tIns="45720" rIns="91440" bIns="45720">
            <a:spAutoFit/>
          </a:bodyPr>
          <a:lstStyle/>
          <a:p>
            <a:pPr lvl="1"/>
            <a:r>
              <a:rPr lang="en-IN" sz="1800" dirty="0">
                <a:solidFill>
                  <a:schemeClr val="bg1"/>
                </a:solidFill>
              </a:rPr>
              <a:t>Model 2 : ANN Classifier Model</a:t>
            </a:r>
          </a:p>
        </p:txBody>
      </p:sp>
    </p:spTree>
    <p:extLst>
      <p:ext uri="{BB962C8B-B14F-4D97-AF65-F5344CB8AC3E}">
        <p14:creationId xmlns:p14="http://schemas.microsoft.com/office/powerpoint/2010/main" val="1338705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AF18-42FE-4F14-ACFC-CB2EFCAB2009}"/>
              </a:ext>
            </a:extLst>
          </p:cNvPr>
          <p:cNvSpPr>
            <a:spLocks noGrp="1"/>
          </p:cNvSpPr>
          <p:nvPr>
            <p:ph type="title"/>
          </p:nvPr>
        </p:nvSpPr>
        <p:spPr/>
        <p:txBody>
          <a:bodyPr/>
          <a:lstStyle/>
          <a:p>
            <a:r>
              <a:rPr lang="en-US" dirty="0">
                <a:latin typeface="Calibri" panose="020F0502020204030204" pitchFamily="34" charset="0"/>
              </a:rPr>
              <a:t>Model Evaluations</a:t>
            </a:r>
            <a:r>
              <a:rPr lang="en-US" b="0" i="0" dirty="0">
                <a:effectLst/>
                <a:latin typeface="Calibri" panose="020F0502020204030204" pitchFamily="34" charset="0"/>
              </a:rPr>
              <a:t> </a:t>
            </a:r>
            <a:endParaRPr lang="en-IN" dirty="0"/>
          </a:p>
        </p:txBody>
      </p:sp>
      <p:sp>
        <p:nvSpPr>
          <p:cNvPr id="4" name="Rectangle 3">
            <a:extLst>
              <a:ext uri="{FF2B5EF4-FFF2-40B4-BE49-F238E27FC236}">
                <a16:creationId xmlns:a16="http://schemas.microsoft.com/office/drawing/2014/main" id="{D5370429-EE33-4BA3-AF00-80EF696E46AF}"/>
              </a:ext>
            </a:extLst>
          </p:cNvPr>
          <p:cNvSpPr/>
          <p:nvPr/>
        </p:nvSpPr>
        <p:spPr>
          <a:xfrm>
            <a:off x="581192" y="1886420"/>
            <a:ext cx="4419201" cy="400110"/>
          </a:xfrm>
          <a:prstGeom prst="rect">
            <a:avLst/>
          </a:prstGeom>
        </p:spPr>
        <p:style>
          <a:lnRef idx="1">
            <a:schemeClr val="dk1"/>
          </a:lnRef>
          <a:fillRef idx="2">
            <a:schemeClr val="dk1"/>
          </a:fillRef>
          <a:effectRef idx="1">
            <a:schemeClr val="dk1"/>
          </a:effectRef>
          <a:fontRef idx="minor">
            <a:schemeClr val="dk1"/>
          </a:fontRef>
        </p:style>
        <p:txBody>
          <a:bodyPr wrap="square" lIns="91440" tIns="45720" rIns="91440" bIns="45720">
            <a:spAutoFit/>
          </a:bodyPr>
          <a:lstStyle/>
          <a:p>
            <a:pPr lvl="1"/>
            <a:r>
              <a:rPr lang="en-IN" sz="2000" dirty="0">
                <a:solidFill>
                  <a:schemeClr val="bg1"/>
                </a:solidFill>
              </a:rPr>
              <a:t>Model 1 :  Logistic Regression Model </a:t>
            </a:r>
          </a:p>
        </p:txBody>
      </p:sp>
      <p:sp>
        <p:nvSpPr>
          <p:cNvPr id="5" name="Rectangle 4">
            <a:extLst>
              <a:ext uri="{FF2B5EF4-FFF2-40B4-BE49-F238E27FC236}">
                <a16:creationId xmlns:a16="http://schemas.microsoft.com/office/drawing/2014/main" id="{5A5B872D-A904-49EB-938B-C4A9C6AD8EEA}"/>
              </a:ext>
            </a:extLst>
          </p:cNvPr>
          <p:cNvSpPr/>
          <p:nvPr/>
        </p:nvSpPr>
        <p:spPr>
          <a:xfrm>
            <a:off x="6726019" y="1886420"/>
            <a:ext cx="4419201" cy="369332"/>
          </a:xfrm>
          <a:prstGeom prst="rect">
            <a:avLst/>
          </a:prstGeom>
        </p:spPr>
        <p:style>
          <a:lnRef idx="1">
            <a:schemeClr val="dk1"/>
          </a:lnRef>
          <a:fillRef idx="2">
            <a:schemeClr val="dk1"/>
          </a:fillRef>
          <a:effectRef idx="1">
            <a:schemeClr val="dk1"/>
          </a:effectRef>
          <a:fontRef idx="minor">
            <a:schemeClr val="dk1"/>
          </a:fontRef>
        </p:style>
        <p:txBody>
          <a:bodyPr wrap="square" lIns="91440" tIns="45720" rIns="91440" bIns="45720">
            <a:spAutoFit/>
          </a:bodyPr>
          <a:lstStyle/>
          <a:p>
            <a:pPr lvl="1"/>
            <a:r>
              <a:rPr lang="en-IN" sz="1800" dirty="0">
                <a:solidFill>
                  <a:schemeClr val="bg1"/>
                </a:solidFill>
              </a:rPr>
              <a:t>Model 2 : ANN Classifier Model</a:t>
            </a:r>
          </a:p>
        </p:txBody>
      </p:sp>
      <p:pic>
        <p:nvPicPr>
          <p:cNvPr id="10242" name="Picture 2">
            <a:extLst>
              <a:ext uri="{FF2B5EF4-FFF2-40B4-BE49-F238E27FC236}">
                <a16:creationId xmlns:a16="http://schemas.microsoft.com/office/drawing/2014/main" id="{B6DC37C6-3A83-4CEB-815D-1ED4C7AFD7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587" y="2426216"/>
            <a:ext cx="36766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AD66F5C-44E3-455D-AED6-CFED2899D64A}"/>
              </a:ext>
            </a:extLst>
          </p:cNvPr>
          <p:cNvPicPr>
            <a:picLocks noChangeAspect="1"/>
          </p:cNvPicPr>
          <p:nvPr/>
        </p:nvPicPr>
        <p:blipFill>
          <a:blip r:embed="rId3"/>
          <a:stretch>
            <a:fillRect/>
          </a:stretch>
        </p:blipFill>
        <p:spPr>
          <a:xfrm>
            <a:off x="6401969" y="5184294"/>
            <a:ext cx="5067300" cy="971550"/>
          </a:xfrm>
          <a:prstGeom prst="rect">
            <a:avLst/>
          </a:prstGeom>
        </p:spPr>
      </p:pic>
      <p:pic>
        <p:nvPicPr>
          <p:cNvPr id="9" name="Picture 8">
            <a:extLst>
              <a:ext uri="{FF2B5EF4-FFF2-40B4-BE49-F238E27FC236}">
                <a16:creationId xmlns:a16="http://schemas.microsoft.com/office/drawing/2014/main" id="{0E0BAB6C-143B-40AF-A872-8B103BDCECBF}"/>
              </a:ext>
            </a:extLst>
          </p:cNvPr>
          <p:cNvPicPr>
            <a:picLocks noChangeAspect="1"/>
          </p:cNvPicPr>
          <p:nvPr/>
        </p:nvPicPr>
        <p:blipFill>
          <a:blip r:embed="rId4"/>
          <a:stretch>
            <a:fillRect/>
          </a:stretch>
        </p:blipFill>
        <p:spPr>
          <a:xfrm>
            <a:off x="680067" y="5198581"/>
            <a:ext cx="4410075" cy="942975"/>
          </a:xfrm>
          <a:prstGeom prst="rect">
            <a:avLst/>
          </a:prstGeom>
        </p:spPr>
      </p:pic>
      <p:pic>
        <p:nvPicPr>
          <p:cNvPr id="10244" name="Picture 4">
            <a:extLst>
              <a:ext uri="{FF2B5EF4-FFF2-40B4-BE49-F238E27FC236}">
                <a16:creationId xmlns:a16="http://schemas.microsoft.com/office/drawing/2014/main" id="{2FEE41F3-53BE-447F-934E-54075A49ED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6779" y="2456994"/>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248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FBB53-E0BB-4ECB-A290-FBCFFDE07594}"/>
              </a:ext>
            </a:extLst>
          </p:cNvPr>
          <p:cNvSpPr>
            <a:spLocks noGrp="1"/>
          </p:cNvSpPr>
          <p:nvPr>
            <p:ph type="title"/>
          </p:nvPr>
        </p:nvSpPr>
        <p:spPr/>
        <p:txBody>
          <a:bodyPr/>
          <a:lstStyle/>
          <a:p>
            <a:r>
              <a:rPr lang="en-US" b="0" i="0" dirty="0">
                <a:effectLst/>
                <a:latin typeface="Calibri" panose="020F0502020204030204" pitchFamily="34" charset="0"/>
              </a:rPr>
              <a:t>Proposed Next Steps</a:t>
            </a:r>
            <a:endParaRPr lang="en-IN" dirty="0"/>
          </a:p>
        </p:txBody>
      </p:sp>
      <p:graphicFrame>
        <p:nvGraphicFramePr>
          <p:cNvPr id="5" name="Diagram 4">
            <a:extLst>
              <a:ext uri="{FF2B5EF4-FFF2-40B4-BE49-F238E27FC236}">
                <a16:creationId xmlns:a16="http://schemas.microsoft.com/office/drawing/2014/main" id="{C7A385E3-9F78-4866-BFC0-5C22859F824C}"/>
              </a:ext>
            </a:extLst>
          </p:cNvPr>
          <p:cNvGraphicFramePr/>
          <p:nvPr>
            <p:extLst>
              <p:ext uri="{D42A27DB-BD31-4B8C-83A1-F6EECF244321}">
                <p14:modId xmlns:p14="http://schemas.microsoft.com/office/powerpoint/2010/main" val="1785439501"/>
              </p:ext>
            </p:extLst>
          </p:nvPr>
        </p:nvGraphicFramePr>
        <p:xfrm>
          <a:off x="399493" y="2325949"/>
          <a:ext cx="8780016" cy="4314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F43304BA-E754-4961-BB8B-8BC2D5CCDBD7}"/>
              </a:ext>
            </a:extLst>
          </p:cNvPr>
          <p:cNvPicPr>
            <a:picLocks noChangeAspect="1"/>
          </p:cNvPicPr>
          <p:nvPr/>
        </p:nvPicPr>
        <p:blipFill>
          <a:blip r:embed="rId7"/>
          <a:stretch>
            <a:fillRect/>
          </a:stretch>
        </p:blipFill>
        <p:spPr>
          <a:xfrm>
            <a:off x="8866111" y="1944057"/>
            <a:ext cx="2744697" cy="3197988"/>
          </a:xfrm>
          <a:prstGeom prst="rect">
            <a:avLst/>
          </a:prstGeom>
        </p:spPr>
      </p:pic>
    </p:spTree>
    <p:extLst>
      <p:ext uri="{BB962C8B-B14F-4D97-AF65-F5344CB8AC3E}">
        <p14:creationId xmlns:p14="http://schemas.microsoft.com/office/powerpoint/2010/main" val="1897031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851FF8-66C8-4387-8354-7290DAB132EF}"/>
              </a:ext>
            </a:extLst>
          </p:cNvPr>
          <p:cNvPicPr>
            <a:picLocks noChangeAspect="1"/>
          </p:cNvPicPr>
          <p:nvPr/>
        </p:nvPicPr>
        <p:blipFill>
          <a:blip r:embed="rId2"/>
          <a:stretch>
            <a:fillRect/>
          </a:stretch>
        </p:blipFill>
        <p:spPr>
          <a:xfrm>
            <a:off x="6953343" y="2149510"/>
            <a:ext cx="4552950" cy="3419475"/>
          </a:xfrm>
          <a:prstGeom prst="rect">
            <a:avLst/>
          </a:prstGeom>
        </p:spPr>
      </p:pic>
      <p:sp>
        <p:nvSpPr>
          <p:cNvPr id="4" name="Rectangle 3">
            <a:extLst>
              <a:ext uri="{FF2B5EF4-FFF2-40B4-BE49-F238E27FC236}">
                <a16:creationId xmlns:a16="http://schemas.microsoft.com/office/drawing/2014/main" id="{17791C3F-B68C-48FC-BA4B-F53164F51717}"/>
              </a:ext>
            </a:extLst>
          </p:cNvPr>
          <p:cNvSpPr/>
          <p:nvPr/>
        </p:nvSpPr>
        <p:spPr>
          <a:xfrm>
            <a:off x="5456808" y="4634144"/>
            <a:ext cx="3773010" cy="646331"/>
          </a:xfrm>
          <a:prstGeom prst="rect">
            <a:avLst/>
          </a:prstGeom>
        </p:spPr>
        <p:style>
          <a:lnRef idx="1">
            <a:schemeClr val="accent1"/>
          </a:lnRef>
          <a:fillRef idx="3">
            <a:schemeClr val="accent1"/>
          </a:fillRef>
          <a:effectRef idx="2">
            <a:schemeClr val="accent1"/>
          </a:effectRef>
          <a:fontRef idx="minor">
            <a:schemeClr val="lt1"/>
          </a:fontRef>
        </p:style>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3600" dirty="0">
                <a:ln/>
                <a:solidFill>
                  <a:schemeClr val="bg1"/>
                </a:solidFill>
                <a:latin typeface="Brush Script MT" panose="03060802040406070304" pitchFamily="66" charset="0"/>
              </a:rPr>
              <a:t>- Sukruti Admuthe</a:t>
            </a:r>
            <a:endParaRPr lang="en-US" sz="3600" dirty="0">
              <a:ln/>
              <a:solidFill>
                <a:schemeClr val="bg1"/>
              </a:solidFill>
              <a:latin typeface="Brush Script MT" panose="03060802040406070304" pitchFamily="66" charset="0"/>
            </a:endParaRPr>
          </a:p>
        </p:txBody>
      </p:sp>
    </p:spTree>
    <p:extLst>
      <p:ext uri="{BB962C8B-B14F-4D97-AF65-F5344CB8AC3E}">
        <p14:creationId xmlns:p14="http://schemas.microsoft.com/office/powerpoint/2010/main" val="497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71FD-2518-444E-A511-4FFE128A756C}"/>
              </a:ext>
            </a:extLst>
          </p:cNvPr>
          <p:cNvSpPr>
            <a:spLocks noGrp="1"/>
          </p:cNvSpPr>
          <p:nvPr>
            <p:ph type="title"/>
          </p:nvPr>
        </p:nvSpPr>
        <p:spPr/>
        <p:txBody>
          <a:bodyPr/>
          <a:lstStyle/>
          <a:p>
            <a:r>
              <a:rPr lang="en-IN" dirty="0"/>
              <a:t>RoadMap</a:t>
            </a:r>
          </a:p>
        </p:txBody>
      </p:sp>
      <p:graphicFrame>
        <p:nvGraphicFramePr>
          <p:cNvPr id="6" name="Content Placeholder 5">
            <a:extLst>
              <a:ext uri="{FF2B5EF4-FFF2-40B4-BE49-F238E27FC236}">
                <a16:creationId xmlns:a16="http://schemas.microsoft.com/office/drawing/2014/main" id="{DCEA6451-62A8-4AF8-8F19-CCBD497D5DC1}"/>
              </a:ext>
            </a:extLst>
          </p:cNvPr>
          <p:cNvGraphicFramePr>
            <a:graphicFrameLocks noGrp="1"/>
          </p:cNvGraphicFramePr>
          <p:nvPr>
            <p:ph idx="1"/>
            <p:extLst>
              <p:ext uri="{D42A27DB-BD31-4B8C-83A1-F6EECF244321}">
                <p14:modId xmlns:p14="http://schemas.microsoft.com/office/powerpoint/2010/main" val="529524459"/>
              </p:ext>
            </p:extLst>
          </p:nvPr>
        </p:nvGraphicFramePr>
        <p:xfrm>
          <a:off x="3484484" y="2139519"/>
          <a:ext cx="7985465" cy="4234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8" name="Picture 4" descr="Achieving Goals Clipart Png #1676590 - PNG Images - PNGio">
            <a:extLst>
              <a:ext uri="{FF2B5EF4-FFF2-40B4-BE49-F238E27FC236}">
                <a16:creationId xmlns:a16="http://schemas.microsoft.com/office/drawing/2014/main" id="{BC70AD64-6BB3-4502-AB03-1ACC05C0A6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436" y="3561055"/>
            <a:ext cx="3255437" cy="24457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929CD28-B1C3-4634-B93E-C3FAEDB8AFB5}"/>
              </a:ext>
            </a:extLst>
          </p:cNvPr>
          <p:cNvSpPr txBox="1"/>
          <p:nvPr/>
        </p:nvSpPr>
        <p:spPr>
          <a:xfrm>
            <a:off x="3666832" y="2384028"/>
            <a:ext cx="456535" cy="369332"/>
          </a:xfrm>
          <a:prstGeom prst="rect">
            <a:avLst/>
          </a:prstGeom>
          <a:noFill/>
        </p:spPr>
        <p:txBody>
          <a:bodyPr wrap="none" rtlCol="0">
            <a:spAutoFit/>
          </a:bodyPr>
          <a:lstStyle/>
          <a:p>
            <a:r>
              <a:rPr lang="en-IN" dirty="0"/>
              <a:t>1 . </a:t>
            </a:r>
          </a:p>
        </p:txBody>
      </p:sp>
      <p:sp>
        <p:nvSpPr>
          <p:cNvPr id="11" name="TextBox 10">
            <a:extLst>
              <a:ext uri="{FF2B5EF4-FFF2-40B4-BE49-F238E27FC236}">
                <a16:creationId xmlns:a16="http://schemas.microsoft.com/office/drawing/2014/main" id="{0C4C9AFF-7317-43AC-9FC4-F5B4EAF43EC2}"/>
              </a:ext>
            </a:extLst>
          </p:cNvPr>
          <p:cNvSpPr txBox="1"/>
          <p:nvPr/>
        </p:nvSpPr>
        <p:spPr>
          <a:xfrm>
            <a:off x="4023420" y="3079987"/>
            <a:ext cx="456535" cy="369332"/>
          </a:xfrm>
          <a:prstGeom prst="rect">
            <a:avLst/>
          </a:prstGeom>
          <a:noFill/>
        </p:spPr>
        <p:txBody>
          <a:bodyPr wrap="none" rtlCol="0">
            <a:spAutoFit/>
          </a:bodyPr>
          <a:lstStyle/>
          <a:p>
            <a:r>
              <a:rPr lang="en-IN" dirty="0"/>
              <a:t>2 . </a:t>
            </a:r>
          </a:p>
        </p:txBody>
      </p:sp>
      <p:sp>
        <p:nvSpPr>
          <p:cNvPr id="12" name="TextBox 11">
            <a:extLst>
              <a:ext uri="{FF2B5EF4-FFF2-40B4-BE49-F238E27FC236}">
                <a16:creationId xmlns:a16="http://schemas.microsoft.com/office/drawing/2014/main" id="{BF61AAAD-2953-48E1-981E-3238262DD285}"/>
              </a:ext>
            </a:extLst>
          </p:cNvPr>
          <p:cNvSpPr txBox="1"/>
          <p:nvPr/>
        </p:nvSpPr>
        <p:spPr>
          <a:xfrm>
            <a:off x="4202454" y="3738414"/>
            <a:ext cx="456535" cy="369332"/>
          </a:xfrm>
          <a:prstGeom prst="rect">
            <a:avLst/>
          </a:prstGeom>
          <a:noFill/>
        </p:spPr>
        <p:txBody>
          <a:bodyPr wrap="none" rtlCol="0">
            <a:spAutoFit/>
          </a:bodyPr>
          <a:lstStyle/>
          <a:p>
            <a:r>
              <a:rPr lang="en-IN" dirty="0"/>
              <a:t>3 . </a:t>
            </a:r>
          </a:p>
        </p:txBody>
      </p:sp>
      <p:sp>
        <p:nvSpPr>
          <p:cNvPr id="13" name="TextBox 12">
            <a:extLst>
              <a:ext uri="{FF2B5EF4-FFF2-40B4-BE49-F238E27FC236}">
                <a16:creationId xmlns:a16="http://schemas.microsoft.com/office/drawing/2014/main" id="{B1EE9F3A-FC52-4330-B6AF-A3C5356EBCE0}"/>
              </a:ext>
            </a:extLst>
          </p:cNvPr>
          <p:cNvSpPr txBox="1"/>
          <p:nvPr/>
        </p:nvSpPr>
        <p:spPr>
          <a:xfrm>
            <a:off x="4186180" y="4414599"/>
            <a:ext cx="456535" cy="369332"/>
          </a:xfrm>
          <a:prstGeom prst="rect">
            <a:avLst/>
          </a:prstGeom>
          <a:noFill/>
        </p:spPr>
        <p:txBody>
          <a:bodyPr wrap="none" rtlCol="0">
            <a:spAutoFit/>
          </a:bodyPr>
          <a:lstStyle/>
          <a:p>
            <a:r>
              <a:rPr lang="en-IN" dirty="0"/>
              <a:t>4 . </a:t>
            </a:r>
          </a:p>
        </p:txBody>
      </p:sp>
      <p:sp>
        <p:nvSpPr>
          <p:cNvPr id="14" name="TextBox 13">
            <a:extLst>
              <a:ext uri="{FF2B5EF4-FFF2-40B4-BE49-F238E27FC236}">
                <a16:creationId xmlns:a16="http://schemas.microsoft.com/office/drawing/2014/main" id="{98945FF1-3A22-4604-8F05-6020FF1BF61A}"/>
              </a:ext>
            </a:extLst>
          </p:cNvPr>
          <p:cNvSpPr txBox="1"/>
          <p:nvPr/>
        </p:nvSpPr>
        <p:spPr>
          <a:xfrm>
            <a:off x="4035263" y="5071548"/>
            <a:ext cx="456535" cy="369332"/>
          </a:xfrm>
          <a:prstGeom prst="rect">
            <a:avLst/>
          </a:prstGeom>
          <a:noFill/>
        </p:spPr>
        <p:txBody>
          <a:bodyPr wrap="none" rtlCol="0">
            <a:spAutoFit/>
          </a:bodyPr>
          <a:lstStyle/>
          <a:p>
            <a:r>
              <a:rPr lang="en-IN" dirty="0"/>
              <a:t>5 . </a:t>
            </a:r>
          </a:p>
        </p:txBody>
      </p:sp>
      <p:sp>
        <p:nvSpPr>
          <p:cNvPr id="15" name="TextBox 14">
            <a:extLst>
              <a:ext uri="{FF2B5EF4-FFF2-40B4-BE49-F238E27FC236}">
                <a16:creationId xmlns:a16="http://schemas.microsoft.com/office/drawing/2014/main" id="{41D44FD0-3EC5-4F91-8788-11CCD59013F5}"/>
              </a:ext>
            </a:extLst>
          </p:cNvPr>
          <p:cNvSpPr txBox="1"/>
          <p:nvPr/>
        </p:nvSpPr>
        <p:spPr>
          <a:xfrm>
            <a:off x="3618006" y="5764001"/>
            <a:ext cx="456535" cy="369332"/>
          </a:xfrm>
          <a:prstGeom prst="rect">
            <a:avLst/>
          </a:prstGeom>
          <a:noFill/>
        </p:spPr>
        <p:txBody>
          <a:bodyPr wrap="none" rtlCol="0">
            <a:spAutoFit/>
          </a:bodyPr>
          <a:lstStyle/>
          <a:p>
            <a:r>
              <a:rPr lang="en-IN" dirty="0"/>
              <a:t>6 . </a:t>
            </a:r>
          </a:p>
        </p:txBody>
      </p:sp>
    </p:spTree>
    <p:extLst>
      <p:ext uri="{BB962C8B-B14F-4D97-AF65-F5344CB8AC3E}">
        <p14:creationId xmlns:p14="http://schemas.microsoft.com/office/powerpoint/2010/main" val="2408347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6C9EF-F96E-4186-AB8E-C57DE2991BCA}"/>
              </a:ext>
            </a:extLst>
          </p:cNvPr>
          <p:cNvSpPr>
            <a:spLocks noGrp="1"/>
          </p:cNvSpPr>
          <p:nvPr>
            <p:ph type="title"/>
          </p:nvPr>
        </p:nvSpPr>
        <p:spPr/>
        <p:txBody>
          <a:bodyPr/>
          <a:lstStyle/>
          <a:p>
            <a:r>
              <a:rPr lang="en-US" b="0" i="0" dirty="0">
                <a:effectLst/>
                <a:latin typeface="Calibri" panose="020F0502020204030204" pitchFamily="34" charset="0"/>
              </a:rPr>
              <a:t>Overview of the solution developed</a:t>
            </a:r>
            <a:endParaRPr lang="en-IN" dirty="0"/>
          </a:p>
        </p:txBody>
      </p:sp>
      <p:graphicFrame>
        <p:nvGraphicFramePr>
          <p:cNvPr id="4" name="Content Placeholder 3">
            <a:extLst>
              <a:ext uri="{FF2B5EF4-FFF2-40B4-BE49-F238E27FC236}">
                <a16:creationId xmlns:a16="http://schemas.microsoft.com/office/drawing/2014/main" id="{4CC1852B-8FA7-4B73-8405-D245C6F1CB52}"/>
              </a:ext>
            </a:extLst>
          </p:cNvPr>
          <p:cNvGraphicFramePr>
            <a:graphicFrameLocks noGrp="1"/>
          </p:cNvGraphicFramePr>
          <p:nvPr>
            <p:ph idx="1"/>
            <p:extLst>
              <p:ext uri="{D42A27DB-BD31-4B8C-83A1-F6EECF244321}">
                <p14:modId xmlns:p14="http://schemas.microsoft.com/office/powerpoint/2010/main" val="3487942964"/>
              </p:ext>
            </p:extLst>
          </p:nvPr>
        </p:nvGraphicFramePr>
        <p:xfrm>
          <a:off x="-284084" y="2086251"/>
          <a:ext cx="7936635" cy="4838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8" name="Picture 10" descr="Kids Teamwork Images The Hd Image Clipart">
            <a:extLst>
              <a:ext uri="{FF2B5EF4-FFF2-40B4-BE49-F238E27FC236}">
                <a16:creationId xmlns:a16="http://schemas.microsoft.com/office/drawing/2014/main" id="{37E65EDB-57CA-4688-865D-12EC28FC12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44918" y="3959441"/>
            <a:ext cx="3810000" cy="2587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791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AAF6-8A18-4FC7-BE8D-624939B0DC20}"/>
              </a:ext>
            </a:extLst>
          </p:cNvPr>
          <p:cNvSpPr>
            <a:spLocks noGrp="1"/>
          </p:cNvSpPr>
          <p:nvPr>
            <p:ph type="title"/>
          </p:nvPr>
        </p:nvSpPr>
        <p:spPr/>
        <p:txBody>
          <a:bodyPr/>
          <a:lstStyle/>
          <a:p>
            <a:r>
              <a:rPr lang="en-US" b="0" i="0" dirty="0">
                <a:effectLst/>
                <a:latin typeface="Calibri" panose="020F0502020204030204" pitchFamily="34" charset="0"/>
              </a:rPr>
              <a:t>design approach</a:t>
            </a:r>
            <a:endParaRPr lang="en-IN" dirty="0"/>
          </a:p>
        </p:txBody>
      </p:sp>
      <p:graphicFrame>
        <p:nvGraphicFramePr>
          <p:cNvPr id="4" name="Diagram 3">
            <a:extLst>
              <a:ext uri="{FF2B5EF4-FFF2-40B4-BE49-F238E27FC236}">
                <a16:creationId xmlns:a16="http://schemas.microsoft.com/office/drawing/2014/main" id="{3E0E7623-00CF-496C-8120-AFDEB98274DC}"/>
              </a:ext>
            </a:extLst>
          </p:cNvPr>
          <p:cNvGraphicFramePr/>
          <p:nvPr>
            <p:extLst>
              <p:ext uri="{D42A27DB-BD31-4B8C-83A1-F6EECF244321}">
                <p14:modId xmlns:p14="http://schemas.microsoft.com/office/powerpoint/2010/main" val="213249795"/>
              </p:ext>
            </p:extLst>
          </p:nvPr>
        </p:nvGraphicFramePr>
        <p:xfrm>
          <a:off x="701910" y="1890944"/>
          <a:ext cx="10788179" cy="3687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4370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3EAD-02F1-47C2-80CD-594097002255}"/>
              </a:ext>
            </a:extLst>
          </p:cNvPr>
          <p:cNvSpPr>
            <a:spLocks noGrp="1"/>
          </p:cNvSpPr>
          <p:nvPr>
            <p:ph type="title"/>
          </p:nvPr>
        </p:nvSpPr>
        <p:spPr/>
        <p:txBody>
          <a:bodyPr/>
          <a:lstStyle/>
          <a:p>
            <a:r>
              <a:rPr lang="en-US" b="0" i="0" dirty="0">
                <a:effectLst/>
                <a:latin typeface="Calibri" panose="020F0502020204030204" pitchFamily="34" charset="0"/>
              </a:rPr>
              <a:t>The Approach And Design</a:t>
            </a:r>
            <a:endParaRPr lang="en-IN" dirty="0"/>
          </a:p>
        </p:txBody>
      </p:sp>
      <p:sp>
        <p:nvSpPr>
          <p:cNvPr id="3" name="Content Placeholder 2">
            <a:extLst>
              <a:ext uri="{FF2B5EF4-FFF2-40B4-BE49-F238E27FC236}">
                <a16:creationId xmlns:a16="http://schemas.microsoft.com/office/drawing/2014/main" id="{C75055C6-57BF-461C-B9E4-A5E6CEDBA053}"/>
              </a:ext>
            </a:extLst>
          </p:cNvPr>
          <p:cNvSpPr>
            <a:spLocks noGrp="1"/>
          </p:cNvSpPr>
          <p:nvPr>
            <p:ph idx="1"/>
          </p:nvPr>
        </p:nvSpPr>
        <p:spPr>
          <a:xfrm>
            <a:off x="439149" y="1820615"/>
            <a:ext cx="11029615" cy="5048828"/>
          </a:xfrm>
        </p:spPr>
        <p:txBody>
          <a:bodyPr>
            <a:normAutofit fontScale="92500" lnSpcReduction="10000"/>
          </a:bodyPr>
          <a:lstStyle/>
          <a:p>
            <a:pPr algn="l"/>
            <a:r>
              <a:rPr lang="en-US" b="1" dirty="0" err="1">
                <a:solidFill>
                  <a:srgbClr val="000000"/>
                </a:solidFill>
                <a:latin typeface="Helvetica Neue"/>
              </a:rPr>
              <a:t>Approch</a:t>
            </a:r>
            <a:r>
              <a:rPr lang="en-US" b="1" dirty="0">
                <a:solidFill>
                  <a:srgbClr val="000000"/>
                </a:solidFill>
                <a:latin typeface="Helvetica Neue"/>
              </a:rPr>
              <a:t>:</a:t>
            </a:r>
            <a:r>
              <a:rPr lang="en-US" b="0" i="0" dirty="0">
                <a:solidFill>
                  <a:srgbClr val="000000"/>
                </a:solidFill>
                <a:effectLst/>
                <a:latin typeface="Helvetica Neue"/>
              </a:rPr>
              <a:t> </a:t>
            </a:r>
          </a:p>
          <a:p>
            <a:pPr marL="324000" lvl="1" indent="0">
              <a:buNone/>
            </a:pPr>
            <a:r>
              <a:rPr lang="en-US" b="0" i="0" dirty="0">
                <a:solidFill>
                  <a:srgbClr val="000000"/>
                </a:solidFill>
                <a:effectLst/>
                <a:latin typeface="Helvetica Neue"/>
              </a:rPr>
              <a:t>The data set provided contain lots of text data which can be process with the help of Natural language processing and the creating ML models on top of the data processed. Hence we will be going with the NLPML implementations for the problem shared for solving</a:t>
            </a:r>
          </a:p>
          <a:p>
            <a:r>
              <a:rPr lang="en-IN" b="1" i="0" dirty="0">
                <a:solidFill>
                  <a:srgbClr val="000000"/>
                </a:solidFill>
                <a:effectLst/>
                <a:latin typeface="Helvetica Neue"/>
              </a:rPr>
              <a:t>Understanding the Problem</a:t>
            </a:r>
          </a:p>
          <a:p>
            <a:pPr lvl="1"/>
            <a:r>
              <a:rPr lang="en-US" b="0" i="0" dirty="0">
                <a:solidFill>
                  <a:srgbClr val="000000"/>
                </a:solidFill>
                <a:effectLst/>
                <a:latin typeface="Helvetica Neue"/>
              </a:rPr>
              <a:t>Aim of the problem is extract and present key insights and recommendations from the dataset (including text attributes) using a combination of descriptive and natural language processing techniques.</a:t>
            </a:r>
          </a:p>
          <a:p>
            <a:pPr lvl="1"/>
            <a:r>
              <a:rPr lang="en-US" b="0" i="0" dirty="0">
                <a:solidFill>
                  <a:srgbClr val="000000"/>
                </a:solidFill>
                <a:effectLst/>
                <a:latin typeface="Helvetica Neue"/>
              </a:rPr>
              <a:t>Features available are:</a:t>
            </a:r>
          </a:p>
          <a:p>
            <a:pPr marL="800100" lvl="1" indent="-342900" algn="l">
              <a:buFont typeface="+mj-lt"/>
              <a:buAutoNum type="arabicPeriod"/>
            </a:pPr>
            <a:r>
              <a:rPr lang="en-US" b="0" i="0" dirty="0" err="1">
                <a:solidFill>
                  <a:srgbClr val="000000"/>
                </a:solidFill>
                <a:effectLst/>
                <a:latin typeface="Helvetica Neue"/>
              </a:rPr>
              <a:t>reviewerID</a:t>
            </a:r>
            <a:r>
              <a:rPr lang="en-US" b="0" i="0" dirty="0">
                <a:solidFill>
                  <a:srgbClr val="000000"/>
                </a:solidFill>
                <a:effectLst/>
                <a:latin typeface="Helvetica Neue"/>
              </a:rPr>
              <a:t>: Instrument </a:t>
            </a:r>
            <a:r>
              <a:rPr lang="en-US" b="0" i="0" dirty="0" err="1">
                <a:solidFill>
                  <a:srgbClr val="000000"/>
                </a:solidFill>
                <a:effectLst/>
                <a:latin typeface="Helvetica Neue"/>
              </a:rPr>
              <a:t>reviewerId</a:t>
            </a:r>
            <a:endParaRPr lang="en-US" b="0" i="0" dirty="0">
              <a:solidFill>
                <a:srgbClr val="000000"/>
              </a:solidFill>
              <a:effectLst/>
              <a:latin typeface="Helvetica Neue"/>
            </a:endParaRPr>
          </a:p>
          <a:p>
            <a:pPr marL="800100" lvl="1" indent="-342900" algn="l">
              <a:buFont typeface="+mj-lt"/>
              <a:buAutoNum type="arabicPeriod"/>
            </a:pPr>
            <a:r>
              <a:rPr lang="en-US" b="0" i="0" dirty="0" err="1">
                <a:solidFill>
                  <a:srgbClr val="000000"/>
                </a:solidFill>
                <a:effectLst/>
                <a:latin typeface="Helvetica Neue"/>
              </a:rPr>
              <a:t>asin</a:t>
            </a:r>
            <a:r>
              <a:rPr lang="en-US" b="0" i="0" dirty="0">
                <a:solidFill>
                  <a:srgbClr val="000000"/>
                </a:solidFill>
                <a:effectLst/>
                <a:latin typeface="Helvetica Neue"/>
              </a:rPr>
              <a:t>: Instrument ID to identify the instruments uniquely</a:t>
            </a:r>
          </a:p>
          <a:p>
            <a:pPr marL="800100" lvl="1" indent="-342900" algn="l">
              <a:buFont typeface="+mj-lt"/>
              <a:buAutoNum type="arabicPeriod"/>
            </a:pPr>
            <a:r>
              <a:rPr lang="en-US" b="0" i="0" dirty="0" err="1">
                <a:solidFill>
                  <a:srgbClr val="000000"/>
                </a:solidFill>
                <a:effectLst/>
                <a:latin typeface="Helvetica Neue"/>
              </a:rPr>
              <a:t>reviewerName</a:t>
            </a:r>
            <a:r>
              <a:rPr lang="en-US" b="0" i="0" dirty="0">
                <a:solidFill>
                  <a:srgbClr val="000000"/>
                </a:solidFill>
                <a:effectLst/>
                <a:latin typeface="Helvetica Neue"/>
              </a:rPr>
              <a:t>: Number of person who has revived the Instrument</a:t>
            </a:r>
          </a:p>
          <a:p>
            <a:pPr marL="800100" lvl="1" indent="-342900" algn="l">
              <a:buFont typeface="+mj-lt"/>
              <a:buAutoNum type="arabicPeriod"/>
            </a:pPr>
            <a:r>
              <a:rPr lang="en-US" b="0" i="0" dirty="0">
                <a:solidFill>
                  <a:srgbClr val="000000"/>
                </a:solidFill>
                <a:effectLst/>
                <a:latin typeface="Helvetica Neue"/>
              </a:rPr>
              <a:t>helpful: How helpful the relieves were</a:t>
            </a:r>
          </a:p>
          <a:p>
            <a:pPr marL="800100" lvl="1" indent="-342900" algn="l">
              <a:buFont typeface="+mj-lt"/>
              <a:buAutoNum type="arabicPeriod"/>
            </a:pPr>
            <a:r>
              <a:rPr lang="en-US" b="0" i="0" dirty="0">
                <a:solidFill>
                  <a:srgbClr val="000000"/>
                </a:solidFill>
                <a:effectLst/>
                <a:latin typeface="Helvetica Neue"/>
              </a:rPr>
              <a:t>overall: The rating provided by the reviewer for the instrument</a:t>
            </a:r>
          </a:p>
          <a:p>
            <a:pPr marL="800100" lvl="1" indent="-342900" algn="l">
              <a:buFont typeface="+mj-lt"/>
              <a:buAutoNum type="arabicPeriod"/>
            </a:pPr>
            <a:r>
              <a:rPr lang="en-US" b="0" i="0" dirty="0">
                <a:solidFill>
                  <a:srgbClr val="000000"/>
                </a:solidFill>
                <a:effectLst/>
                <a:latin typeface="Helvetica Neue"/>
              </a:rPr>
              <a:t>summary : The description about the product as provided by the reviewer</a:t>
            </a:r>
          </a:p>
          <a:p>
            <a:pPr marL="800100" lvl="1" indent="-342900" algn="l">
              <a:buFont typeface="+mj-lt"/>
              <a:buAutoNum type="arabicPeriod"/>
            </a:pPr>
            <a:r>
              <a:rPr lang="en-US" b="0" i="0" dirty="0" err="1">
                <a:solidFill>
                  <a:srgbClr val="000000"/>
                </a:solidFill>
                <a:effectLst/>
                <a:latin typeface="Helvetica Neue"/>
              </a:rPr>
              <a:t>unixReviewTime</a:t>
            </a:r>
            <a:r>
              <a:rPr lang="en-US" b="0" i="0" dirty="0">
                <a:solidFill>
                  <a:srgbClr val="000000"/>
                </a:solidFill>
                <a:effectLst/>
                <a:latin typeface="Helvetica Neue"/>
              </a:rPr>
              <a:t>: Unix time of the review</a:t>
            </a:r>
          </a:p>
          <a:p>
            <a:pPr marL="800100" lvl="1" indent="-342900" algn="l">
              <a:buFont typeface="+mj-lt"/>
              <a:buAutoNum type="arabicPeriod"/>
            </a:pPr>
            <a:r>
              <a:rPr lang="en-US" b="0" i="0" dirty="0" err="1">
                <a:solidFill>
                  <a:srgbClr val="000000"/>
                </a:solidFill>
                <a:effectLst/>
                <a:latin typeface="Helvetica Neue"/>
              </a:rPr>
              <a:t>reviewTime</a:t>
            </a:r>
            <a:r>
              <a:rPr lang="en-US" b="0" i="0" dirty="0">
                <a:solidFill>
                  <a:srgbClr val="000000"/>
                </a:solidFill>
                <a:effectLst/>
                <a:latin typeface="Helvetica Neue"/>
              </a:rPr>
              <a:t>: Date of the review</a:t>
            </a:r>
            <a:endParaRPr lang="en-IN" dirty="0"/>
          </a:p>
        </p:txBody>
      </p:sp>
    </p:spTree>
    <p:extLst>
      <p:ext uri="{BB962C8B-B14F-4D97-AF65-F5344CB8AC3E}">
        <p14:creationId xmlns:p14="http://schemas.microsoft.com/office/powerpoint/2010/main" val="2355053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89D23-9415-420B-B17E-3A9D44A9D25C}"/>
              </a:ext>
            </a:extLst>
          </p:cNvPr>
          <p:cNvSpPr>
            <a:spLocks noGrp="1"/>
          </p:cNvSpPr>
          <p:nvPr>
            <p:ph type="title"/>
          </p:nvPr>
        </p:nvSpPr>
        <p:spPr/>
        <p:txBody>
          <a:bodyPr/>
          <a:lstStyle/>
          <a:p>
            <a:r>
              <a:rPr lang="en-US" b="0" i="0" dirty="0">
                <a:effectLst/>
                <a:latin typeface="Calibri" panose="020F0502020204030204" pitchFamily="34" charset="0"/>
              </a:rPr>
              <a:t>Key considerations</a:t>
            </a:r>
            <a:endParaRPr lang="en-IN" dirty="0"/>
          </a:p>
        </p:txBody>
      </p:sp>
      <p:sp>
        <p:nvSpPr>
          <p:cNvPr id="3" name="Content Placeholder 2">
            <a:extLst>
              <a:ext uri="{FF2B5EF4-FFF2-40B4-BE49-F238E27FC236}">
                <a16:creationId xmlns:a16="http://schemas.microsoft.com/office/drawing/2014/main" id="{3D78D536-5298-45D7-8834-7EBF65724985}"/>
              </a:ext>
            </a:extLst>
          </p:cNvPr>
          <p:cNvSpPr>
            <a:spLocks noGrp="1"/>
          </p:cNvSpPr>
          <p:nvPr>
            <p:ph idx="1"/>
          </p:nvPr>
        </p:nvSpPr>
        <p:spPr>
          <a:xfrm>
            <a:off x="581192" y="2924175"/>
            <a:ext cx="11029615" cy="3533775"/>
          </a:xfrm>
        </p:spPr>
        <p:txBody>
          <a:bodyPr>
            <a:normAutofit lnSpcReduction="10000"/>
          </a:bodyPr>
          <a:lstStyle/>
          <a:p>
            <a:r>
              <a:rPr lang="en-US" sz="1700" dirty="0">
                <a:solidFill>
                  <a:srgbClr val="000000"/>
                </a:solidFill>
                <a:latin typeface="Helvetica Neue"/>
              </a:rPr>
              <a:t>Columns : </a:t>
            </a:r>
            <a:r>
              <a:rPr lang="en-US" sz="1700" dirty="0" err="1">
                <a:solidFill>
                  <a:srgbClr val="000000"/>
                </a:solidFill>
                <a:latin typeface="Helvetica Neue"/>
              </a:rPr>
              <a:t>reviewerID</a:t>
            </a:r>
            <a:r>
              <a:rPr lang="en-US" sz="1700" dirty="0">
                <a:solidFill>
                  <a:srgbClr val="000000"/>
                </a:solidFill>
                <a:latin typeface="Helvetica Neue"/>
              </a:rPr>
              <a:t> , </a:t>
            </a:r>
            <a:r>
              <a:rPr lang="en-US" sz="1700" dirty="0" err="1">
                <a:solidFill>
                  <a:srgbClr val="000000"/>
                </a:solidFill>
                <a:latin typeface="Helvetica Neue"/>
              </a:rPr>
              <a:t>asin</a:t>
            </a:r>
            <a:r>
              <a:rPr lang="en-US" sz="1700" dirty="0">
                <a:solidFill>
                  <a:srgbClr val="000000"/>
                </a:solidFill>
                <a:latin typeface="Helvetica Neue"/>
              </a:rPr>
              <a:t> , </a:t>
            </a:r>
            <a:r>
              <a:rPr lang="en-US" sz="1700" dirty="0" err="1">
                <a:solidFill>
                  <a:srgbClr val="000000"/>
                </a:solidFill>
                <a:latin typeface="Helvetica Neue"/>
              </a:rPr>
              <a:t>reviewerName</a:t>
            </a:r>
            <a:r>
              <a:rPr lang="en-US" sz="1700" dirty="0">
                <a:solidFill>
                  <a:srgbClr val="000000"/>
                </a:solidFill>
                <a:latin typeface="Helvetica Neue"/>
              </a:rPr>
              <a:t> acts as identifiers and can be ignored</a:t>
            </a:r>
          </a:p>
          <a:p>
            <a:r>
              <a:rPr lang="en-US" sz="1700" dirty="0">
                <a:solidFill>
                  <a:srgbClr val="000000"/>
                </a:solidFill>
                <a:latin typeface="Helvetica Neue"/>
              </a:rPr>
              <a:t>Column : helpful columns being a list value cannot be used by the ML model directly so need to find alternative way to save the value.(Here we take the ratio of the values present in the column) </a:t>
            </a:r>
          </a:p>
          <a:p>
            <a:r>
              <a:rPr lang="en-US" sz="1700" dirty="0">
                <a:solidFill>
                  <a:srgbClr val="000000"/>
                </a:solidFill>
                <a:latin typeface="Helvetica Neue"/>
              </a:rPr>
              <a:t>Column :  </a:t>
            </a:r>
            <a:r>
              <a:rPr lang="en-US" sz="1700" dirty="0" err="1">
                <a:solidFill>
                  <a:srgbClr val="000000"/>
                </a:solidFill>
                <a:latin typeface="Helvetica Neue"/>
              </a:rPr>
              <a:t>reviewText</a:t>
            </a:r>
            <a:r>
              <a:rPr lang="en-US" sz="1700" dirty="0">
                <a:solidFill>
                  <a:srgbClr val="000000"/>
                </a:solidFill>
                <a:latin typeface="Helvetica Neue"/>
              </a:rPr>
              <a:t> and summary have same level of information </a:t>
            </a:r>
            <a:r>
              <a:rPr lang="en-US" sz="1700" dirty="0" err="1">
                <a:solidFill>
                  <a:srgbClr val="000000"/>
                </a:solidFill>
                <a:latin typeface="Helvetica Neue"/>
              </a:rPr>
              <a:t>i.e</a:t>
            </a:r>
            <a:r>
              <a:rPr lang="en-US" sz="1700" dirty="0">
                <a:solidFill>
                  <a:srgbClr val="000000"/>
                </a:solidFill>
                <a:latin typeface="Helvetica Neue"/>
              </a:rPr>
              <a:t> if reviews bad summary wont be good so we can combine those column so that ML model wont have domination of similar features.</a:t>
            </a:r>
          </a:p>
          <a:p>
            <a:r>
              <a:rPr lang="en-US" sz="1700" dirty="0">
                <a:solidFill>
                  <a:srgbClr val="000000"/>
                </a:solidFill>
                <a:latin typeface="Helvetica Neue"/>
              </a:rPr>
              <a:t>Column : </a:t>
            </a:r>
            <a:r>
              <a:rPr lang="en-US" sz="1700" dirty="0" err="1">
                <a:solidFill>
                  <a:srgbClr val="000000"/>
                </a:solidFill>
                <a:latin typeface="Helvetica Neue"/>
              </a:rPr>
              <a:t>reviewTime</a:t>
            </a:r>
            <a:r>
              <a:rPr lang="en-US" sz="1700" dirty="0">
                <a:solidFill>
                  <a:srgbClr val="000000"/>
                </a:solidFill>
                <a:latin typeface="Helvetica Neue"/>
              </a:rPr>
              <a:t> being a date column ML models cannot use them directly so need to convert them into separate columns</a:t>
            </a:r>
          </a:p>
          <a:p>
            <a:r>
              <a:rPr lang="en-US" sz="1700" dirty="0">
                <a:solidFill>
                  <a:srgbClr val="000000"/>
                </a:solidFill>
                <a:latin typeface="Helvetica Neue"/>
              </a:rPr>
              <a:t>Columns : overall have 5 distinct values , we can either consider solving the problem with multiclassification or we can convert it to 2 distinct values as the reviews will be then considered as Positive And Negative based on the algorithm designed </a:t>
            </a:r>
          </a:p>
          <a:p>
            <a:r>
              <a:rPr lang="en-US" sz="1700" dirty="0">
                <a:solidFill>
                  <a:srgbClr val="000000"/>
                </a:solidFill>
                <a:latin typeface="Helvetica Neue"/>
              </a:rPr>
              <a:t>We have used the concept of collection of text documents to a matrix of token counts - </a:t>
            </a:r>
            <a:r>
              <a:rPr lang="en-IN" sz="1700" b="1" dirty="0" err="1">
                <a:solidFill>
                  <a:srgbClr val="000000"/>
                </a:solidFill>
                <a:latin typeface="Helvetica Neue"/>
              </a:rPr>
              <a:t>CountVectorizer</a:t>
            </a:r>
            <a:endParaRPr lang="en-IN" sz="1700" b="1" dirty="0">
              <a:solidFill>
                <a:srgbClr val="000000"/>
              </a:solidFill>
              <a:latin typeface="Helvetica Neue"/>
            </a:endParaRPr>
          </a:p>
          <a:p>
            <a:endParaRPr lang="en-US" sz="1700" dirty="0">
              <a:solidFill>
                <a:srgbClr val="000000"/>
              </a:solidFill>
              <a:latin typeface="Helvetica Neue"/>
            </a:endParaRPr>
          </a:p>
          <a:p>
            <a:endParaRPr lang="en-US" sz="1600" dirty="0">
              <a:solidFill>
                <a:srgbClr val="212529"/>
              </a:solidFill>
              <a:latin typeface="-apple-system"/>
            </a:endParaRPr>
          </a:p>
          <a:p>
            <a:endParaRPr lang="en-IN" sz="1700" dirty="0">
              <a:solidFill>
                <a:srgbClr val="000000"/>
              </a:solidFill>
              <a:latin typeface="Helvetica Neue"/>
            </a:endParaRPr>
          </a:p>
        </p:txBody>
      </p:sp>
    </p:spTree>
    <p:extLst>
      <p:ext uri="{BB962C8B-B14F-4D97-AF65-F5344CB8AC3E}">
        <p14:creationId xmlns:p14="http://schemas.microsoft.com/office/powerpoint/2010/main" val="782396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6E58D-A72E-44A3-B864-39F7978DD646}"/>
              </a:ext>
            </a:extLst>
          </p:cNvPr>
          <p:cNvSpPr>
            <a:spLocks noGrp="1"/>
          </p:cNvSpPr>
          <p:nvPr>
            <p:ph type="title"/>
          </p:nvPr>
        </p:nvSpPr>
        <p:spPr/>
        <p:txBody>
          <a:bodyPr/>
          <a:lstStyle/>
          <a:p>
            <a:r>
              <a:rPr lang="en-US" b="0" i="0" dirty="0">
                <a:effectLst/>
                <a:latin typeface="Calibri" panose="020F0502020204030204" pitchFamily="34" charset="0"/>
              </a:rPr>
              <a:t>Descriptive Analysis and Analytics</a:t>
            </a:r>
            <a:endParaRPr lang="en-IN" dirty="0"/>
          </a:p>
        </p:txBody>
      </p:sp>
      <p:sp>
        <p:nvSpPr>
          <p:cNvPr id="7" name="Content Placeholder 2">
            <a:extLst>
              <a:ext uri="{FF2B5EF4-FFF2-40B4-BE49-F238E27FC236}">
                <a16:creationId xmlns:a16="http://schemas.microsoft.com/office/drawing/2014/main" id="{DFBE567B-DA3C-4B4F-A28C-46F1DE242D7F}"/>
              </a:ext>
            </a:extLst>
          </p:cNvPr>
          <p:cNvSpPr txBox="1">
            <a:spLocks/>
          </p:cNvSpPr>
          <p:nvPr/>
        </p:nvSpPr>
        <p:spPr>
          <a:xfrm>
            <a:off x="462296" y="1715956"/>
            <a:ext cx="11029615" cy="78123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IN" sz="1600" dirty="0"/>
              <a:t>We have used descriptive analysis in the ML Code that is summited to gain the incites of the data set </a:t>
            </a:r>
          </a:p>
        </p:txBody>
      </p:sp>
      <p:pic>
        <p:nvPicPr>
          <p:cNvPr id="14" name="Picture 13">
            <a:extLst>
              <a:ext uri="{FF2B5EF4-FFF2-40B4-BE49-F238E27FC236}">
                <a16:creationId xmlns:a16="http://schemas.microsoft.com/office/drawing/2014/main" id="{25D63D8B-34C9-4229-A5EC-987B47C65F82}"/>
              </a:ext>
            </a:extLst>
          </p:cNvPr>
          <p:cNvPicPr>
            <a:picLocks noChangeAspect="1"/>
          </p:cNvPicPr>
          <p:nvPr/>
        </p:nvPicPr>
        <p:blipFill>
          <a:blip r:embed="rId2"/>
          <a:stretch>
            <a:fillRect/>
          </a:stretch>
        </p:blipFill>
        <p:spPr>
          <a:xfrm>
            <a:off x="581192" y="3107225"/>
            <a:ext cx="3919262" cy="3091249"/>
          </a:xfrm>
          <a:prstGeom prst="rect">
            <a:avLst/>
          </a:prstGeom>
        </p:spPr>
      </p:pic>
      <p:pic>
        <p:nvPicPr>
          <p:cNvPr id="15" name="Picture 14">
            <a:extLst>
              <a:ext uri="{FF2B5EF4-FFF2-40B4-BE49-F238E27FC236}">
                <a16:creationId xmlns:a16="http://schemas.microsoft.com/office/drawing/2014/main" id="{96EE6F55-B8DC-4D1C-A2DC-A0239B54A732}"/>
              </a:ext>
            </a:extLst>
          </p:cNvPr>
          <p:cNvPicPr>
            <a:picLocks noChangeAspect="1"/>
          </p:cNvPicPr>
          <p:nvPr/>
        </p:nvPicPr>
        <p:blipFill>
          <a:blip r:embed="rId3"/>
          <a:stretch>
            <a:fillRect/>
          </a:stretch>
        </p:blipFill>
        <p:spPr>
          <a:xfrm>
            <a:off x="6313270" y="2497191"/>
            <a:ext cx="5178641" cy="3906188"/>
          </a:xfrm>
          <a:prstGeom prst="rect">
            <a:avLst/>
          </a:prstGeom>
        </p:spPr>
      </p:pic>
      <p:sp>
        <p:nvSpPr>
          <p:cNvPr id="12" name="Speech Bubble: Rectangle 11">
            <a:extLst>
              <a:ext uri="{FF2B5EF4-FFF2-40B4-BE49-F238E27FC236}">
                <a16:creationId xmlns:a16="http://schemas.microsoft.com/office/drawing/2014/main" id="{06D349C4-8F96-40AB-97DE-A341D7309657}"/>
              </a:ext>
            </a:extLst>
          </p:cNvPr>
          <p:cNvSpPr/>
          <p:nvPr/>
        </p:nvSpPr>
        <p:spPr>
          <a:xfrm>
            <a:off x="342900" y="2600325"/>
            <a:ext cx="2047875" cy="403766"/>
          </a:xfrm>
          <a:prstGeom prst="wedgeRectCallout">
            <a:avLst>
              <a:gd name="adj1" fmla="val 45083"/>
              <a:gd name="adj2" fmla="val 157603"/>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50" dirty="0"/>
              <a:t>Understand the data types of the columns for data manipulations</a:t>
            </a:r>
            <a:endParaRPr lang="en-IN" sz="1050" dirty="0"/>
          </a:p>
        </p:txBody>
      </p:sp>
      <p:sp>
        <p:nvSpPr>
          <p:cNvPr id="18" name="Speech Bubble: Rectangle 17">
            <a:extLst>
              <a:ext uri="{FF2B5EF4-FFF2-40B4-BE49-F238E27FC236}">
                <a16:creationId xmlns:a16="http://schemas.microsoft.com/office/drawing/2014/main" id="{319E4472-6A54-41FF-9970-17DA83185703}"/>
              </a:ext>
            </a:extLst>
          </p:cNvPr>
          <p:cNvSpPr/>
          <p:nvPr/>
        </p:nvSpPr>
        <p:spPr>
          <a:xfrm>
            <a:off x="4073471" y="4450285"/>
            <a:ext cx="2047875" cy="403766"/>
          </a:xfrm>
          <a:prstGeom prst="wedgeRectCallout">
            <a:avLst>
              <a:gd name="adj1" fmla="val 69734"/>
              <a:gd name="adj2" fmla="val -241075"/>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50" dirty="0"/>
              <a:t>Finding then null values present in data so as to determine the fixes</a:t>
            </a:r>
            <a:endParaRPr lang="en-IN" sz="1050" dirty="0"/>
          </a:p>
        </p:txBody>
      </p:sp>
    </p:spTree>
    <p:extLst>
      <p:ext uri="{BB962C8B-B14F-4D97-AF65-F5344CB8AC3E}">
        <p14:creationId xmlns:p14="http://schemas.microsoft.com/office/powerpoint/2010/main" val="263173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6E58D-A72E-44A3-B864-39F7978DD646}"/>
              </a:ext>
            </a:extLst>
          </p:cNvPr>
          <p:cNvSpPr>
            <a:spLocks noGrp="1"/>
          </p:cNvSpPr>
          <p:nvPr>
            <p:ph type="title"/>
          </p:nvPr>
        </p:nvSpPr>
        <p:spPr/>
        <p:txBody>
          <a:bodyPr/>
          <a:lstStyle/>
          <a:p>
            <a:r>
              <a:rPr lang="en-US" b="0" i="0" dirty="0">
                <a:effectLst/>
                <a:latin typeface="Calibri" panose="020F0502020204030204" pitchFamily="34" charset="0"/>
              </a:rPr>
              <a:t>Descriptive Analysis and Analytics</a:t>
            </a:r>
            <a:endParaRPr lang="en-IN" dirty="0"/>
          </a:p>
        </p:txBody>
      </p:sp>
      <p:pic>
        <p:nvPicPr>
          <p:cNvPr id="4" name="Picture 3">
            <a:extLst>
              <a:ext uri="{FF2B5EF4-FFF2-40B4-BE49-F238E27FC236}">
                <a16:creationId xmlns:a16="http://schemas.microsoft.com/office/drawing/2014/main" id="{B25B7D91-B384-4E36-8426-6CD3AD59A796}"/>
              </a:ext>
            </a:extLst>
          </p:cNvPr>
          <p:cNvPicPr>
            <a:picLocks noChangeAspect="1"/>
          </p:cNvPicPr>
          <p:nvPr/>
        </p:nvPicPr>
        <p:blipFill>
          <a:blip r:embed="rId2"/>
          <a:stretch>
            <a:fillRect/>
          </a:stretch>
        </p:blipFill>
        <p:spPr>
          <a:xfrm>
            <a:off x="581192" y="2590799"/>
            <a:ext cx="4989667" cy="3269479"/>
          </a:xfrm>
          <a:prstGeom prst="rect">
            <a:avLst/>
          </a:prstGeom>
        </p:spPr>
      </p:pic>
      <p:pic>
        <p:nvPicPr>
          <p:cNvPr id="8" name="Picture 7">
            <a:extLst>
              <a:ext uri="{FF2B5EF4-FFF2-40B4-BE49-F238E27FC236}">
                <a16:creationId xmlns:a16="http://schemas.microsoft.com/office/drawing/2014/main" id="{313CE039-97D9-484C-AD63-BF86539DC769}"/>
              </a:ext>
            </a:extLst>
          </p:cNvPr>
          <p:cNvPicPr>
            <a:picLocks noChangeAspect="1"/>
          </p:cNvPicPr>
          <p:nvPr/>
        </p:nvPicPr>
        <p:blipFill>
          <a:blip r:embed="rId3"/>
          <a:stretch>
            <a:fillRect/>
          </a:stretch>
        </p:blipFill>
        <p:spPr>
          <a:xfrm>
            <a:off x="8370256" y="1828799"/>
            <a:ext cx="2724150" cy="1733550"/>
          </a:xfrm>
          <a:prstGeom prst="rect">
            <a:avLst/>
          </a:prstGeom>
        </p:spPr>
      </p:pic>
      <p:pic>
        <p:nvPicPr>
          <p:cNvPr id="10" name="Picture 9">
            <a:extLst>
              <a:ext uri="{FF2B5EF4-FFF2-40B4-BE49-F238E27FC236}">
                <a16:creationId xmlns:a16="http://schemas.microsoft.com/office/drawing/2014/main" id="{1EB166F5-B524-4479-84C8-A66E681624DA}"/>
              </a:ext>
            </a:extLst>
          </p:cNvPr>
          <p:cNvPicPr>
            <a:picLocks noChangeAspect="1"/>
          </p:cNvPicPr>
          <p:nvPr/>
        </p:nvPicPr>
        <p:blipFill>
          <a:blip r:embed="rId4"/>
          <a:stretch>
            <a:fillRect/>
          </a:stretch>
        </p:blipFill>
        <p:spPr>
          <a:xfrm>
            <a:off x="6267283" y="3389446"/>
            <a:ext cx="5343525" cy="1543050"/>
          </a:xfrm>
          <a:prstGeom prst="rect">
            <a:avLst/>
          </a:prstGeom>
        </p:spPr>
      </p:pic>
      <p:sp>
        <p:nvSpPr>
          <p:cNvPr id="9" name="Speech Bubble: Rectangle 8">
            <a:extLst>
              <a:ext uri="{FF2B5EF4-FFF2-40B4-BE49-F238E27FC236}">
                <a16:creationId xmlns:a16="http://schemas.microsoft.com/office/drawing/2014/main" id="{AE5084DE-0B80-4D73-BE6A-64D56D7E8EFC}"/>
              </a:ext>
            </a:extLst>
          </p:cNvPr>
          <p:cNvSpPr/>
          <p:nvPr/>
        </p:nvSpPr>
        <p:spPr>
          <a:xfrm>
            <a:off x="176546" y="2022389"/>
            <a:ext cx="2047875" cy="403766"/>
          </a:xfrm>
          <a:prstGeom prst="wedgeRectCallout">
            <a:avLst>
              <a:gd name="adj1" fmla="val 60431"/>
              <a:gd name="adj2" fmla="val 14816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50" dirty="0"/>
              <a:t>Understand the data present in the columns</a:t>
            </a:r>
            <a:endParaRPr lang="en-IN" sz="1050" dirty="0"/>
          </a:p>
        </p:txBody>
      </p:sp>
      <p:sp>
        <p:nvSpPr>
          <p:cNvPr id="11" name="Speech Bubble: Rectangle 10">
            <a:extLst>
              <a:ext uri="{FF2B5EF4-FFF2-40B4-BE49-F238E27FC236}">
                <a16:creationId xmlns:a16="http://schemas.microsoft.com/office/drawing/2014/main" id="{5EAC66E9-C642-4C9E-8468-B219C0548888}"/>
              </a:ext>
            </a:extLst>
          </p:cNvPr>
          <p:cNvSpPr/>
          <p:nvPr/>
        </p:nvSpPr>
        <p:spPr>
          <a:xfrm>
            <a:off x="5570859" y="1974823"/>
            <a:ext cx="2047875" cy="577878"/>
          </a:xfrm>
          <a:prstGeom prst="wedgeRectCallout">
            <a:avLst>
              <a:gd name="adj1" fmla="val 84617"/>
              <a:gd name="adj2" fmla="val 174766"/>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50" dirty="0"/>
              <a:t>Understand the relations between dependent and independent variables</a:t>
            </a:r>
            <a:endParaRPr lang="en-IN" sz="1050" dirty="0"/>
          </a:p>
        </p:txBody>
      </p:sp>
      <p:pic>
        <p:nvPicPr>
          <p:cNvPr id="5" name="Picture 4">
            <a:extLst>
              <a:ext uri="{FF2B5EF4-FFF2-40B4-BE49-F238E27FC236}">
                <a16:creationId xmlns:a16="http://schemas.microsoft.com/office/drawing/2014/main" id="{4EE3006C-5499-4D71-AF36-C058F894A990}"/>
              </a:ext>
            </a:extLst>
          </p:cNvPr>
          <p:cNvPicPr>
            <a:picLocks noChangeAspect="1"/>
          </p:cNvPicPr>
          <p:nvPr/>
        </p:nvPicPr>
        <p:blipFill>
          <a:blip r:embed="rId5"/>
          <a:stretch>
            <a:fillRect/>
          </a:stretch>
        </p:blipFill>
        <p:spPr>
          <a:xfrm>
            <a:off x="7246305" y="4932496"/>
            <a:ext cx="3945569" cy="1749049"/>
          </a:xfrm>
          <a:prstGeom prst="rect">
            <a:avLst/>
          </a:prstGeom>
        </p:spPr>
      </p:pic>
      <p:sp>
        <p:nvSpPr>
          <p:cNvPr id="13" name="Speech Bubble: Rectangle 12">
            <a:extLst>
              <a:ext uri="{FF2B5EF4-FFF2-40B4-BE49-F238E27FC236}">
                <a16:creationId xmlns:a16="http://schemas.microsoft.com/office/drawing/2014/main" id="{1B7BDDE7-7772-4FFE-8834-736805E814EC}"/>
              </a:ext>
            </a:extLst>
          </p:cNvPr>
          <p:cNvSpPr/>
          <p:nvPr/>
        </p:nvSpPr>
        <p:spPr>
          <a:xfrm>
            <a:off x="4360707" y="5090018"/>
            <a:ext cx="2047875" cy="577878"/>
          </a:xfrm>
          <a:prstGeom prst="wedgeRectCallout">
            <a:avLst>
              <a:gd name="adj1" fmla="val 94384"/>
              <a:gd name="adj2" fmla="val 72573"/>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50" dirty="0"/>
              <a:t>Understand data distribution of dependent and independent variables</a:t>
            </a:r>
            <a:endParaRPr lang="en-IN" sz="1050" dirty="0"/>
          </a:p>
        </p:txBody>
      </p:sp>
    </p:spTree>
    <p:extLst>
      <p:ext uri="{BB962C8B-B14F-4D97-AF65-F5344CB8AC3E}">
        <p14:creationId xmlns:p14="http://schemas.microsoft.com/office/powerpoint/2010/main" val="774292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D9513-5009-4D6F-895B-196AC8DD7371}"/>
              </a:ext>
            </a:extLst>
          </p:cNvPr>
          <p:cNvSpPr>
            <a:spLocks noGrp="1"/>
          </p:cNvSpPr>
          <p:nvPr>
            <p:ph type="title"/>
          </p:nvPr>
        </p:nvSpPr>
        <p:spPr/>
        <p:txBody>
          <a:bodyPr/>
          <a:lstStyle/>
          <a:p>
            <a:r>
              <a:rPr lang="en-US" b="0" i="0" dirty="0">
                <a:effectLst/>
                <a:latin typeface="Calibri" panose="020F0502020204030204" pitchFamily="34" charset="0"/>
              </a:rPr>
              <a:t>Descriptive Analysis and Visualizations</a:t>
            </a:r>
            <a:endParaRPr lang="en-IN" dirty="0"/>
          </a:p>
        </p:txBody>
      </p:sp>
      <p:pic>
        <p:nvPicPr>
          <p:cNvPr id="9" name="Picture 8">
            <a:extLst>
              <a:ext uri="{FF2B5EF4-FFF2-40B4-BE49-F238E27FC236}">
                <a16:creationId xmlns:a16="http://schemas.microsoft.com/office/drawing/2014/main" id="{16E0F057-D505-480D-A4A1-3F1DDB81FB22}"/>
              </a:ext>
            </a:extLst>
          </p:cNvPr>
          <p:cNvPicPr>
            <a:picLocks noChangeAspect="1"/>
          </p:cNvPicPr>
          <p:nvPr/>
        </p:nvPicPr>
        <p:blipFill>
          <a:blip r:embed="rId2"/>
          <a:stretch>
            <a:fillRect/>
          </a:stretch>
        </p:blipFill>
        <p:spPr>
          <a:xfrm>
            <a:off x="3171825" y="1948136"/>
            <a:ext cx="7753183" cy="4692623"/>
          </a:xfrm>
          <a:prstGeom prst="rect">
            <a:avLst/>
          </a:prstGeom>
        </p:spPr>
      </p:pic>
      <p:sp>
        <p:nvSpPr>
          <p:cNvPr id="10" name="Speech Bubble: Rectangle 9">
            <a:extLst>
              <a:ext uri="{FF2B5EF4-FFF2-40B4-BE49-F238E27FC236}">
                <a16:creationId xmlns:a16="http://schemas.microsoft.com/office/drawing/2014/main" id="{017E0D1E-077D-4B5E-B644-385164AB693A}"/>
              </a:ext>
            </a:extLst>
          </p:cNvPr>
          <p:cNvSpPr/>
          <p:nvPr/>
        </p:nvSpPr>
        <p:spPr>
          <a:xfrm>
            <a:off x="453972" y="2381250"/>
            <a:ext cx="2013004" cy="779722"/>
          </a:xfrm>
          <a:prstGeom prst="wedgeRectCallout">
            <a:avLst>
              <a:gd name="adj1" fmla="val 89782"/>
              <a:gd name="adj2" fmla="val 136154"/>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50" dirty="0"/>
              <a:t>Histogram gives you the distribution view of the data in the respective column in dataset</a:t>
            </a:r>
            <a:endParaRPr lang="en-IN" sz="1050" dirty="0"/>
          </a:p>
        </p:txBody>
      </p:sp>
    </p:spTree>
    <p:extLst>
      <p:ext uri="{BB962C8B-B14F-4D97-AF65-F5344CB8AC3E}">
        <p14:creationId xmlns:p14="http://schemas.microsoft.com/office/powerpoint/2010/main" val="96944763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1004</TotalTime>
  <Words>900</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Brush Script MT</vt:lpstr>
      <vt:lpstr>Calibri</vt:lpstr>
      <vt:lpstr>Gill Sans MT</vt:lpstr>
      <vt:lpstr>Helvetica Neue</vt:lpstr>
      <vt:lpstr>Times New Roman</vt:lpstr>
      <vt:lpstr>Wingdings 2</vt:lpstr>
      <vt:lpstr>Dividend</vt:lpstr>
      <vt:lpstr>Descriptive Analysis And NLP Techniques</vt:lpstr>
      <vt:lpstr>RoadMap</vt:lpstr>
      <vt:lpstr>Overview of the solution developed</vt:lpstr>
      <vt:lpstr>design approach</vt:lpstr>
      <vt:lpstr>The Approach And Design</vt:lpstr>
      <vt:lpstr>Key considerations</vt:lpstr>
      <vt:lpstr>Descriptive Analysis and Analytics</vt:lpstr>
      <vt:lpstr>Descriptive Analysis and Analytics</vt:lpstr>
      <vt:lpstr>Descriptive Analysis and Visualizations</vt:lpstr>
      <vt:lpstr>Analytical methodology</vt:lpstr>
      <vt:lpstr>Building ML Model</vt:lpstr>
      <vt:lpstr>Model Evaluations </vt:lpstr>
      <vt:lpstr>Model Evaluations </vt:lpstr>
      <vt:lpstr>Proposed Next Steps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a Slide Title-1</dc:title>
  <dc:subject/>
  <dc:creator>Sukruti</dc:creator>
  <cp:keywords/>
  <dc:description/>
  <cp:lastModifiedBy>Sukruti</cp:lastModifiedBy>
  <cp:revision>15</cp:revision>
  <dcterms:created xsi:type="dcterms:W3CDTF">2021-08-06T11:52:52Z</dcterms:created>
  <dcterms:modified xsi:type="dcterms:W3CDTF">2021-08-07T15:08:21Z</dcterms:modified>
  <cp:category/>
</cp:coreProperties>
</file>