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641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530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7934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843857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9133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6849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9617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9126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378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003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267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075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633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766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738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07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427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6929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219200"/>
            <a:ext cx="6891210" cy="1572066"/>
          </a:xfrm>
        </p:spPr>
        <p:txBody>
          <a:bodyPr/>
          <a:lstStyle/>
          <a:p>
            <a:r>
              <a:rPr sz="4800" dirty="0"/>
              <a:t>Financials Dashboar</a:t>
            </a:r>
            <a:r>
              <a:rPr lang="en-US" sz="4800" dirty="0"/>
              <a:t>d</a:t>
            </a:r>
            <a:br>
              <a:rPr lang="en-US" sz="4800" dirty="0"/>
            </a:br>
            <a:r>
              <a:rPr sz="4800" dirty="0"/>
              <a:t>Business Insights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3322206"/>
            <a:ext cx="6620968" cy="861420"/>
          </a:xfrm>
        </p:spPr>
        <p:txBody>
          <a:bodyPr>
            <a:normAutofit fontScale="92500" lnSpcReduction="20000"/>
          </a:bodyPr>
          <a:lstStyle/>
          <a:p>
            <a:r>
              <a:rPr dirty="0"/>
              <a:t>Interactive dashboard designed in Power BI to visualize KPIs, trends, and regional performance.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KPIs Displayed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defRPr sz="1600"/>
            </a:pPr>
            <a:r>
              <a:rPr dirty="0"/>
              <a:t>First Units Sold: $1,005.00</a:t>
            </a:r>
          </a:p>
          <a:p>
            <a:pPr>
              <a:defRPr sz="1600"/>
            </a:pPr>
            <a:r>
              <a:rPr dirty="0"/>
              <a:t>Total Sales Count: 175</a:t>
            </a:r>
          </a:p>
          <a:p>
            <a:pPr>
              <a:defRPr sz="1600"/>
            </a:pPr>
            <a:r>
              <a:rPr dirty="0"/>
              <a:t>KPIs are highlighted using card visuals for quick insights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Geographic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defRPr sz="1600"/>
            </a:pPr>
            <a:r>
              <a:rPr dirty="0"/>
              <a:t>Map Chart shows sales spread across:- Canada, France, Germany, Mexico, USA</a:t>
            </a:r>
          </a:p>
          <a:p>
            <a:pPr>
              <a:defRPr sz="1600"/>
            </a:pPr>
            <a:r>
              <a:rPr dirty="0"/>
              <a:t>Bar Chart displays uniform product count (35) in each country</a:t>
            </a:r>
          </a:p>
          <a:p>
            <a:pPr>
              <a:defRPr sz="1600"/>
            </a:pPr>
            <a:r>
              <a:rPr dirty="0"/>
              <a:t>Key Insight: Balanced geographic distribution in North America and Europe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Time-Based Sales Trends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defRPr sz="1600"/>
            </a:pPr>
            <a:r>
              <a:rPr dirty="0"/>
              <a:t>Line Chart: Gross Sales peaked in October 2013</a:t>
            </a:r>
          </a:p>
          <a:p>
            <a:pPr>
              <a:defRPr sz="1600"/>
            </a:pPr>
            <a:r>
              <a:rPr dirty="0"/>
              <a:t>Area Chart: Monthly Sales Count highest in October (70), steady at 35 in other months</a:t>
            </a:r>
          </a:p>
          <a:p>
            <a:pPr>
              <a:defRPr sz="1600"/>
            </a:pPr>
            <a:r>
              <a:rPr dirty="0"/>
              <a:t>Insight: Strong seasonal performance in October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Interactive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defRPr sz="1600"/>
            </a:pPr>
            <a:r>
              <a:rPr dirty="0"/>
              <a:t>Year Filter to switch between 2013 and 2014</a:t>
            </a:r>
          </a:p>
          <a:p>
            <a:pPr>
              <a:defRPr sz="1600"/>
            </a:pPr>
            <a:r>
              <a:rPr dirty="0"/>
              <a:t>Map with zoom &amp; region filters</a:t>
            </a:r>
          </a:p>
          <a:p>
            <a:pPr>
              <a:defRPr sz="1600"/>
            </a:pPr>
            <a:r>
              <a:rPr dirty="0"/>
              <a:t>Cross-filtering enabled across visuals</a:t>
            </a:r>
          </a:p>
          <a:p>
            <a:pPr>
              <a:defRPr sz="1600"/>
            </a:pPr>
            <a:r>
              <a:rPr dirty="0"/>
              <a:t>Time-based analysis using interactive charts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defRPr sz="1600"/>
            </a:pPr>
            <a:r>
              <a:rPr dirty="0"/>
              <a:t>Focus on replicating October's strategy across months</a:t>
            </a:r>
          </a:p>
          <a:p>
            <a:pPr>
              <a:defRPr sz="1600"/>
            </a:pPr>
            <a:r>
              <a:rPr dirty="0"/>
              <a:t>Leverage strong sales regions: Germany, France, USA</a:t>
            </a:r>
          </a:p>
          <a:p>
            <a:pPr>
              <a:defRPr sz="1600"/>
            </a:pPr>
            <a:r>
              <a:rPr dirty="0"/>
              <a:t>Segment deeper by Product, Segment, or Discount Band</a:t>
            </a:r>
          </a:p>
          <a:p>
            <a:pPr>
              <a:defRPr sz="1600"/>
            </a:pPr>
            <a:r>
              <a:rPr dirty="0"/>
              <a:t>Include Profit, COGS, and Discount metrics in future versions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</TotalTime>
  <Words>187</Words>
  <Application>Microsoft Office PowerPoint</Application>
  <PresentationFormat>On-screen Show (4:3)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Century Gothic</vt:lpstr>
      <vt:lpstr>Wingdings 3</vt:lpstr>
      <vt:lpstr>Ion</vt:lpstr>
      <vt:lpstr>Financials Dashboard Business Insights</vt:lpstr>
      <vt:lpstr>Key KPIs Displayed</vt:lpstr>
      <vt:lpstr>Geographic Performance</vt:lpstr>
      <vt:lpstr>Time-Based Sales Trends</vt:lpstr>
      <vt:lpstr>Interactive Features</vt:lpstr>
      <vt:lpstr>Recommendations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Sukshith kumar</cp:lastModifiedBy>
  <cp:revision>2</cp:revision>
  <dcterms:created xsi:type="dcterms:W3CDTF">2013-01-27T09:14:16Z</dcterms:created>
  <dcterms:modified xsi:type="dcterms:W3CDTF">2025-06-05T14:40:55Z</dcterms:modified>
  <cp:category/>
</cp:coreProperties>
</file>