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83" r:id="rId3"/>
    <p:sldId id="269" r:id="rId4"/>
    <p:sldId id="263" r:id="rId5"/>
    <p:sldId id="271" r:id="rId6"/>
    <p:sldId id="282" r:id="rId7"/>
    <p:sldId id="284" r:id="rId8"/>
    <p:sldId id="272" r:id="rId9"/>
    <p:sldId id="273" r:id="rId10"/>
    <p:sldId id="275" r:id="rId11"/>
    <p:sldId id="274" r:id="rId12"/>
    <p:sldId id="276" r:id="rId13"/>
    <p:sldId id="286" r:id="rId14"/>
    <p:sldId id="285" r:id="rId15"/>
    <p:sldId id="278" r:id="rId16"/>
    <p:sldId id="279" r:id="rId17"/>
    <p:sldId id="289" r:id="rId18"/>
    <p:sldId id="281" r:id="rId19"/>
    <p:sldId id="268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FF94-D1CB-495C-8308-EC48476492FC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5DFFC-4A31-41FD-B91C-E84419F8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5DFFC-4A31-41FD-B91C-E84419F86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59108"/>
            <a:ext cx="685800" cy="1615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fld id="{AF1F5B14-3F1E-43F5-B1FF-9E1CFB5346E4}" type="slidenum">
              <a:rPr lang="en-US" sz="1050" i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sz="1050" i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658820"/>
            <a:ext cx="59817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i="0" baseline="0" dirty="0">
                <a:solidFill>
                  <a:srgbClr val="101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- Title</a:t>
            </a:r>
            <a:endParaRPr lang="en-US" sz="1050" i="0" dirty="0">
              <a:solidFill>
                <a:srgbClr val="101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3631163"/>
            <a:ext cx="6477000" cy="1524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 RISC V Processor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52600" y="4648200"/>
            <a:ext cx="7010400" cy="1295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ILLURU SAHITYA (2020H1400247H,ME Embedded)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CHIDARA SINDHUJA(2020H1400251H,ME Embedded)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SUKRUTH S(2020H1400236H,ME Embedded)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M.B.Srinivas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DFCA6-1CE8-4AD3-AEE0-1515063F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892" y="1447800"/>
            <a:ext cx="4584216" cy="45259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8AC4-B9EC-403B-AA1C-E4275C0528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CAC1C-31AA-43AA-9603-3415FCDAD5EB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6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6425A-7706-4C94-9BEE-566C18E6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419" y="1493838"/>
            <a:ext cx="3158361" cy="45259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AD15-A339-4E8B-AAA5-275B4E23E6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3E561-6B20-4A17-9381-1304A33950DB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4D1F0-2209-4686-8826-95EA9FB32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1926488"/>
            <a:ext cx="5676900" cy="227323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A9D5-2896-4CB6-9AFA-A3EED9330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 Designs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A2356-B14E-4EC9-9166-327DFFB2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0" y="3731099"/>
            <a:ext cx="6774180" cy="2142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AF7E97-B6D2-4D10-AFCD-C66B1869394D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5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B0BA7-7744-4F11-9752-6A4F6C15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742608"/>
            <a:ext cx="8229600" cy="202842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7810-EB1B-4975-B3E6-6D04990CCF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2C059-CE5F-4FE9-9746-7081266839AD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48B-D323-42E8-82CC-A9966A0162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8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14B1-DD79-4CF7-9E83-2D5EEECB97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 Waveform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A8263E-AB65-40F4-8B45-CC834B07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62" y="1493838"/>
            <a:ext cx="8069876" cy="452596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3C44D-2B86-4780-88B2-0889AE874624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8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BF55C-1671-453D-9484-07564B06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60" y="1524000"/>
            <a:ext cx="8380480" cy="4678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DEC-477D-449D-9CE2-F7E3AFFCD0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 Waveform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B79C0-AA8C-4B13-9504-8F2DAEB320B7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9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44308-CF82-4985-87A9-3167D220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85144"/>
            <a:ext cx="8229600" cy="394335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7335-BF59-4123-BAF5-CC6D4B1DE5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Control unit Waveform</a:t>
            </a: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2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8BA15-1F37-4510-A5C6-E29C36BDB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55443"/>
            <a:ext cx="8229600" cy="38027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7608-94DD-4293-A82E-31885CCD7D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Unit Waveform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14C96-9D9D-4B03-A90D-1B3ACBFFEACF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4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were successful in simulating and synthesize the various modules of the 16 bit RISC V ISA project.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Pipelining-With Fetch, Decode, Execute and write and read blocks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it to DSP- For convolution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Wallace tree in Alu for faster calculations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BFE76-46EB-4ADC-ACB1-A4E5C7BB7832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15BE-BC12-4DD7-A15D-9A6954F9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Schematics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91984-935E-4FCF-B2B4-9E29C56745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9E53D-1BC9-48CE-AF89-89C52DBA04F0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1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9204A-2669-4A4B-905B-F5452D33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3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5105400"/>
            <a:ext cx="8458200" cy="1219200"/>
          </a:xfrm>
        </p:spPr>
        <p:txBody>
          <a:bodyPr/>
          <a:lstStyle/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16 bit RISC Processor with RISC V ISA and simulate the same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Approach-Design a ALU,PC,IM,DM and REG modules for the over all processor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93914" y="4419600"/>
            <a:ext cx="6324600" cy="8382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Approach </a:t>
            </a:r>
          </a:p>
        </p:txBody>
      </p:sp>
    </p:spTree>
    <p:extLst>
      <p:ext uri="{BB962C8B-B14F-4D97-AF65-F5344CB8AC3E}">
        <p14:creationId xmlns:p14="http://schemas.microsoft.com/office/powerpoint/2010/main" val="428449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reduced instruction set computer, or RISC, is a microprocessor CPU design philosophy that favors a smaller and simpler set of instructions that all take about the same amount of time to execute.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RISC different from CISC?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(pronounced “risk-five”) is an open, free ISA enabling a new era of processor innovation through open standard collaboration.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Born in academia and research, RISC-V ISA delivers a new level of free, extensible software and hardware freedom on architecture, paving the way for the next 50 years of computing design and innovation.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/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1DB49-7485-4CCD-B8BE-54589E2328D7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1B5-551E-4741-87E4-7FE2150C5A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5F00A7-B054-4A44-9554-AB3E9F49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93838"/>
            <a:ext cx="7772400" cy="482782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5A535C-A595-4E23-AD2F-7E18A748783C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7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6AC8E4-7A97-46E7-BF93-4E4613428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857663"/>
              </p:ext>
            </p:extLst>
          </p:nvPr>
        </p:nvGraphicFramePr>
        <p:xfrm>
          <a:off x="1251645" y="1296955"/>
          <a:ext cx="6640710" cy="5257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355">
                  <a:extLst>
                    <a:ext uri="{9D8B030D-6E8A-4147-A177-3AD203B41FA5}">
                      <a16:colId xmlns:a16="http://schemas.microsoft.com/office/drawing/2014/main" val="3039921465"/>
                    </a:ext>
                  </a:extLst>
                </a:gridCol>
                <a:gridCol w="3320355">
                  <a:extLst>
                    <a:ext uri="{9D8B030D-6E8A-4147-A177-3AD203B41FA5}">
                      <a16:colId xmlns:a16="http://schemas.microsoft.com/office/drawing/2014/main" val="131086218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Op Code Value</a:t>
                      </a:r>
                      <a:endParaRPr lang="en-IN" sz="1600" dirty="0"/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  <a:endParaRPr lang="en-IN" sz="1600" dirty="0"/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38866862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0001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Addition of operand 1 and 2</a:t>
                      </a:r>
                      <a:endParaRPr lang="en-IN" sz="1600" dirty="0"/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67893563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0010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Subtraction of operand 1 and 2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825425788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1100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op1 and op2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265869458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1101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 op1 and op2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51952495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0011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if less than or equal to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346489344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0100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if equal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185229357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0101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if not equal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313871337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0110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if less than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264772269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0111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LDR immediate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282688438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1110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and link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10608386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LDM immediate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373935914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STM immediate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51659582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1010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left Logical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220595766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1011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right logical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130294986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r>
                        <a:rPr lang="en-US" sz="1600" dirty="0"/>
                        <a:t>1111</a:t>
                      </a:r>
                    </a:p>
                  </a:txBody>
                  <a:tcPr marL="82153" marR="82153" marT="41077" marB="410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Jump and link register</a:t>
                      </a:r>
                    </a:p>
                  </a:txBody>
                  <a:tcPr marL="82153" marR="82153" marT="41077" marB="41077"/>
                </a:tc>
                <a:extLst>
                  <a:ext uri="{0D108BD9-81ED-4DB2-BD59-A6C34878D82A}">
                    <a16:rowId xmlns:a16="http://schemas.microsoft.com/office/drawing/2014/main" val="120143958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09BE-77D9-4F7D-8CAD-81342EA12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D2260-B642-43B8-9FAC-CAD867CE8B92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5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7E92-AFCA-4A95-8899-F94591DB40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 Schematics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9ABF7-6294-4FA9-82BC-6EDC3600E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66" y="1493838"/>
            <a:ext cx="7931268" cy="45259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FCFB-0154-4C53-8102-F6EF26966F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A972C-B89A-4E0A-A423-89E2EA2F0E4B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1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AE7D-43F2-4069-9577-7BA4ED03E2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RTL Schematic</a:t>
            </a:r>
            <a:endParaRPr lang="en-I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9B3CE6-8251-4465-BAB8-C6673671F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15" y="1880132"/>
            <a:ext cx="8202170" cy="375337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20699E-AFAD-490D-96BF-61157B364890}"/>
              </a:ext>
            </a:extLst>
          </p:cNvPr>
          <p:cNvSpPr/>
          <p:nvPr/>
        </p:nvSpPr>
        <p:spPr>
          <a:xfrm>
            <a:off x="0" y="6629400"/>
            <a:ext cx="175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1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362</Words>
  <Application>Microsoft Office PowerPoint</Application>
  <PresentationFormat>On-screen Show (4:3)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16 bit RISC V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suk sidd</cp:lastModifiedBy>
  <cp:revision>115</cp:revision>
  <dcterms:created xsi:type="dcterms:W3CDTF">2011-09-14T09:42:05Z</dcterms:created>
  <dcterms:modified xsi:type="dcterms:W3CDTF">2021-02-13T09:45:49Z</dcterms:modified>
</cp:coreProperties>
</file>