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22978-0C64-46F5-8ABE-25911DA95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1F85C-0277-4A8D-8270-0DC05FAB6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D8076-2591-4EFB-9ADF-DEAAB1A7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6F77-17FD-4596-B5E4-C5D269B52AE5}" type="datetimeFigureOut">
              <a:rPr lang="en-IN" smtClean="0"/>
              <a:t>10-09-2018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96009-35E1-43F3-B38E-AE6E2152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6C19A-7FA2-4A81-9C4A-9CFF0639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3AF7-C6CC-413D-A474-E5377E186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65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0F83-5DF3-4918-8F86-6E019424C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8950F-A0A3-4CFE-B723-FF2547832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DCFB0-1875-4EEA-A37C-6794ACD2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6F77-17FD-4596-B5E4-C5D269B52AE5}" type="datetimeFigureOut">
              <a:rPr lang="en-IN" smtClean="0"/>
              <a:t>10-09-2018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F5C39-9DDA-4788-8949-34CC34526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AD17B-8B1E-4FB4-A652-AEECE139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3AF7-C6CC-413D-A474-E5377E186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72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2D421-9C35-4501-9CB4-9EC741049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95950-217A-4DBC-BE62-ADDBDAA7D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E66F7-7180-47EC-9722-1F5C68CC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6F77-17FD-4596-B5E4-C5D269B52AE5}" type="datetimeFigureOut">
              <a:rPr lang="en-IN" smtClean="0"/>
              <a:t>10-09-2018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8F41D-43BD-44CF-BB4C-8F149592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9D4BC-70D5-4DD8-8273-30977A16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3AF7-C6CC-413D-A474-E5377E186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91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0359-304F-4E37-A643-BEF530B3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D305-77FE-411F-8BDA-0C724D73D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8FB5B-8CFE-45FC-AE82-9456E3FBC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6F77-17FD-4596-B5E4-C5D269B52AE5}" type="datetimeFigureOut">
              <a:rPr lang="en-IN" smtClean="0"/>
              <a:t>10-09-2018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5A5E3-15FF-45B6-B115-8779AA872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FF27C-1D6A-4254-ACF1-7D1AC74E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3AF7-C6CC-413D-A474-E5377E186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60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D0AE-8D8C-49C9-A92F-97BE6E8C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0AAB-7E25-44A0-B2B9-AF3F2EE92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9092E-9BA5-4B7A-800B-81F6A11EB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6F77-17FD-4596-B5E4-C5D269B52AE5}" type="datetimeFigureOut">
              <a:rPr lang="en-IN" smtClean="0"/>
              <a:t>10-09-2018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3CAD0-91A9-4F37-B82B-7B694DCE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F2348-AEB3-43EF-BB9F-8CB8AD30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3AF7-C6CC-413D-A474-E5377E186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31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1DFC1-AA0F-4380-B7CE-90A9A8B2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4ACDC-0FE4-4471-BDBE-64FFE4FAE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7899B-1EEB-44CC-B0C4-F4CDE43D2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F346A-A0E4-4302-92F6-C5A1AAEA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6F77-17FD-4596-B5E4-C5D269B52AE5}" type="datetimeFigureOut">
              <a:rPr lang="en-IN" smtClean="0"/>
              <a:t>10-09-2018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1130F-9EC3-4AE6-AA96-1510BA93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8C6AA-A47F-4BCF-BAC9-3482A284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3AF7-C6CC-413D-A474-E5377E186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68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A40D-3BE5-498D-9738-4E9772238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3AED5-8A53-4FEF-809F-8EA233353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4B06A-112C-4DF1-8C03-450B5787D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97C31-84F1-4E88-94AD-CA1D01DEB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CE7F5-8EB2-4A4F-8342-CB3EB27EB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E997B-A25A-4458-9D09-AED2D3F8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6F77-17FD-4596-B5E4-C5D269B52AE5}" type="datetimeFigureOut">
              <a:rPr lang="en-IN" smtClean="0"/>
              <a:t>10-09-2018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40DF93-D581-49F8-8729-9778B753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0B94D6-2EB2-4B0D-9235-6FCC6C21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3AF7-C6CC-413D-A474-E5377E186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923E-1B73-48EC-B21B-B5F7F0CB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8ACC69-0269-4508-869A-0E34202A5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6F77-17FD-4596-B5E4-C5D269B52AE5}" type="datetimeFigureOut">
              <a:rPr lang="en-IN" smtClean="0"/>
              <a:t>10-09-2018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40FB9-6238-4ADD-B640-1034F713B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E06C4-6114-4A68-81CE-D68FA101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3AF7-C6CC-413D-A474-E5377E186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1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618371-DDE6-4046-9396-1EBCF02AE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6F77-17FD-4596-B5E4-C5D269B52AE5}" type="datetimeFigureOut">
              <a:rPr lang="en-IN" smtClean="0"/>
              <a:t>10-09-2018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7ADBA-8041-4359-B6D6-37B645F4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B4009-C14D-486A-B108-EE696C21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3AF7-C6CC-413D-A474-E5377E186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61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ED02-B901-4E34-B531-199AD879D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9FA2C-83BF-4BA7-8E32-3A5212160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97F22-726C-45D2-B5C3-8F777B3E3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9563C-8097-4574-8E4B-24A3C1F2F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6F77-17FD-4596-B5E4-C5D269B52AE5}" type="datetimeFigureOut">
              <a:rPr lang="en-IN" smtClean="0"/>
              <a:t>10-09-2018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E47FF-08CF-40ED-AC67-0A0CF131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F7E88-E197-4DCE-AE18-B4B34292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3AF7-C6CC-413D-A474-E5377E186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19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3930-C503-46C0-8B1C-F0261776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60CAB4-9399-402D-979B-8ABC059D0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90A50-9F4D-4089-A38A-7C1092B9D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BB4D9-C2BC-4997-A728-0C3059FB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6F77-17FD-4596-B5E4-C5D269B52AE5}" type="datetimeFigureOut">
              <a:rPr lang="en-IN" smtClean="0"/>
              <a:t>10-09-2018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18688-1BDC-416D-9A7F-451ED9CB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CA0B4-1385-49D7-9B08-A34501602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3AF7-C6CC-413D-A474-E5377E186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51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C014A-A3FE-49D8-954C-0FD45B0F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6EDA6-4C15-4852-AF7D-3B9BA24C3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1DC07-BF9F-4BEA-B796-5EDB1EF4E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96F77-17FD-4596-B5E4-C5D269B52AE5}" type="datetimeFigureOut">
              <a:rPr lang="en-IN" smtClean="0"/>
              <a:t>10-09-2018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5516C-17AE-4290-91CD-AEDDCF5F3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FE5C5-2F92-40E6-AE73-58D88B596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33AF7-C6CC-413D-A474-E5377E186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8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E0DC-CDEE-4832-9B44-5C0C014BA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Product Layout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0A3EF-64AC-413D-B416-1742B9DDCE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Layout, UI ideas</a:t>
            </a:r>
          </a:p>
        </p:txBody>
      </p:sp>
    </p:spTree>
    <p:extLst>
      <p:ext uri="{BB962C8B-B14F-4D97-AF65-F5344CB8AC3E}">
        <p14:creationId xmlns:p14="http://schemas.microsoft.com/office/powerpoint/2010/main" val="1228269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62DA-21B4-48CF-98A6-4705361F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0B0222-8BD4-46BB-81AD-C074278B0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86" y="1825625"/>
            <a:ext cx="2447627" cy="4351338"/>
          </a:xfrm>
        </p:spPr>
      </p:pic>
    </p:spTree>
    <p:extLst>
      <p:ext uri="{BB962C8B-B14F-4D97-AF65-F5344CB8AC3E}">
        <p14:creationId xmlns:p14="http://schemas.microsoft.com/office/powerpoint/2010/main" val="272373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96030-6796-4BAF-B5E6-CD8247DCE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F00F98-FEF7-436E-B6D4-92812A93B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86" y="1825625"/>
            <a:ext cx="2447627" cy="4351338"/>
          </a:xfrm>
        </p:spPr>
      </p:pic>
    </p:spTree>
    <p:extLst>
      <p:ext uri="{BB962C8B-B14F-4D97-AF65-F5344CB8AC3E}">
        <p14:creationId xmlns:p14="http://schemas.microsoft.com/office/powerpoint/2010/main" val="1557730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491E1-944B-48CC-9629-115DCF2C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Payment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3F9CD-0CA3-4AFC-ABE6-2B580B143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Payment method must be bi-directional</a:t>
            </a:r>
          </a:p>
          <a:p>
            <a:r>
              <a:rPr lang="en-IN" dirty="0"/>
              <a:t>It must receive payment from pro members.</a:t>
            </a:r>
          </a:p>
          <a:p>
            <a:r>
              <a:rPr lang="en-IN" dirty="0"/>
              <a:t>It must send money to the users after each post analytics.</a:t>
            </a:r>
          </a:p>
          <a:p>
            <a:r>
              <a:rPr lang="en-IN" dirty="0"/>
              <a:t>Payment gateway client is Stripe.</a:t>
            </a:r>
          </a:p>
          <a:p>
            <a:r>
              <a:rPr lang="en-IN" dirty="0"/>
              <a:t>Paytm integration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035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1226-08E5-4306-B972-FB24EB73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Referral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33F31-60F2-4B25-8F98-01666BAF2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Refer </a:t>
            </a:r>
            <a:r>
              <a:rPr lang="en-IN"/>
              <a:t>and earn for all users.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140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4586-2D36-4368-A092-4EF86B7A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Splash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01F2-EDD7-4EDE-894E-60A4F7936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Company Logo Here</a:t>
            </a:r>
          </a:p>
        </p:txBody>
      </p:sp>
    </p:spTree>
    <p:extLst>
      <p:ext uri="{BB962C8B-B14F-4D97-AF65-F5344CB8AC3E}">
        <p14:creationId xmlns:p14="http://schemas.microsoft.com/office/powerpoint/2010/main" val="117889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68371-4BF2-436B-931E-471F3A9A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AD5D41-35D7-4613-AE0A-9B244BE80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704" y="1799121"/>
            <a:ext cx="2796209" cy="4351338"/>
          </a:xfrm>
        </p:spPr>
      </p:pic>
    </p:spTree>
    <p:extLst>
      <p:ext uri="{BB962C8B-B14F-4D97-AF65-F5344CB8AC3E}">
        <p14:creationId xmlns:p14="http://schemas.microsoft.com/office/powerpoint/2010/main" val="128719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C699-E0BA-451D-8913-5501ECE8C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Post Scheduling and Analytics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92C26F6-1D89-4C0D-A13B-8756D8EF3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859" y="1825625"/>
            <a:ext cx="2202282" cy="4351338"/>
          </a:xfrm>
        </p:spPr>
      </p:pic>
    </p:spTree>
    <p:extLst>
      <p:ext uri="{BB962C8B-B14F-4D97-AF65-F5344CB8AC3E}">
        <p14:creationId xmlns:p14="http://schemas.microsoft.com/office/powerpoint/2010/main" val="324915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8F603-EF1A-49C1-9590-1828C844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Switching accounts and New posts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103522-0BA3-4279-97A1-C8E05C054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70" y="1825625"/>
            <a:ext cx="2448459" cy="4351338"/>
          </a:xfrm>
        </p:spPr>
      </p:pic>
    </p:spTree>
    <p:extLst>
      <p:ext uri="{BB962C8B-B14F-4D97-AF65-F5344CB8AC3E}">
        <p14:creationId xmlns:p14="http://schemas.microsoft.com/office/powerpoint/2010/main" val="334724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C044-E3C6-4183-A5F8-4F336D723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Sharing through app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1F3BDB-0906-44F1-9246-63187622F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296" y="1825624"/>
            <a:ext cx="2425147" cy="4429401"/>
          </a:xfrm>
        </p:spPr>
      </p:pic>
    </p:spTree>
    <p:extLst>
      <p:ext uri="{BB962C8B-B14F-4D97-AF65-F5344CB8AC3E}">
        <p14:creationId xmlns:p14="http://schemas.microsoft.com/office/powerpoint/2010/main" val="354831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8A7BB-A836-4A0A-A208-0BDB696AB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Calendar(To schedule posts)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6230A2-4B49-479A-9A2F-3967724F9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86" y="1825625"/>
            <a:ext cx="2447627" cy="4351338"/>
          </a:xfrm>
        </p:spPr>
      </p:pic>
    </p:spTree>
    <p:extLst>
      <p:ext uri="{BB962C8B-B14F-4D97-AF65-F5344CB8AC3E}">
        <p14:creationId xmlns:p14="http://schemas.microsoft.com/office/powerpoint/2010/main" val="106922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FBD5-5308-4591-ACAB-F33FEFC1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3AA4573-133D-4BBC-AFB3-4043BA5E1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86" y="1825625"/>
            <a:ext cx="2447627" cy="4351338"/>
          </a:xfrm>
        </p:spPr>
      </p:pic>
    </p:spTree>
    <p:extLst>
      <p:ext uri="{BB962C8B-B14F-4D97-AF65-F5344CB8AC3E}">
        <p14:creationId xmlns:p14="http://schemas.microsoft.com/office/powerpoint/2010/main" val="922298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792D-4AAC-41C3-84FB-FEF1D23C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4A704E-D071-416C-AD33-2B0558CFF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86" y="1825625"/>
            <a:ext cx="2447627" cy="4351338"/>
          </a:xfrm>
        </p:spPr>
      </p:pic>
    </p:spTree>
    <p:extLst>
      <p:ext uri="{BB962C8B-B14F-4D97-AF65-F5344CB8AC3E}">
        <p14:creationId xmlns:p14="http://schemas.microsoft.com/office/powerpoint/2010/main" val="1552651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78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Product Layout</vt:lpstr>
      <vt:lpstr>Splash Screen</vt:lpstr>
      <vt:lpstr>Homepage</vt:lpstr>
      <vt:lpstr>Post Scheduling and Analytics</vt:lpstr>
      <vt:lpstr>Switching accounts and New posts</vt:lpstr>
      <vt:lpstr>Sharing through app</vt:lpstr>
      <vt:lpstr>Calendar(To schedule posts)</vt:lpstr>
      <vt:lpstr>Settings</vt:lpstr>
      <vt:lpstr>Settings</vt:lpstr>
      <vt:lpstr>Settings</vt:lpstr>
      <vt:lpstr>Settings</vt:lpstr>
      <vt:lpstr>Payment System</vt:lpstr>
      <vt:lpstr>Referral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Layout</dc:title>
  <dc:creator>Yashaswi Pradhan</dc:creator>
  <cp:lastModifiedBy>Yashaswi Pradhan</cp:lastModifiedBy>
  <cp:revision>8</cp:revision>
  <dcterms:created xsi:type="dcterms:W3CDTF">2018-09-10T13:45:04Z</dcterms:created>
  <dcterms:modified xsi:type="dcterms:W3CDTF">2018-09-10T16:13:33Z</dcterms:modified>
</cp:coreProperties>
</file>