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https://cdn.infrasos.com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https://blog.kingland.com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https://idenhaus.com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https://i.pinimg.com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https://blog.kingland.com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https://www.slideteam.net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https://i.stack.imgur.com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 User, Group, And Role Management With Access Control And Workflows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infrasos.com/wp-content/uploads/2022/11/Top-10-Best-IAM-Tools-Identity-Access-Managem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Tools and Technologies for Optimization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Identity and Access Management (IAM) platforms centralize user, group, and role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tools streamline approval processes and permission updates.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Monitoring and analytics tools help track access activity and identify security gaps.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kingland.com/hs-fs/hubfs/UserDiagram.png?width=4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Key Takeaways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Optimizing user, group, and role management enhances security and operational efficiency.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Clear policies, automation, and regular audits are fundamental to effective access control.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improvement and adaptation to organizational changes ensure ongoing security resilience.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User, Group, and Role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management of users, groups, and roles is critical for securing organizational resources.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access control ensures only authorized individuals can access sensitive data and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simplifies provisioning, de-provisioning, and updating user permissions.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://idenhaus.com/wp-content/uploads/2017/05/rbac_idenhaus-identity-management-role-based-acces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Access Control in Organizations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Access control enforces security policies by restricting resource access based on roles.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prevent unauthorized data leaks and reduces insider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robust access control improves compliance with industry regulations and standards.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37/4d/bc/374dbcc0df50b33a0f494ca3038293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Structuring User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management involves creating, updating, and deleting user accounts within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Assigning unique identifiers helps track user activity and manage permissions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and reviews of user accounts are essential to maintain security and compliance.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blog.kingland.com/hs-fs/hubfs/UserDiagram.png?width=41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Group Management Strategies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Groups organize users with similar roles or responsibilities for easier permission assignment.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Group policies can streamline access management across multiple users simultaneously.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Dynamic group memberships based on attributes enable flexible and scalable access control.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team.net/media/catalog/product/cache/1280x720/r/o/role_based_access_control_rbac_icon_slide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Role-Based Access Control (RBAC) Overview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RBAC assigns permissions to roles, which are then assigned to users or groups.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model simplifies permission management by reducing the need for individual user permissions.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role design reflects organizational structure and operational needs.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Designing Effective Roles and Permissions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roles based on job functions, responsibilities, and security requirements.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 permissions to the minimum necessary for role fulfillment (principle of least privilege).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roles to adapt to organizational changes and security threats.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Access Workflows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accelerates onboarding, offboarding, and permission updates.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workflows reduce human error and ensure consistency in access provisioning.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identity management systems enhances efficiency and compliance.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stack.imgur.com/i36o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Managing Access and Workflows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multi-factor authentication (MFA) to strengthen access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Enforce regular access reviews and audits to detect and revoke unnecessary permissions.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policy-driven automation and approval workflows for scalable access management.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FFFFFF"/>
      </a:dk1>
      <a:lt1>
        <a:sysClr val="window" lastClr="00000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520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User, Group, And Role Management With Access Control And Workflows</dc:title>
  <dc:subject>Optimizing User, Group, And Role Management With Access Control And Workflows</dc:subject>
  <dc:creator>SlideMake.com</dc:creator>
  <cp:lastModifiedBy>System No. 7</cp:lastModifiedBy>
  <cp:revision>2</cp:revision>
  <dcterms:created xsi:type="dcterms:W3CDTF">2025-06-28T06:06:28Z</dcterms:created>
  <dcterms:modified xsi:type="dcterms:W3CDTF">2025-06-28T06:12:26Z</dcterms:modified>
</cp:coreProperties>
</file>