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7165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7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9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7D8955-4321-4FA3-9B0D-76F2882406CF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F7FA6D-53AC-49A3-B65B-99B641C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1111-DD4B-4B12-80AB-C2D8A7897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24" y="2141951"/>
            <a:ext cx="9397777" cy="30062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7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Myntra Image Extraction Application</a:t>
            </a:r>
            <a:br>
              <a:rPr lang="en-IN" sz="7000" b="1" i="0" dirty="0">
                <a:effectLst/>
                <a:latin typeface="Söhne"/>
              </a:rPr>
            </a:br>
            <a:endParaRPr lang="en-IN" sz="7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DECAA-CE1F-494E-8182-3771552837B8}"/>
              </a:ext>
            </a:extLst>
          </p:cNvPr>
          <p:cNvSpPr txBox="1"/>
          <p:nvPr/>
        </p:nvSpPr>
        <p:spPr>
          <a:xfrm>
            <a:off x="8329809" y="5148199"/>
            <a:ext cx="319413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Sukumar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code: DTM2</a:t>
            </a:r>
          </a:p>
        </p:txBody>
      </p:sp>
    </p:spTree>
    <p:extLst>
      <p:ext uri="{BB962C8B-B14F-4D97-AF65-F5344CB8AC3E}">
        <p14:creationId xmlns:p14="http://schemas.microsoft.com/office/powerpoint/2010/main" val="126276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665-F9DC-4C28-9BC6-5F7F5822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9" y="-75156"/>
            <a:ext cx="5539761" cy="1325254"/>
          </a:xfrm>
        </p:spPr>
        <p:txBody>
          <a:bodyPr>
            <a:no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b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F0D1-BD4F-435D-9E2F-2627DC7A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739037"/>
            <a:ext cx="10421655" cy="5285984"/>
          </a:xfrm>
        </p:spPr>
        <p:txBody>
          <a:bodyPr>
            <a:noAutofit/>
          </a:bodyPr>
          <a:lstStyle/>
          <a:p>
            <a:pPr marL="0" indent="0" algn="l">
              <a:lnSpc>
                <a:spcPct val="160000"/>
              </a:lnSpc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of this project is to develop an application for extracting product images of T-shirts from Myntra. The application will utilize web scraping techniques to capture images of T-shirts, providing a dataset for various applications such as image analysis, machine learning, and e-commerce visualization.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Extraction: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web scraping using tools like Selenium to retrieve T-shirt images from Myntra.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Organization: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the extracted images and associated metadata into a format suitable for analysis and further use.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Development: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Optionally, create an intuitive and user-friendly interface using Streamlit for users to interact with and explore the extracted images.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successful execution of this project addresses the need for efficient image extraction from e-commerce platforms, offering a valuable resource for researchers, developers, and businesses in various domains.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6B6B3-4814-4A2F-8A6D-9C9A08226197}"/>
              </a:ext>
            </a:extLst>
          </p:cNvPr>
          <p:cNvCxnSpPr>
            <a:cxnSpLocks/>
          </p:cNvCxnSpPr>
          <p:nvPr/>
        </p:nvCxnSpPr>
        <p:spPr>
          <a:xfrm>
            <a:off x="601249" y="725257"/>
            <a:ext cx="5539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7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665-F9DC-4C28-9BC6-5F7F5822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9" y="-225469"/>
            <a:ext cx="5539761" cy="1325254"/>
          </a:xfrm>
        </p:spPr>
        <p:txBody>
          <a:bodyPr>
            <a:no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b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F0D1-BD4F-435D-9E2F-2627DC7A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789140"/>
            <a:ext cx="10622072" cy="65385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for web scraping to extract T-shirt images from Myntra by interacting with the website.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Pandas: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for data manipulation and organization, ensuring the extracted data is structured and suitable for analysis.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Requests: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handle HTTP requests, facilitating the retrieval of data and images from the web.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io: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for handling input and output operations, particularly for working with image data.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Streamlit: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to develop an interactive and user-friendly interface for users to explore and interact with the extracted images.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Pillow: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image processing tasks, including displaying and downloading images within the Streamlit application.</a:t>
            </a:r>
          </a:p>
          <a:p>
            <a:pPr marL="0" indent="0" algn="l"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Regular Expressions: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for pattern matching and text extraction during the web scraping process.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6B6B3-4814-4A2F-8A6D-9C9A08226197}"/>
              </a:ext>
            </a:extLst>
          </p:cNvPr>
          <p:cNvCxnSpPr>
            <a:cxnSpLocks/>
          </p:cNvCxnSpPr>
          <p:nvPr/>
        </p:nvCxnSpPr>
        <p:spPr>
          <a:xfrm>
            <a:off x="601249" y="662627"/>
            <a:ext cx="5539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665-F9DC-4C28-9BC6-5F7F5822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9" y="-288099"/>
            <a:ext cx="5539761" cy="1325254"/>
          </a:xfrm>
        </p:spPr>
        <p:txBody>
          <a:bodyPr>
            <a:no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b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F0D1-BD4F-435D-9E2F-2627DC7A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739036"/>
            <a:ext cx="10622072" cy="65385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Image Data Extraction: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Selenium to scrape T-shirt images from Myntra for five distinct brands: Roadster, Frisker, HRX by Hrithik Roshan, WROGN, and Tommy Hilfiger.</a:t>
            </a:r>
          </a:p>
          <a:p>
            <a:pPr marL="0" indent="0" algn="l">
              <a:buNone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Metadata Collection: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Gathered meta information for each image, including Brand, Description, Detailed Description, and Image URL.</a:t>
            </a:r>
          </a:p>
          <a:p>
            <a:pPr marL="0" indent="0" algn="l">
              <a:buNone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Data Consolidation: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Consolidated the collected metadata into a cohesive dataset, combining information from all five brands to create a unified resource for analysis.</a:t>
            </a:r>
          </a:p>
          <a:p>
            <a:pPr marL="0" indent="0" algn="l">
              <a:buNone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Data Processing: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data processing techniques to clean and organize the dataset, ensuring consistency and accuracy in preparation for further exploration.</a:t>
            </a:r>
          </a:p>
          <a:p>
            <a:pPr marL="0" indent="0" algn="l">
              <a:buNone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CSV Data Storage: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 the processed metadata along with the image URLs in a CSV file, creating a structured dataset for further analysis and exploration.</a:t>
            </a:r>
          </a:p>
          <a:p>
            <a:pPr marL="0" indent="0" algn="l">
              <a:buNone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Targeted Brands: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Roadster, Frisker, HRX by Hrithik Roshan, WROGN, Tommy Hilfiger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6B6B3-4814-4A2F-8A6D-9C9A08226197}"/>
              </a:ext>
            </a:extLst>
          </p:cNvPr>
          <p:cNvCxnSpPr>
            <a:cxnSpLocks/>
          </p:cNvCxnSpPr>
          <p:nvPr/>
        </p:nvCxnSpPr>
        <p:spPr>
          <a:xfrm>
            <a:off x="601249" y="625049"/>
            <a:ext cx="5539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8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665-F9DC-4C28-9BC6-5F7F5822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9" y="-663879"/>
            <a:ext cx="5539761" cy="1325254"/>
          </a:xfrm>
        </p:spPr>
        <p:txBody>
          <a:bodyPr>
            <a:no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F0D1-BD4F-435D-9E2F-2627DC7A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676406"/>
            <a:ext cx="10622072" cy="6538577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Image Analysis: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the dataset for image analysis tasks such as object detection, image classification, and feature extraction. This can contribute to the development of advanced algorithms for visual recognition.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Machine Learning Models: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machine learning models using the collected dataset to predict attributes like brand, price range, or popularity based on image features. This can be valuable for e-commerce and market research.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and Insights: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visualizations to understand trends, patterns, and correlations within the dataset. Explore insights related to popular brands, pricing strategies, and customer preferences.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Educational Resources: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the dataset and analysis results as educational resources for data science and machine learning enthusiasts. Provide tutorials or notebooks demonstrating various techniques applied to the dataset.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6B6B3-4814-4A2F-8A6D-9C9A08226197}"/>
              </a:ext>
            </a:extLst>
          </p:cNvPr>
          <p:cNvCxnSpPr>
            <a:cxnSpLocks/>
          </p:cNvCxnSpPr>
          <p:nvPr/>
        </p:nvCxnSpPr>
        <p:spPr>
          <a:xfrm>
            <a:off x="601249" y="625049"/>
            <a:ext cx="5539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533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</TotalTime>
  <Words>625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Schoolbook</vt:lpstr>
      <vt:lpstr>Söhne</vt:lpstr>
      <vt:lpstr>Times New Roman</vt:lpstr>
      <vt:lpstr>Wingdings</vt:lpstr>
      <vt:lpstr>Wingdings 2</vt:lpstr>
      <vt:lpstr>View</vt:lpstr>
      <vt:lpstr>Myntra Image Extraction Application </vt:lpstr>
      <vt:lpstr>Problem Statement </vt:lpstr>
      <vt:lpstr>Tools Used </vt:lpstr>
      <vt:lpstr>Approaches </vt:lpstr>
      <vt:lpstr>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 Image Extraction Application</dc:title>
  <dc:creator>Sukumar</dc:creator>
  <cp:lastModifiedBy>Sukumar</cp:lastModifiedBy>
  <cp:revision>4</cp:revision>
  <dcterms:created xsi:type="dcterms:W3CDTF">2024-01-20T14:53:05Z</dcterms:created>
  <dcterms:modified xsi:type="dcterms:W3CDTF">2024-01-20T15:17:38Z</dcterms:modified>
</cp:coreProperties>
</file>