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5715000" cy="5715000"/>
  <p:notesSz cx="6858000" cy="9144000"/>
  <p:defaultTextStyle>
    <a:defPPr>
      <a:defRPr lang="en-US"/>
    </a:defPPr>
    <a:lvl1pPr marL="0" algn="l" defTabSz="366309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1pPr>
    <a:lvl2pPr marL="366309" algn="l" defTabSz="366309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2pPr>
    <a:lvl3pPr marL="732617" algn="l" defTabSz="366309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3pPr>
    <a:lvl4pPr marL="1098926" algn="l" defTabSz="366309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4pPr>
    <a:lvl5pPr marL="1465235" algn="l" defTabSz="366309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5pPr>
    <a:lvl6pPr marL="1831543" algn="l" defTabSz="366309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6pPr>
    <a:lvl7pPr marL="2197852" algn="l" defTabSz="366309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7pPr>
    <a:lvl8pPr marL="2564160" algn="l" defTabSz="366309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8pPr>
    <a:lvl9pPr marL="2930469" algn="l" defTabSz="366309" rtl="0" eaLnBrk="1" latinLnBrk="0" hangingPunct="1">
      <a:defRPr sz="144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6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625" y="935302"/>
            <a:ext cx="4857750" cy="1989667"/>
          </a:xfrm>
        </p:spPr>
        <p:txBody>
          <a:bodyPr anchor="b"/>
          <a:lstStyle>
            <a:lvl1pPr algn="ctr">
              <a:defRPr sz="4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75" y="3001698"/>
            <a:ext cx="4286250" cy="1379802"/>
          </a:xfrm>
        </p:spPr>
        <p:txBody>
          <a:bodyPr/>
          <a:lstStyle>
            <a:lvl1pPr marL="0" indent="0" algn="ctr">
              <a:buNone/>
              <a:defRPr sz="1944"/>
            </a:lvl1pPr>
            <a:lvl2pPr marL="370378" indent="0" algn="ctr">
              <a:buNone/>
              <a:defRPr sz="1620"/>
            </a:lvl2pPr>
            <a:lvl3pPr marL="740755" indent="0" algn="ctr">
              <a:buNone/>
              <a:defRPr sz="1458"/>
            </a:lvl3pPr>
            <a:lvl4pPr marL="1111133" indent="0" algn="ctr">
              <a:buNone/>
              <a:defRPr sz="1296"/>
            </a:lvl4pPr>
            <a:lvl5pPr marL="1481511" indent="0" algn="ctr">
              <a:buNone/>
              <a:defRPr sz="1296"/>
            </a:lvl5pPr>
            <a:lvl6pPr marL="1851889" indent="0" algn="ctr">
              <a:buNone/>
              <a:defRPr sz="1296"/>
            </a:lvl6pPr>
            <a:lvl7pPr marL="2222266" indent="0" algn="ctr">
              <a:buNone/>
              <a:defRPr sz="1296"/>
            </a:lvl7pPr>
            <a:lvl8pPr marL="2592644" indent="0" algn="ctr">
              <a:buNone/>
              <a:defRPr sz="1296"/>
            </a:lvl8pPr>
            <a:lvl9pPr marL="2963022" indent="0" algn="ctr">
              <a:buNone/>
              <a:defRPr sz="129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12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089797" y="304271"/>
            <a:ext cx="1232297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92907" y="304271"/>
            <a:ext cx="3625453" cy="484319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08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06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930" y="1424784"/>
            <a:ext cx="4929188" cy="2377281"/>
          </a:xfrm>
        </p:spPr>
        <p:txBody>
          <a:bodyPr anchor="b"/>
          <a:lstStyle>
            <a:lvl1pPr>
              <a:defRPr sz="48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9930" y="3824555"/>
            <a:ext cx="4929188" cy="1250156"/>
          </a:xfrm>
        </p:spPr>
        <p:txBody>
          <a:bodyPr/>
          <a:lstStyle>
            <a:lvl1pPr marL="0" indent="0">
              <a:buNone/>
              <a:defRPr sz="1944">
                <a:solidFill>
                  <a:schemeClr val="tx1"/>
                </a:solidFill>
              </a:defRPr>
            </a:lvl1pPr>
            <a:lvl2pPr marL="370378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2pPr>
            <a:lvl3pPr marL="740755" indent="0">
              <a:buNone/>
              <a:defRPr sz="1458">
                <a:solidFill>
                  <a:schemeClr val="tx1">
                    <a:tint val="75000"/>
                  </a:schemeClr>
                </a:solidFill>
              </a:defRPr>
            </a:lvl3pPr>
            <a:lvl4pPr marL="1111133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4pPr>
            <a:lvl5pPr marL="1481511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5pPr>
            <a:lvl6pPr marL="1851889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6pPr>
            <a:lvl7pPr marL="2222266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7pPr>
            <a:lvl8pPr marL="2592644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8pPr>
            <a:lvl9pPr marL="2963022" indent="0">
              <a:buNone/>
              <a:defRPr sz="129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773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2906" y="1521354"/>
            <a:ext cx="2428875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93219" y="1521354"/>
            <a:ext cx="2428875" cy="362611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3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04273"/>
            <a:ext cx="4929188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3652" y="1400969"/>
            <a:ext cx="2417712" cy="686593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652" y="2087563"/>
            <a:ext cx="2417712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893219" y="1400969"/>
            <a:ext cx="2429620" cy="686593"/>
          </a:xfrm>
        </p:spPr>
        <p:txBody>
          <a:bodyPr anchor="b"/>
          <a:lstStyle>
            <a:lvl1pPr marL="0" indent="0">
              <a:buNone/>
              <a:defRPr sz="1944" b="1"/>
            </a:lvl1pPr>
            <a:lvl2pPr marL="370378" indent="0">
              <a:buNone/>
              <a:defRPr sz="1620" b="1"/>
            </a:lvl2pPr>
            <a:lvl3pPr marL="740755" indent="0">
              <a:buNone/>
              <a:defRPr sz="1458" b="1"/>
            </a:lvl3pPr>
            <a:lvl4pPr marL="1111133" indent="0">
              <a:buNone/>
              <a:defRPr sz="1296" b="1"/>
            </a:lvl4pPr>
            <a:lvl5pPr marL="1481511" indent="0">
              <a:buNone/>
              <a:defRPr sz="1296" b="1"/>
            </a:lvl5pPr>
            <a:lvl6pPr marL="1851889" indent="0">
              <a:buNone/>
              <a:defRPr sz="1296" b="1"/>
            </a:lvl6pPr>
            <a:lvl7pPr marL="2222266" indent="0">
              <a:buNone/>
              <a:defRPr sz="1296" b="1"/>
            </a:lvl7pPr>
            <a:lvl8pPr marL="2592644" indent="0">
              <a:buNone/>
              <a:defRPr sz="1296" b="1"/>
            </a:lvl8pPr>
            <a:lvl9pPr marL="2963022" indent="0">
              <a:buNone/>
              <a:defRPr sz="129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893219" y="2087563"/>
            <a:ext cx="2429620" cy="30704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8831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61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5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0"/>
            <a:ext cx="1843236" cy="133350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29620" y="822856"/>
            <a:ext cx="2893219" cy="4061354"/>
          </a:xfrm>
        </p:spPr>
        <p:txBody>
          <a:bodyPr/>
          <a:lstStyle>
            <a:lvl1pPr>
              <a:defRPr sz="2592"/>
            </a:lvl1pPr>
            <a:lvl2pPr>
              <a:defRPr sz="2268"/>
            </a:lvl2pPr>
            <a:lvl3pPr>
              <a:defRPr sz="1944"/>
            </a:lvl3pPr>
            <a:lvl4pPr>
              <a:defRPr sz="1620"/>
            </a:lvl4pPr>
            <a:lvl5pPr>
              <a:defRPr sz="1620"/>
            </a:lvl5pPr>
            <a:lvl6pPr>
              <a:defRPr sz="1620"/>
            </a:lvl6pPr>
            <a:lvl7pPr>
              <a:defRPr sz="1620"/>
            </a:lvl7pPr>
            <a:lvl8pPr>
              <a:defRPr sz="1620"/>
            </a:lvl8pPr>
            <a:lvl9pPr>
              <a:defRPr sz="162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0"/>
            <a:ext cx="1843236" cy="3176323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555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3651" y="381000"/>
            <a:ext cx="1843236" cy="1333500"/>
          </a:xfrm>
        </p:spPr>
        <p:txBody>
          <a:bodyPr anchor="b"/>
          <a:lstStyle>
            <a:lvl1pPr>
              <a:defRPr sz="25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429620" y="822856"/>
            <a:ext cx="2893219" cy="4061354"/>
          </a:xfrm>
        </p:spPr>
        <p:txBody>
          <a:bodyPr anchor="t"/>
          <a:lstStyle>
            <a:lvl1pPr marL="0" indent="0">
              <a:buNone/>
              <a:defRPr sz="2592"/>
            </a:lvl1pPr>
            <a:lvl2pPr marL="370378" indent="0">
              <a:buNone/>
              <a:defRPr sz="2268"/>
            </a:lvl2pPr>
            <a:lvl3pPr marL="740755" indent="0">
              <a:buNone/>
              <a:defRPr sz="1944"/>
            </a:lvl3pPr>
            <a:lvl4pPr marL="1111133" indent="0">
              <a:buNone/>
              <a:defRPr sz="1620"/>
            </a:lvl4pPr>
            <a:lvl5pPr marL="1481511" indent="0">
              <a:buNone/>
              <a:defRPr sz="1620"/>
            </a:lvl5pPr>
            <a:lvl6pPr marL="1851889" indent="0">
              <a:buNone/>
              <a:defRPr sz="1620"/>
            </a:lvl6pPr>
            <a:lvl7pPr marL="2222266" indent="0">
              <a:buNone/>
              <a:defRPr sz="1620"/>
            </a:lvl7pPr>
            <a:lvl8pPr marL="2592644" indent="0">
              <a:buNone/>
              <a:defRPr sz="1620"/>
            </a:lvl8pPr>
            <a:lvl9pPr marL="2963022" indent="0">
              <a:buNone/>
              <a:defRPr sz="162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93651" y="1714500"/>
            <a:ext cx="1843236" cy="3176323"/>
          </a:xfrm>
        </p:spPr>
        <p:txBody>
          <a:bodyPr/>
          <a:lstStyle>
            <a:lvl1pPr marL="0" indent="0">
              <a:buNone/>
              <a:defRPr sz="1296"/>
            </a:lvl1pPr>
            <a:lvl2pPr marL="370378" indent="0">
              <a:buNone/>
              <a:defRPr sz="1134"/>
            </a:lvl2pPr>
            <a:lvl3pPr marL="740755" indent="0">
              <a:buNone/>
              <a:defRPr sz="972"/>
            </a:lvl3pPr>
            <a:lvl4pPr marL="1111133" indent="0">
              <a:buNone/>
              <a:defRPr sz="810"/>
            </a:lvl4pPr>
            <a:lvl5pPr marL="1481511" indent="0">
              <a:buNone/>
              <a:defRPr sz="810"/>
            </a:lvl5pPr>
            <a:lvl6pPr marL="1851889" indent="0">
              <a:buNone/>
              <a:defRPr sz="810"/>
            </a:lvl6pPr>
            <a:lvl7pPr marL="2222266" indent="0">
              <a:buNone/>
              <a:defRPr sz="810"/>
            </a:lvl7pPr>
            <a:lvl8pPr marL="2592644" indent="0">
              <a:buNone/>
              <a:defRPr sz="810"/>
            </a:lvl8pPr>
            <a:lvl9pPr marL="2963022" indent="0">
              <a:buNone/>
              <a:defRPr sz="81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05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92906" y="304273"/>
            <a:ext cx="4929188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906" y="1521354"/>
            <a:ext cx="4929188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92907" y="5296960"/>
            <a:ext cx="128587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F5F46A-ED9E-42CA-BC9C-AC793E643BEA}" type="datetimeFigureOut">
              <a:rPr lang="en-US" smtClean="0"/>
              <a:t>6/30/25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93094" y="5296960"/>
            <a:ext cx="1928812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036219" y="5296960"/>
            <a:ext cx="1285875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D76B06-0EF6-454D-9D23-27A0FF1F131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3CE847-2B56-D16F-0798-F5ECE4BFD00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5499100"/>
            <a:ext cx="15430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Confidential – Oracle Internal</a:t>
            </a:r>
          </a:p>
        </p:txBody>
      </p:sp>
    </p:spTree>
    <p:extLst>
      <p:ext uri="{BB962C8B-B14F-4D97-AF65-F5344CB8AC3E}">
        <p14:creationId xmlns:p14="http://schemas.microsoft.com/office/powerpoint/2010/main" val="56256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40755" rtl="0" eaLnBrk="1" latinLnBrk="0" hangingPunct="1">
        <a:lnSpc>
          <a:spcPct val="90000"/>
        </a:lnSpc>
        <a:spcBef>
          <a:spcPct val="0"/>
        </a:spcBef>
        <a:buNone/>
        <a:defRPr sz="35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5189" indent="-185189" algn="l" defTabSz="740755" rtl="0" eaLnBrk="1" latinLnBrk="0" hangingPunct="1">
        <a:lnSpc>
          <a:spcPct val="90000"/>
        </a:lnSpc>
        <a:spcBef>
          <a:spcPts val="81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5556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944" kern="1200">
          <a:solidFill>
            <a:schemeClr val="tx1"/>
          </a:solidFill>
          <a:latin typeface="+mn-lt"/>
          <a:ea typeface="+mn-ea"/>
          <a:cs typeface="+mn-cs"/>
        </a:defRPr>
      </a:lvl2pPr>
      <a:lvl3pPr marL="925944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96322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666700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2037077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407455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777833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3148211" indent="-185189" algn="l" defTabSz="740755" rtl="0" eaLnBrk="1" latinLnBrk="0" hangingPunct="1">
        <a:lnSpc>
          <a:spcPct val="90000"/>
        </a:lnSpc>
        <a:spcBef>
          <a:spcPts val="405"/>
        </a:spcBef>
        <a:buFont typeface="Arial" panose="020B0604020202020204" pitchFamily="34" charset="0"/>
        <a:buChar char="•"/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1pPr>
      <a:lvl2pPr marL="370378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2pPr>
      <a:lvl3pPr marL="740755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3pPr>
      <a:lvl4pPr marL="1111133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4pPr>
      <a:lvl5pPr marL="1481511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5pPr>
      <a:lvl6pPr marL="1851889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6pPr>
      <a:lvl7pPr marL="2222266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7pPr>
      <a:lvl8pPr marL="2592644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8pPr>
      <a:lvl9pPr marL="2963022" algn="l" defTabSz="740755" rtl="0" eaLnBrk="1" latinLnBrk="0" hangingPunct="1">
        <a:defRPr sz="14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2945FE-730F-6559-7D85-FC8399CF8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571500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868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b1851626-05c4-426e-b768-1c35733f6fea}" enabled="1" method="Standard" siteId="{fbc493a8-0d24-4454-a815-f4ca58e8c09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1145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Samanta Purgato</dc:creator>
  <cp:lastModifiedBy>Adam Williams</cp:lastModifiedBy>
  <cp:revision>4</cp:revision>
  <dcterms:created xsi:type="dcterms:W3CDTF">2023-07-06T14:24:44Z</dcterms:created>
  <dcterms:modified xsi:type="dcterms:W3CDTF">2025-06-30T21:55:07Z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4de43ec-192a-49eb-8e54-baeb8c71bbbe_Enabled">
    <vt:lpwstr>true</vt:lpwstr>
  </property>
  <property fmtid="{D5CDD505-2E9C-101B-9397-08002B2CF9AE}" pid="3" name="MSIP_Label_a4de43ec-192a-49eb-8e54-baeb8c71bbbe_SetDate">
    <vt:lpwstr>2025-06-30T21:54:23Z</vt:lpwstr>
  </property>
  <property fmtid="{D5CDD505-2E9C-101B-9397-08002B2CF9AE}" pid="4" name="MSIP_Label_a4de43ec-192a-49eb-8e54-baeb8c71bbbe_Method">
    <vt:lpwstr>Standard</vt:lpwstr>
  </property>
  <property fmtid="{D5CDD505-2E9C-101B-9397-08002B2CF9AE}" pid="5" name="MSIP_Label_a4de43ec-192a-49eb-8e54-baeb8c71bbbe_Name">
    <vt:lpwstr>Confidential – Oracle Internal</vt:lpwstr>
  </property>
  <property fmtid="{D5CDD505-2E9C-101B-9397-08002B2CF9AE}" pid="6" name="MSIP_Label_a4de43ec-192a-49eb-8e54-baeb8c71bbbe_SiteId">
    <vt:lpwstr>4e2c6054-71cb-48f1-bd6c-3a9705aca71b</vt:lpwstr>
  </property>
  <property fmtid="{D5CDD505-2E9C-101B-9397-08002B2CF9AE}" pid="7" name="MSIP_Label_a4de43ec-192a-49eb-8e54-baeb8c71bbbe_ActionId">
    <vt:lpwstr>d7a83ecf-86b0-45f8-a9a9-894d9537fd3f</vt:lpwstr>
  </property>
  <property fmtid="{D5CDD505-2E9C-101B-9397-08002B2CF9AE}" pid="8" name="MSIP_Label_a4de43ec-192a-49eb-8e54-baeb8c71bbbe_ContentBits">
    <vt:lpwstr>2</vt:lpwstr>
  </property>
  <property fmtid="{D5CDD505-2E9C-101B-9397-08002B2CF9AE}" pid="9" name="MSIP_Label_a4de43ec-192a-49eb-8e54-baeb8c71bbbe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Confidential – Oracle Internal</vt:lpwstr>
  </property>
</Properties>
</file>