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217F-D404-CE9B-996A-EC8039BBE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C52C44-525B-A27C-7CEA-0A88D493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3DD7-9375-C0C9-64A2-3EC237CE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35D73-952A-15BF-34F7-5540317A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0A78-6F18-4EA3-9483-3492489B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1CFF-9A58-4285-91CE-513CDC2F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81937-0061-39AD-9CCD-7D7685980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33D-F5A7-7A71-A7CE-9D69383E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5D8B7-D22F-F720-5577-C3CC0EC5B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6268-7577-3550-83C5-4541E7A4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9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48AE3-EC27-6279-9A44-61B1681B0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A3E0E-46ED-62EE-F84B-EC50EEED5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465BE-1E63-6468-118D-27886AD52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CCA11-0D46-204D-C617-2A21E5C1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7DEC-7069-0BEB-1AB7-A464DF94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38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2FAB-69FC-49C5-2EC8-08F07663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52720-A87E-D8DF-3B65-802384C3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61BB7-EFC6-9C62-B3A0-EB08FBAD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9D42-F347-C929-F95F-67EC0428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5216-C338-51AE-8C28-CD885928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9958-1A48-E5EA-7449-8D9FB220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97E18-AF10-F31B-E64F-DEE207EA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5942-D345-264D-C2D3-B6DE1913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3947E-D230-3320-A5EF-B40A3E9DD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AB5C-81D9-AE5F-4E36-791607AB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32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ACAD-25F0-AC0B-8F2C-A58042B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4A78-3086-22F6-E081-3BF42A8DD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F0917-9B0B-F27A-6272-1B570CAD7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7AA81-1DBF-9DAB-AB9F-D47F0B8E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7122E-2C02-2563-0CB9-6B6BABF2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51EF4-BEE5-3513-741F-6E8087D7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7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C856-448F-8F54-FF8E-466816DBD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077B-BF1E-8206-E604-0D4E080C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9909-560F-80F6-5C1E-15B369C90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920D1-3604-6C6A-E36B-9FCD026CD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DB441-8A2F-510F-5F61-0B6D5F38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F9C01-1ECD-A984-1F62-0A72918C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5B5F-F0BB-4033-3670-F94B2D39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4C492-3F47-7EFF-4125-CDC305F6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708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4C50-8702-3307-203B-1A001A50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2B40C-8078-99F4-98F2-D7A19A2D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302BB-33D5-96A4-A387-A30788AC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3EC8-284B-519B-DBDE-37468163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1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CA4F6-873B-272E-E844-7E59333E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C4A96-452B-FF41-3B42-2096D4031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E2DC1-64F1-F050-AD54-A6FAC8E9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73DA-9988-15C0-B380-F7B8CDC0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BC2A-1384-739A-BEB9-2DD17ED0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1C34C-10B5-0FD9-65FC-12A9DBA87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B7E50-3188-8DBC-3D80-C6EAED42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E8405-ADA2-34A4-7A8F-019E09B31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FA7CC-112E-3BEF-A7CC-C38167F5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5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1D09-04A8-B3CD-B290-867998DD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58DF0-56FA-67D8-ADA3-19DFB3AA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3F93C-1BEA-FBF5-ACA7-AE1D2E3B7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20548-3F2D-424B-3B00-014F8C31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7BC85-147B-1CE9-8A24-7036E459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836E-6089-2636-C08A-A0EC23AD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3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3C338-193B-9B13-5AC5-A840F7F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C15C-C417-F227-0122-822DD6D4A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82D2-6C59-E5AE-AEC0-7DEDF7594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ACA4F-315D-4517-BFB1-8274289C95A2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758BA-4279-B85F-5BED-CCC07E8CC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1892-9DBD-95A5-B6A7-AAED35890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F990-35F1-40AB-BEE0-542B332145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6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E81C493-00D9-95B5-8A82-999BD9B4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Pizza Sales Report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5F0A9A7-F865-DE3E-D802-50E7E886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575"/>
            <a:ext cx="10515600" cy="443843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Objective :</a:t>
            </a:r>
          </a:p>
          <a:p>
            <a:r>
              <a:rPr lang="en-US" sz="2400" dirty="0"/>
              <a:t>To analyze pizza sales data to uncover key trends, performance metrics, and actionable insights for data-driven business decisions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Scope :</a:t>
            </a:r>
          </a:p>
          <a:p>
            <a:r>
              <a:rPr lang="en-IN" sz="2400" dirty="0"/>
              <a:t>Analyse historical sales data.</a:t>
            </a:r>
          </a:p>
          <a:p>
            <a:r>
              <a:rPr lang="en-US" sz="2400" dirty="0"/>
              <a:t>Identify top-performing pizzas and categories.</a:t>
            </a:r>
          </a:p>
          <a:p>
            <a:r>
              <a:rPr lang="en-US" sz="2400" dirty="0"/>
              <a:t>Evaluate sales patterns across time (daily, weekly, monthly).</a:t>
            </a:r>
          </a:p>
          <a:p>
            <a:r>
              <a:rPr lang="en-US" sz="2400" dirty="0"/>
              <a:t>Understand customer preferences and peak sales periods.</a:t>
            </a:r>
          </a:p>
          <a:p>
            <a:r>
              <a:rPr lang="en-US" sz="2400" dirty="0"/>
              <a:t>Provide recommendations to improve sales and inventory planning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068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1F3C-36F0-983F-1612-B645BF62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787CE-E4A7-819E-9A06-7BD090D6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MS Excel / CSV :</a:t>
            </a:r>
          </a:p>
          <a:p>
            <a:r>
              <a:rPr lang="en-IN" sz="2400" dirty="0"/>
              <a:t>Source of raw data (Pizza Sales Data).</a:t>
            </a:r>
          </a:p>
          <a:p>
            <a:r>
              <a:rPr lang="en-IN" sz="2400" dirty="0"/>
              <a:t>Pivot tables for Daily and Hourly trend of sales.</a:t>
            </a:r>
          </a:p>
          <a:p>
            <a:r>
              <a:rPr lang="en-IN" sz="2400" dirty="0"/>
              <a:t>Created charts for percentage of sales on categories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MS SQL Server Management Studio:</a:t>
            </a:r>
          </a:p>
          <a:p>
            <a:r>
              <a:rPr lang="en-IN" sz="2400" dirty="0"/>
              <a:t>Performed Pizza Sales Queries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69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51B3-D3D2-FAB7-81BC-2A96DA08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6AEA6-7227-7C2F-3EB6-B46862157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07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Pizza Sales Report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sukumar eeka</dc:creator>
  <cp:lastModifiedBy>sukumar eeka</cp:lastModifiedBy>
  <cp:revision>1</cp:revision>
  <dcterms:created xsi:type="dcterms:W3CDTF">2025-05-15T04:15:58Z</dcterms:created>
  <dcterms:modified xsi:type="dcterms:W3CDTF">2025-05-15T04:15:59Z</dcterms:modified>
</cp:coreProperties>
</file>