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04" r:id="rId2"/>
    <p:sldId id="505" r:id="rId3"/>
  </p:sldIdLst>
  <p:sldSz cx="9144000" cy="6858000" type="screen4x3"/>
  <p:notesSz cx="10020300" cy="688816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7"/>
    <p:restoredTop sz="81773"/>
  </p:normalViewPr>
  <p:slideViewPr>
    <p:cSldViewPr showGuides="1">
      <p:cViewPr varScale="1">
        <p:scale>
          <a:sx n="71" d="100"/>
          <a:sy n="71" d="100"/>
        </p:scale>
        <p:origin x="58" y="672"/>
      </p:cViewPr>
      <p:guideLst>
        <p:guide orient="horz" pos="2156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丁丁" userId="7d4bc18f-e4c1-4457-988d-c256acc4dcc2" providerId="ADAL" clId="{E888E201-F0FE-4085-B095-8F7C516C3EE1}"/>
    <pc:docChg chg="addSld">
      <pc:chgData name="丁丁丁" userId="7d4bc18f-e4c1-4457-988d-c256acc4dcc2" providerId="ADAL" clId="{E888E201-F0FE-4085-B095-8F7C516C3EE1}" dt="2023-12-31T07:26:24.628" v="0" actId="680"/>
      <pc:docMkLst>
        <pc:docMk/>
      </pc:docMkLst>
      <pc:sldChg chg="new">
        <pc:chgData name="丁丁丁" userId="7d4bc18f-e4c1-4457-988d-c256acc4dcc2" providerId="ADAL" clId="{E888E201-F0FE-4085-B095-8F7C516C3EE1}" dt="2023-12-31T07:26:24.628" v="0" actId="680"/>
        <pc:sldMkLst>
          <pc:docMk/>
          <pc:sldMk cId="2425835959" sldId="5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37B5B9-0FF5-4CFE-AAD6-A6D4941A9AFA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3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3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3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5313" y="0"/>
            <a:ext cx="4343400" cy="34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3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6462" cy="25844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6" tIns="48308" rIns="96616" bIns="48308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3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5313" y="6542088"/>
            <a:ext cx="4343400" cy="34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6" tIns="48308" rIns="96616" bIns="48308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zh-CN" sz="13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z="13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1" name="Group 3"/>
            <p:cNvGrpSpPr/>
            <p:nvPr/>
          </p:nvGrpSpPr>
          <p:grpSpPr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1188" y="26035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pPr lvl="0" fontAlgn="base"/>
            <a:r>
              <a:rPr lang="zh-CN" altLang="zh-CN" strike="noStrike" noProof="0"/>
              <a:t>C语言程序设计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pPr lvl="0" fontAlgn="base"/>
            <a:r>
              <a:rPr lang="zh-CN" altLang="zh-CN" strike="noStrike" noProof="0"/>
              <a:t>单击此处编辑母版副标题样式</a:t>
            </a:r>
          </a:p>
        </p:txBody>
      </p:sp>
      <p:sp>
        <p:nvSpPr>
          <p:cNvPr id="23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248400"/>
            <a:ext cx="208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DA92C8-0002-4AC5-8550-12AF13DC1D9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248400"/>
            <a:ext cx="15986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214313"/>
            <a:ext cx="2176462" cy="5889625"/>
          </a:xfrm>
        </p:spPr>
        <p:txBody>
          <a:bodyPr vert="eaVert"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214313"/>
            <a:ext cx="6380163" cy="58896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250825" y="1989138"/>
            <a:ext cx="4278313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1538" y="1989138"/>
            <a:ext cx="4278312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 b="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395288" y="214313"/>
            <a:ext cx="854868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C语言程序设计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250825" y="1989138"/>
            <a:ext cx="8709025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3638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文本框 1"/>
          <p:cNvSpPr txBox="1">
            <a:spLocks noChangeArrowheads="1"/>
          </p:cNvSpPr>
          <p:nvPr/>
        </p:nvSpPr>
        <p:spPr bwMode="auto">
          <a:xfrm>
            <a:off x="20320" y="45720"/>
            <a:ext cx="9018270" cy="681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图和树算法总结（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计算；概念；原理；计算复杂度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0" marR="0" lvl="0" indent="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最小生成树：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Kruskal算法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（森林，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O(ElgV)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Prim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算法（树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,O(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ElgV)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单源最短路：</a:t>
            </a: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Bellman-Ford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算法（跳数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O(EV)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Dijkstra算法(O(ElgV))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差分约束系统（转化，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多源最短路：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O(V</a:t>
            </a:r>
            <a:r>
              <a:rPr lang="en-US" altLang="zh-CN" sz="24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)-&gt;O(V</a:t>
            </a:r>
            <a:r>
              <a:rPr lang="en-US" altLang="zh-CN" sz="24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3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lgV)-&gt;O(V</a:t>
            </a:r>
            <a:r>
              <a:rPr lang="en-US" altLang="zh-CN" sz="24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3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)-&gt;O(V</a:t>
            </a:r>
            <a:r>
              <a:rPr lang="en-US" altLang="zh-CN" sz="24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lgV)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重复平方技术多源最短路算法（跳数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O(V</a:t>
            </a:r>
            <a:r>
              <a:rPr lang="en-US" altLang="zh-CN" sz="20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)—&gt;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O(V</a:t>
            </a:r>
            <a:r>
              <a:rPr kumimoji="0" lang="en-US" altLang="zh-CN" sz="2000" b="1" i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lgV)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Floyd-Warshal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算法（中间结点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O(V</a:t>
            </a:r>
            <a:r>
              <a:rPr lang="en-US" altLang="zh-CN" sz="20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3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；有向图的传递闭包；</a:t>
            </a: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稀疏图的Johnson算法(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转化，</a:t>
            </a:r>
            <a:r>
              <a:rPr lang="en-US" altLang="zh-CN" sz="2000" b="1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sym typeface="+mn-ea"/>
              </a:rPr>
              <a:t>O(VElgV)=O(V</a:t>
            </a:r>
            <a:r>
              <a:rPr lang="en-US" altLang="zh-CN" sz="2000" b="1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en-US" altLang="zh-CN" sz="2000" b="1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sym typeface="+mn-ea"/>
              </a:rPr>
              <a:t>lgV)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361950" marR="0" lvl="0" indent="-361950" algn="l" defTabSz="914400" rtl="0" ea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最大流：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Ford-Fulkerson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法(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O(E*f</a:t>
            </a:r>
            <a:r>
              <a:rPr lang="en-US" altLang="zh-CN" sz="2000" b="1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*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)；Edmonds-Karp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O(VE</a:t>
            </a:r>
            <a:r>
              <a:rPr lang="en-US" altLang="zh-CN" sz="2000" b="1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2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；最大二分匹配问题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(</a:t>
            </a:r>
            <a:r>
              <a:rPr lang="zh-CN" altLang="en-US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转化，</a:t>
            </a:r>
            <a:r>
              <a:rPr lang="en-US" altLang="zh-CN" sz="2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+mn-ea"/>
              </a:rPr>
              <a:t>O(VE))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084A-AA49-4A97-08A3-CE02975A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23B1C-6CB0-9DE3-7759-A2EDFAB9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6D7DF-6B2D-4711-2098-B8622C67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A6244-8C30-4B81-BDF4-BE9D9903ECC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2023/12/31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835959"/>
      </p:ext>
    </p:extLst>
  </p:cSld>
  <p:clrMapOvr>
    <a:masterClrMapping/>
  </p:clrMapOvr>
</p:sld>
</file>

<file path=ppt/theme/theme1.xml><?xml version="1.0" encoding="utf-8"?>
<a:theme xmlns:a="http://schemas.openxmlformats.org/drawingml/2006/main" name="my_model">
  <a:themeElements>
    <a:clrScheme name="my_mode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_model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Arial</vt:lpstr>
      <vt:lpstr>Tahoma</vt:lpstr>
      <vt:lpstr>Wingdings</vt:lpstr>
      <vt:lpstr>my_model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CJC</dc:creator>
  <cp:lastModifiedBy>丁丁丁</cp:lastModifiedBy>
  <cp:revision>806</cp:revision>
  <cp:lastPrinted>2019-11-23T03:27:00Z</cp:lastPrinted>
  <dcterms:created xsi:type="dcterms:W3CDTF">2007-12-26T08:54:00Z</dcterms:created>
  <dcterms:modified xsi:type="dcterms:W3CDTF">2023-12-31T07:26:26Z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F520D146CA684BFD8D613206E43E0424</vt:lpwstr>
  </property>
</Properties>
</file>