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Lobster"/>
      <p:regular r:id="rId12"/>
    </p:embeddedFont>
    <p:embeddedFont>
      <p:font typeface="Lucida Handwriting" panose="03010101010101010101" pitchFamily="66" charset="0"/>
      <p:regular r:id="rId13"/>
    </p:embeddedFont>
    <p:embeddedFont>
      <p:font typeface="Questria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8dbb81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a8dbb81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8dbb81c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a8dbb81c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a8dbb81c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4a8dbb81c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8dbb81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a8dbb81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8dbb81c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a8dbb81c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a9a732f7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a9a732f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9a732f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a9a732f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9a732f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4a9a732f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7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>
            <a:spLocks noGrp="1"/>
          </p:cNvSpPr>
          <p:nvPr>
            <p:ph type="pic" idx="2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8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34" name="Google Shape;34;p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960"/>
              <a:buFont typeface="Noto Sans Symbols"/>
              <a:buChar char="●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1154955" y="3129280"/>
            <a:ext cx="3401062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0">
            <a:alphaModFix/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9B6BF2">
                  <a:alpha val="6666"/>
                </a:srgbClr>
              </a:gs>
              <a:gs pos="36000">
                <a:srgbClr val="9B6BF2">
                  <a:alpha val="5882"/>
                </a:srgbClr>
              </a:gs>
              <a:gs pos="69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sz="42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6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ts val="1120"/>
              <a:buFont typeface="Noto Sans Symbols"/>
              <a:buChar char="●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1002750"/>
            <a:ext cx="12191999" cy="4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i="1" dirty="0">
                <a:latin typeface="Lucida Handwriting" panose="03010101010101010101" pitchFamily="66" charset="0"/>
                <a:ea typeface="Lobster"/>
                <a:cs typeface="Lobster"/>
                <a:sym typeface="Lobster"/>
              </a:rPr>
              <a:t>Romans  </a:t>
            </a:r>
            <a:endParaRPr sz="9600" i="1" dirty="0">
              <a:latin typeface="Lucida Handwriting" panose="03010101010101010101" pitchFamily="66" charset="0"/>
              <a:ea typeface="Lobster"/>
              <a:cs typeface="Lobster"/>
              <a:sym typeface="Lobster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i="1" dirty="0" smtClean="0">
                <a:latin typeface="Lucida Handwriting" panose="03010101010101010101" pitchFamily="66" charset="0"/>
                <a:ea typeface="Lobster"/>
                <a:cs typeface="Lobster"/>
                <a:sym typeface="Lobster"/>
              </a:rPr>
              <a:t>Enterprise</a:t>
            </a:r>
            <a:endParaRPr lang="en-US" sz="9600" i="1" dirty="0">
              <a:latin typeface="Lucida Handwriting" panose="03010101010101010101" pitchFamily="66" charset="0"/>
              <a:ea typeface="Lobster"/>
              <a:cs typeface="Lobster"/>
              <a:sym typeface="Lobster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i="1" dirty="0" smtClean="0">
                <a:latin typeface="Lucida Handwriting" panose="03010101010101010101" pitchFamily="66" charset="0"/>
                <a:ea typeface="Lobster"/>
                <a:cs typeface="Lobster"/>
                <a:sym typeface="Lobster"/>
              </a:rPr>
              <a:t>    Represents</a:t>
            </a:r>
            <a:r>
              <a:rPr lang="en-US" sz="9600" i="1" dirty="0">
                <a:latin typeface="Lucida Handwriting" panose="03010101010101010101" pitchFamily="66" charset="0"/>
                <a:ea typeface="Lobster"/>
                <a:cs typeface="Lobster"/>
                <a:sym typeface="Lobster"/>
              </a:rPr>
              <a:t>...</a:t>
            </a:r>
            <a:endParaRPr sz="9600" i="1" dirty="0">
              <a:latin typeface="Lucida Handwriting" panose="03010101010101010101" pitchFamily="66" charset="0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625" y="922075"/>
            <a:ext cx="1890750" cy="17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46364" y="3176777"/>
            <a:ext cx="11499272" cy="1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1" dirty="0">
                <a:latin typeface="Lucida Handwriting" panose="03010101010101010101" pitchFamily="66" charset="0"/>
                <a:ea typeface="Lobster"/>
                <a:cs typeface="Lobster"/>
                <a:sym typeface="Lobster"/>
              </a:rPr>
              <a:t>Discord bot in C#</a:t>
            </a:r>
            <a:endParaRPr sz="8800" i="1" dirty="0">
              <a:latin typeface="Lucida Handwriting" panose="03010101010101010101" pitchFamily="66" charset="0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3241300" y="970050"/>
            <a:ext cx="6268200" cy="4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u="sng"/>
              <a:t>The</a:t>
            </a:r>
            <a:r>
              <a:rPr lang="en-US" sz="9600"/>
              <a:t> </a:t>
            </a:r>
            <a:endParaRPr sz="9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 </a:t>
            </a:r>
            <a:r>
              <a:rPr lang="en-US" sz="9600" u="sng"/>
              <a:t>Problem:</a:t>
            </a:r>
            <a:endParaRPr sz="96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1476300" y="987275"/>
            <a:ext cx="9239400" cy="4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I was bored in Discord and wanted to create something to satisfy boredom. 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3574200" y="987300"/>
            <a:ext cx="50436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   </a:t>
            </a:r>
            <a:r>
              <a:rPr lang="en-US" sz="9600" u="sng"/>
              <a:t>The  </a:t>
            </a:r>
            <a:endParaRPr sz="9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u="sng"/>
              <a:t>Solution: </a:t>
            </a:r>
            <a:endParaRPr sz="96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/>
        </p:nvSpPr>
        <p:spPr>
          <a:xfrm>
            <a:off x="3574200" y="987300"/>
            <a:ext cx="50436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u="sng"/>
              <a:t> </a:t>
            </a:r>
            <a:endParaRPr sz="9600" u="sng"/>
          </a:p>
        </p:txBody>
      </p:sp>
      <p:sp>
        <p:nvSpPr>
          <p:cNvPr id="174" name="Google Shape;174;p24"/>
          <p:cNvSpPr txBox="1"/>
          <p:nvPr/>
        </p:nvSpPr>
        <p:spPr>
          <a:xfrm rot="204">
            <a:off x="3625850" y="2333475"/>
            <a:ext cx="50436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1" u="sng" dirty="0"/>
              <a:t>Creating the bot and its</a:t>
            </a:r>
            <a:endParaRPr sz="3600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	</a:t>
            </a:r>
            <a:r>
              <a:rPr lang="en-US" sz="3600" dirty="0"/>
              <a:t>	</a:t>
            </a:r>
            <a:r>
              <a:rPr lang="en-US" sz="3600" i="1" u="sng" dirty="0" smtClean="0"/>
              <a:t>profile</a:t>
            </a:r>
            <a:endParaRPr sz="3600" i="1" u="sng" dirty="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625"/>
            <a:ext cx="3625850" cy="645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1800" y="174625"/>
            <a:ext cx="3510200" cy="64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3574200" y="987300"/>
            <a:ext cx="50436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u="sng"/>
              <a:t> </a:t>
            </a:r>
            <a:endParaRPr sz="9600" u="sng"/>
          </a:p>
        </p:txBody>
      </p:sp>
      <p:sp>
        <p:nvSpPr>
          <p:cNvPr id="182" name="Google Shape;182;p25"/>
          <p:cNvSpPr txBox="1"/>
          <p:nvPr/>
        </p:nvSpPr>
        <p:spPr>
          <a:xfrm rot="156">
            <a:off x="1196975" y="150"/>
            <a:ext cx="66294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u="sng"/>
              <a:t>Bringing the bot online</a:t>
            </a:r>
            <a:endParaRPr sz="4800" i="1" u="sng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5275"/>
            <a:ext cx="8532076" cy="529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075" y="0"/>
            <a:ext cx="36599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 rot="228">
            <a:off x="3536725" y="150"/>
            <a:ext cx="45153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u="sng"/>
              <a:t>Bot Commands</a:t>
            </a:r>
            <a:endParaRPr sz="4800" i="1" u="sng"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3560">
            <a:off x="454025" y="4007025"/>
            <a:ext cx="455295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01421">
            <a:off x="7480400" y="845023"/>
            <a:ext cx="4458576" cy="2201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89348">
            <a:off x="6088737" y="2889249"/>
            <a:ext cx="3773725" cy="35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6266">
            <a:off x="1073150" y="868076"/>
            <a:ext cx="4571999" cy="248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 rot="259">
            <a:off x="2111400" y="2230575"/>
            <a:ext cx="7969200" cy="1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THANK YOU!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Lobster</vt:lpstr>
      <vt:lpstr>Arial</vt:lpstr>
      <vt:lpstr>Noto Sans Symbols</vt:lpstr>
      <vt:lpstr>Lucida Handwriting</vt:lpstr>
      <vt:lpstr>Questrial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Juliet Romans</cp:lastModifiedBy>
  <cp:revision>1</cp:revision>
  <dcterms:modified xsi:type="dcterms:W3CDTF">2018-12-19T02:45:12Z</dcterms:modified>
</cp:coreProperties>
</file>