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4" r:id="rId3"/>
    <p:sldId id="274" r:id="rId4"/>
    <p:sldId id="272" r:id="rId5"/>
    <p:sldId id="275" r:id="rId6"/>
    <p:sldId id="258" r:id="rId7"/>
    <p:sldId id="265" r:id="rId8"/>
    <p:sldId id="270" r:id="rId9"/>
    <p:sldId id="266" r:id="rId10"/>
    <p:sldId id="260" r:id="rId11"/>
    <p:sldId id="267" r:id="rId12"/>
    <p:sldId id="262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93"/>
    <p:restoredTop sz="94694"/>
  </p:normalViewPr>
  <p:slideViewPr>
    <p:cSldViewPr snapToGrid="0">
      <p:cViewPr varScale="1">
        <p:scale>
          <a:sx n="121" d="100"/>
          <a:sy n="121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6A03408B-020C-8E4C-93D3-8633BAABEDAE}" type="datetimeFigureOut">
              <a:rPr lang="en-UA" smtClean="0"/>
              <a:t>07.11.2022</a:t>
            </a:fld>
            <a:endParaRPr lang="en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C40B851-1F5F-4840-85F8-62D3D6A579F8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556444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3408B-020C-8E4C-93D3-8633BAABEDAE}" type="datetimeFigureOut">
              <a:rPr lang="en-UA" smtClean="0"/>
              <a:t>07.11.2022</a:t>
            </a:fld>
            <a:endParaRPr lang="en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B851-1F5F-4840-85F8-62D3D6A579F8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4085669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A03408B-020C-8E4C-93D3-8633BAABEDAE}" type="datetimeFigureOut">
              <a:rPr lang="en-UA" smtClean="0"/>
              <a:t>07.11.2022</a:t>
            </a:fld>
            <a:endParaRPr lang="en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C40B851-1F5F-4840-85F8-62D3D6A579F8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120176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3408B-020C-8E4C-93D3-8633BAABEDAE}" type="datetimeFigureOut">
              <a:rPr lang="en-UA" smtClean="0"/>
              <a:t>07.11.2022</a:t>
            </a:fld>
            <a:endParaRPr lang="en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B851-1F5F-4840-85F8-62D3D6A579F8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995546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A03408B-020C-8E4C-93D3-8633BAABEDAE}" type="datetimeFigureOut">
              <a:rPr lang="en-UA" smtClean="0"/>
              <a:t>07.11.2022</a:t>
            </a:fld>
            <a:endParaRPr lang="en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C40B851-1F5F-4840-85F8-62D3D6A579F8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5645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A03408B-020C-8E4C-93D3-8633BAABEDAE}" type="datetimeFigureOut">
              <a:rPr lang="en-UA" smtClean="0"/>
              <a:t>07.11.2022</a:t>
            </a:fld>
            <a:endParaRPr lang="en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C40B851-1F5F-4840-85F8-62D3D6A579F8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917050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A03408B-020C-8E4C-93D3-8633BAABEDAE}" type="datetimeFigureOut">
              <a:rPr lang="en-UA" smtClean="0"/>
              <a:t>07.11.2022</a:t>
            </a:fld>
            <a:endParaRPr lang="en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C40B851-1F5F-4840-85F8-62D3D6A579F8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033645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3408B-020C-8E4C-93D3-8633BAABEDAE}" type="datetimeFigureOut">
              <a:rPr lang="en-UA" smtClean="0"/>
              <a:t>07.11.2022</a:t>
            </a:fld>
            <a:endParaRPr lang="en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B851-1F5F-4840-85F8-62D3D6A579F8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9414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A03408B-020C-8E4C-93D3-8633BAABEDAE}" type="datetimeFigureOut">
              <a:rPr lang="en-UA" smtClean="0"/>
              <a:t>07.11.2022</a:t>
            </a:fld>
            <a:endParaRPr lang="en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C40B851-1F5F-4840-85F8-62D3D6A579F8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4024023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3408B-020C-8E4C-93D3-8633BAABEDAE}" type="datetimeFigureOut">
              <a:rPr lang="en-UA" smtClean="0"/>
              <a:t>07.11.2022</a:t>
            </a:fld>
            <a:endParaRPr lang="en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B851-1F5F-4840-85F8-62D3D6A579F8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41066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A03408B-020C-8E4C-93D3-8633BAABEDAE}" type="datetimeFigureOut">
              <a:rPr lang="en-UA" smtClean="0"/>
              <a:t>07.11.2022</a:t>
            </a:fld>
            <a:endParaRPr lang="en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EC40B851-1F5F-4840-85F8-62D3D6A579F8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449265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3408B-020C-8E4C-93D3-8633BAABEDAE}" type="datetimeFigureOut">
              <a:rPr lang="en-UA" smtClean="0"/>
              <a:t>07.11.2022</a:t>
            </a:fld>
            <a:endParaRPr lang="en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0B851-1F5F-4840-85F8-62D3D6A579F8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25782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F2B60-029B-BEF4-9BE0-4D6EAB89FA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A" dirty="0"/>
              <a:t>JMeter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D1D1AD-71E3-DA87-B3DB-153C107BF9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811106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196AA24-3187-31A5-2FFF-C594615780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2371" y="643466"/>
            <a:ext cx="1026924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166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6A258EE-FF96-CFD6-4B84-0891E15CEA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859" y="643466"/>
            <a:ext cx="1022214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261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F10CAAAC-99FB-EC14-8AB8-FD058D4A31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722" y="643466"/>
            <a:ext cx="10316796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679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984687B-789E-453B-921F-7804CCA6B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0495A546-1866-442A-8EF9-B683FCB3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FC9B1F-EB6E-40D2-8261-0142E7326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08DB0E74-FB47-4298-AF40-FAC8939F9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08813488-5B66-4FB7-A177-9B9B4658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35E4BF3-25DA-41E9-B880-A0DC6C1EF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813C1F92-ED6B-4F19-9415-BFB5B5B5A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E40EF46-D7B9-447E-ACB4-D78972199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123CAE24-12FF-43D7-A6C0-6AA792E3A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372F5DB-BF3F-4325-85B0-CDCE7A6A68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B25A9653-2959-449B-BA93-64D5656B1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683D52E0-024E-49EA-B58E-AFCB54B93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42DB067-C8BB-4763-B3AC-A1AFC1F94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BFADE60-883C-490B-8717-29178631E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276CDC4A-1010-43AB-BD13-E9BC487D6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E6DA892F-7AE7-4A83-9BFB-D5FDBA16D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2079130B-2394-449B-80DB-0B9946C7B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F852A68-5FD2-4BD4-902A-37D580B79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1CD48066-FF17-425E-9EEC-795CD0CA4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374D862B-A8E1-4CB9-8529-077C6DBA5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5A3B1A83-9C72-4407-A5BF-A9EAA5C4D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C73AF399-B36E-419F-92C0-533EFBD9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4C60536-EA03-4AF4-3A41-246C67167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1477651"/>
            <a:ext cx="3756774" cy="4575659"/>
          </a:xfrm>
        </p:spPr>
        <p:txBody>
          <a:bodyPr anchor="t">
            <a:normAutofit/>
          </a:bodyPr>
          <a:lstStyle/>
          <a:p>
            <a:pPr algn="l"/>
            <a:r>
              <a:rPr lang="en-UA" sz="5400">
                <a:solidFill>
                  <a:schemeClr val="accent1"/>
                </a:solidFill>
              </a:rPr>
              <a:t>Thank you!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27553" y="1375241"/>
            <a:ext cx="175681" cy="16659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A5CA-3316-31B5-0A65-33B03F828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9764" y="1477651"/>
            <a:ext cx="6160555" cy="4575660"/>
          </a:xfrm>
        </p:spPr>
        <p:txBody>
          <a:bodyPr anchor="t">
            <a:normAutofit/>
          </a:bodyPr>
          <a:lstStyle/>
          <a:p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3077866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335D929-CBC1-A677-5817-7D24293898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356" y="265043"/>
            <a:ext cx="10402956" cy="5989983"/>
          </a:xfrm>
        </p:spPr>
      </p:pic>
    </p:spTree>
    <p:extLst>
      <p:ext uri="{BB962C8B-B14F-4D97-AF65-F5344CB8AC3E}">
        <p14:creationId xmlns:p14="http://schemas.microsoft.com/office/powerpoint/2010/main" val="1754479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5C478-CD5D-C601-1802-CE2F10A56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A" dirty="0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945AFAD-F770-AF6D-838A-DDC0EB772A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2122" y="251791"/>
            <a:ext cx="10018643" cy="6175513"/>
          </a:xfrm>
        </p:spPr>
      </p:pic>
    </p:spTree>
    <p:extLst>
      <p:ext uri="{BB962C8B-B14F-4D97-AF65-F5344CB8AC3E}">
        <p14:creationId xmlns:p14="http://schemas.microsoft.com/office/powerpoint/2010/main" val="2701311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7F77F-CF95-C823-AD03-5F47A2BC1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A"/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1F796EE-8465-B880-86D9-75A5637C9D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374" y="424070"/>
            <a:ext cx="10018643" cy="5989981"/>
          </a:xfrm>
        </p:spPr>
      </p:pic>
    </p:spTree>
    <p:extLst>
      <p:ext uri="{BB962C8B-B14F-4D97-AF65-F5344CB8AC3E}">
        <p14:creationId xmlns:p14="http://schemas.microsoft.com/office/powerpoint/2010/main" val="2457284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9E4882F-AE51-0E12-59E8-A20C10618F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419" y="643466"/>
            <a:ext cx="1022214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870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7356B2F-FC66-0604-8026-95B83F6045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6079"/>
          <a:stretch/>
        </p:blipFill>
        <p:spPr>
          <a:xfrm>
            <a:off x="643467" y="1538219"/>
            <a:ext cx="10905066" cy="378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847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25844C5A-4C9C-0752-3D0D-196E671D76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5433" y="643466"/>
            <a:ext cx="1026924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776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BD6F2A32-9C22-A287-EED5-46CACFD9E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119" y="643466"/>
            <a:ext cx="1026924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216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4036A9C-886D-19D1-0E6C-759977744D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7785" y="643466"/>
            <a:ext cx="10316796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943526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{337CD217-68F4-C040-A2F0-1F2BD7B2F1B8}tf16401369</Template>
  <TotalTime>41</TotalTime>
  <Words>4</Words>
  <Application>Microsoft Macintosh PowerPoint</Application>
  <PresentationFormat>Widescreen</PresentationFormat>
  <Paragraphs>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 Light</vt:lpstr>
      <vt:lpstr>Rockwell</vt:lpstr>
      <vt:lpstr>Wingdings</vt:lpstr>
      <vt:lpstr>Atlas</vt:lpstr>
      <vt:lpstr>JMeter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JMeter</dc:title>
  <dc:creator>Oksana Sul</dc:creator>
  <cp:lastModifiedBy>Oksana Sul</cp:lastModifiedBy>
  <cp:revision>4</cp:revision>
  <dcterms:created xsi:type="dcterms:W3CDTF">2022-09-26T11:18:08Z</dcterms:created>
  <dcterms:modified xsi:type="dcterms:W3CDTF">2022-11-07T11:39:59Z</dcterms:modified>
</cp:coreProperties>
</file>