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60" r:id="rId5"/>
    <p:sldId id="259" r:id="rId6"/>
    <p:sldId id="258" r:id="rId7"/>
    <p:sldId id="263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5840"/>
  </p:normalViewPr>
  <p:slideViewPr>
    <p:cSldViewPr snapToGrid="0">
      <p:cViewPr varScale="1">
        <p:scale>
          <a:sx n="84" d="100"/>
          <a:sy n="84" d="100"/>
        </p:scale>
        <p:origin x="20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2C7F-B29B-0F03-F027-2915BB59E5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A" dirty="0"/>
              <a:t>Postman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3B9CB-FA7B-E7B3-C43A-332E14145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19649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9EB98CA-AFEE-572E-B9C2-0E65913D4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7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59B5CC3-DB5C-8D03-792F-4A707249F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28" b="32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0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5FC349-B572-95EF-434D-95AC42802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37" b="45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9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8D37945-8415-977D-E657-AA6231D5F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3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E054B4B-0105-7CE1-0259-4B5432374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5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6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250126EE-0D61-4122-C2B0-1B0159C7B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3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D5582C9-8721-974E-DB68-85C368FED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9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787D71-75B3-6B64-DEFB-1897D461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1477651"/>
            <a:ext cx="3756774" cy="4575659"/>
          </a:xfrm>
        </p:spPr>
        <p:txBody>
          <a:bodyPr anchor="t">
            <a:normAutofit/>
          </a:bodyPr>
          <a:lstStyle/>
          <a:p>
            <a:pPr algn="l"/>
            <a:r>
              <a:rPr lang="en-UA" sz="5400">
                <a:solidFill>
                  <a:schemeClr val="accent1"/>
                </a:solidFill>
              </a:rPr>
              <a:t>Thank you!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7553" y="1375241"/>
            <a:ext cx="17568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0B7B7-DDDF-B108-EB85-8454A7456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764" y="1477651"/>
            <a:ext cx="6160555" cy="4575660"/>
          </a:xfrm>
        </p:spPr>
        <p:txBody>
          <a:bodyPr anchor="t">
            <a:norm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8077760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69</TotalTime>
  <Words>4</Words>
  <Application>Microsoft Macintosh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 Light</vt:lpstr>
      <vt:lpstr>Rockwell</vt:lpstr>
      <vt:lpstr>Wingdings</vt:lpstr>
      <vt:lpstr>Atlas</vt:lpstr>
      <vt:lpstr>Postman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</dc:title>
  <dc:creator>Oksana Sul</dc:creator>
  <cp:lastModifiedBy>Oksana Sul</cp:lastModifiedBy>
  <cp:revision>2</cp:revision>
  <dcterms:created xsi:type="dcterms:W3CDTF">2022-09-26T08:32:55Z</dcterms:created>
  <dcterms:modified xsi:type="dcterms:W3CDTF">2022-09-26T11:56:17Z</dcterms:modified>
</cp:coreProperties>
</file>