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1" r:id="rId1"/>
  </p:sldMasterIdLst>
  <p:notesMasterIdLst>
    <p:notesMasterId r:id="rId10"/>
  </p:notesMasterIdLst>
  <p:sldIdLst>
    <p:sldId id="256" r:id="rId2"/>
    <p:sldId id="258" r:id="rId3"/>
    <p:sldId id="260" r:id="rId4"/>
    <p:sldId id="257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AECF-DE91-43E5-9164-E7D4A6D1E49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419F-6CB5-418E-AF66-5E9A755A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latin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3CEB-0B13-48A4-8C2B-21AEF09F7519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154E24-0187-47DF-BEF1-624DBBAEC0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8208" y="2590077"/>
            <a:ext cx="3170616" cy="16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3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727A-0BEB-45F7-9FF6-EAE1E507B227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977-5783-49B8-9ED7-C7B0F975CC27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856D-749E-4A37-8B79-740EBBA3E433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19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05B0-6ECF-496E-9E2D-839219C58465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2B58-7D4E-4BE5-AF50-9D5982CAB7B1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2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68B-9CA6-40A9-9517-EFCAF4000F78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0FF-38B1-4A13-B439-45FF680E3C53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4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9B31C6-04CD-4281-997D-B9358C3F81E4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ova Cond Light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Arial Nova Light" panose="020B0304020202020204" pitchFamily="34" charset="0"/>
              </a:defRPr>
            </a:lvl1pPr>
            <a:lvl2pPr>
              <a:defRPr>
                <a:latin typeface="Arial Nova Light" panose="020B03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950F-E29A-48C2-818D-6A9B7EE49BC1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40F0A-FB9A-494E-9C5F-975BA26A10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85825" y="609599"/>
            <a:ext cx="1597513" cy="13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8D76-F07E-4575-B860-503E7CF0039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3899-52F0-4C8E-9911-3EA1977DE1FF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204C-9984-417E-8E88-0FF9162B6B4F}" type="datetime1">
              <a:rPr lang="en-US" smtClean="0"/>
              <a:t>10/5/2018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31E2-BC3F-48D6-A923-F9232D414750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8E7-2790-4596-8372-9654C3D86721}" type="datetime1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6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E10E-BEA8-4AA9-BEF7-1BB9512BAC7C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561-7130-429F-8216-41F74F746DAA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653F-1851-4B66-8ACF-9EEA6CF14C77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www.goatvoter.org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6369-6DD3-4B41-8130-6E2E632B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3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atvot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677-BB2E-440F-9F3F-0A53871B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G.O.A.T VOTER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3C35EF-F18A-4477-92ED-FBAFF875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02082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4: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Bunnicelli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Ghislaine Georges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Islam</a:t>
            </a:r>
          </a:p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Sulai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Sivadel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A0935F-6BBF-4EFB-BE62-529AC1E0655D}"/>
              </a:ext>
            </a:extLst>
          </p:cNvPr>
          <p:cNvSpPr txBox="1">
            <a:spLocks/>
          </p:cNvSpPr>
          <p:nvPr/>
        </p:nvSpPr>
        <p:spPr>
          <a:xfrm>
            <a:off x="680322" y="2742465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G.O.A.T VOTER APP</a:t>
            </a:r>
          </a:p>
        </p:txBody>
      </p:sp>
    </p:spTree>
    <p:extLst>
      <p:ext uri="{BB962C8B-B14F-4D97-AF65-F5344CB8AC3E}">
        <p14:creationId xmlns:p14="http://schemas.microsoft.com/office/powerpoint/2010/main" val="373178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D37B6-2398-4134-8998-F27A239B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Purpose of The GOAT Voter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8FD01F-BAF8-4325-AEF5-9C708B62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7723"/>
            <a:ext cx="9613861" cy="3599316"/>
          </a:xfrm>
        </p:spPr>
        <p:txBody>
          <a:bodyPr>
            <a:no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voter participation;</a:t>
            </a:r>
          </a:p>
          <a:p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information about voting, and candidates easily accessible;</a:t>
            </a:r>
          </a:p>
          <a:p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a one-stop shop platform where users can access information about candidates anywhere in the United States.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06FEA-1971-4EFE-AE5E-01F91711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5404-FEB4-4F4A-851E-BC0A8A57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0" y="767296"/>
            <a:ext cx="9613861" cy="1080938"/>
          </a:xfrm>
        </p:spPr>
        <p:txBody>
          <a:bodyPr>
            <a:normAutofit/>
          </a:bodyPr>
          <a:lstStyle/>
          <a:p>
            <a:r>
              <a:rPr lang="en-US" sz="6600" b="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Steps Taken To Build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F5C8-2921-4231-9E4F-BE5C34EF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Brainstormed</a:t>
            </a:r>
          </a:p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on a problem to focus on</a:t>
            </a:r>
          </a:p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App name</a:t>
            </a:r>
          </a:p>
          <a:p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890A-1D4E-41BB-8568-461AAE4D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22A1-4EAD-4862-A640-CE8F7EEA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88" y="2180404"/>
            <a:ext cx="356037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Front End: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Handlebars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Bootstrap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CSS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Parallax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A0A687-35DD-4D8B-8E5E-32E87ABF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52B7FF-BD52-49E0-A239-74CB10510797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ova Cond Light" panose="020B0604020202020204" pitchFamily="34" charset="0"/>
                <a:ea typeface="+mj-ea"/>
                <a:cs typeface="+mj-cs"/>
              </a:defRPr>
            </a:lvl1pPr>
          </a:lstStyle>
          <a:p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7DC83C-C23C-4B91-AB6D-4392DD1AB947}"/>
              </a:ext>
            </a:extLst>
          </p:cNvPr>
          <p:cNvSpPr txBox="1">
            <a:spLocks/>
          </p:cNvSpPr>
          <p:nvPr/>
        </p:nvSpPr>
        <p:spPr>
          <a:xfrm>
            <a:off x="699460" y="767296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ova Cond Light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6600" b="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Apps Used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BD8F41-FC9F-488D-B7E4-0333892F1F08}"/>
              </a:ext>
            </a:extLst>
          </p:cNvPr>
          <p:cNvSpPr txBox="1">
            <a:spLocks/>
          </p:cNvSpPr>
          <p:nvPr/>
        </p:nvSpPr>
        <p:spPr>
          <a:xfrm>
            <a:off x="3859463" y="2263230"/>
            <a:ext cx="3560375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Back End: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Node.js</a:t>
            </a:r>
          </a:p>
          <a:p>
            <a:r>
              <a:rPr lang="en-US" b="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Mysql</a:t>
            </a:r>
            <a:endParaRPr lang="en-US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Express</a:t>
            </a:r>
          </a:p>
          <a:p>
            <a:r>
              <a:rPr lang="en-US" b="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Sequelize</a:t>
            </a:r>
            <a:endParaRPr lang="en-US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Voyager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Google Civic </a:t>
            </a:r>
            <a:r>
              <a:rPr lang="en-US" b="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Api</a:t>
            </a:r>
            <a:endParaRPr lang="en-US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JSON</a:t>
            </a: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60D12E-74B4-416B-9818-5648976004BF}"/>
              </a:ext>
            </a:extLst>
          </p:cNvPr>
          <p:cNvSpPr txBox="1">
            <a:spLocks/>
          </p:cNvSpPr>
          <p:nvPr/>
        </p:nvSpPr>
        <p:spPr>
          <a:xfrm>
            <a:off x="7419838" y="2124898"/>
            <a:ext cx="3560375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Deployment: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Heroku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Google Domain (</a:t>
            </a:r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www.goatvoter.org</a:t>
            </a:r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https://docs.google.com/spreadsheets/d/11XD-WNjtNo3QMrGhDsiZH9qZ4N8RYmfpszJOZ_qH1g8/edit#gid=0</a:t>
            </a: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12D0FA-2D89-4938-BBFE-D1B0C5BF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8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A563-0B09-4BEC-A157-BEC42E34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06" y="2860318"/>
            <a:ext cx="8144134" cy="1373070"/>
          </a:xfrm>
        </p:spPr>
        <p:txBody>
          <a:bodyPr/>
          <a:lstStyle/>
          <a:p>
            <a:pPr algn="ctr"/>
            <a:r>
              <a:rPr lang="en-US" sz="9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SHOW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2E16-1735-4AF7-B444-D9D4CC5E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14" y="471395"/>
            <a:ext cx="11507371" cy="11176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GOAT Voter App Work?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81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063-9A14-44EB-826E-8CEFD2B7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Challenges Faced Building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8004-D164-4548-9DD1-F97111D9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available/incomplete data about candidates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EE92A-4D49-408B-BAEC-10340039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0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E3F-7476-4C46-8F5B-C0301AA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Features To Be Added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BED4-7AD4-4866-8880-C8101BC6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latin typeface="Batang" panose="02030600000101010101" pitchFamily="18" charset="-127"/>
                <a:ea typeface="Batang" panose="02030600000101010101" pitchFamily="18" charset="-127"/>
              </a:rPr>
              <a:t>Up-to-date information about candidates for all states, not only for incumbents already in office.</a:t>
            </a:r>
          </a:p>
          <a:p>
            <a:endParaRPr lang="en-US" sz="4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4000" dirty="0">
                <a:latin typeface="Batang" panose="02030600000101010101" pitchFamily="18" charset="-127"/>
                <a:ea typeface="Batang" panose="02030600000101010101" pitchFamily="18" charset="-127"/>
              </a:rPr>
              <a:t>Option to request free transportation to get to get to polling sites on election day.</a:t>
            </a:r>
          </a:p>
          <a:p>
            <a:endParaRPr lang="en-US" sz="4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sz="4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CD213-F6B4-47FF-8468-FB75C792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www.goatvoter.org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A69-5321-4646-860E-CE9A00FF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9" y="633045"/>
            <a:ext cx="9268169" cy="3495603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068C-E6C5-4B31-B404-E2DFE9F7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www.goatvoter.org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A85F1-1E09-49EE-83D7-9AF4711A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847" y="4533900"/>
            <a:ext cx="17821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Custom 1">
      <a:dk1>
        <a:srgbClr val="FF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332</TotalTime>
  <Words>245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Batang</vt:lpstr>
      <vt:lpstr>Arabic Typesetting</vt:lpstr>
      <vt:lpstr>Arial</vt:lpstr>
      <vt:lpstr>Arial Black</vt:lpstr>
      <vt:lpstr>Arial Nova Cond Light</vt:lpstr>
      <vt:lpstr>Arial Nova Light</vt:lpstr>
      <vt:lpstr>Calibri</vt:lpstr>
      <vt:lpstr>Times New Roman</vt:lpstr>
      <vt:lpstr>Trebuchet MS</vt:lpstr>
      <vt:lpstr>Berlin</vt:lpstr>
      <vt:lpstr>The G.O.A.T VOTER APP</vt:lpstr>
      <vt:lpstr>Purpose of The GOAT Voter App</vt:lpstr>
      <vt:lpstr>Steps Taken To Build The App</vt:lpstr>
      <vt:lpstr>   </vt:lpstr>
      <vt:lpstr>SHOW TIME!</vt:lpstr>
      <vt:lpstr>Challenges Faced Building The App</vt:lpstr>
      <vt:lpstr>Features To Be Added In The Future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 podiatry</dc:creator>
  <cp:lastModifiedBy>campbell podiatry</cp:lastModifiedBy>
  <cp:revision>75</cp:revision>
  <dcterms:created xsi:type="dcterms:W3CDTF">2018-09-25T00:46:04Z</dcterms:created>
  <dcterms:modified xsi:type="dcterms:W3CDTF">2018-10-06T03:53:25Z</dcterms:modified>
</cp:coreProperties>
</file>