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NAN%20MON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MONI.xlsx]Sheet2!PivotTable1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D-49E6-878F-1D9F9E9A375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FD-49E6-878F-1D9F9E9A375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FD-49E6-878F-1D9F9E9A375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FD-49E6-878F-1D9F9E9A3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054128"/>
        <c:axId val="427805688"/>
      </c:barChart>
      <c:catAx>
        <c:axId val="38605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05688"/>
        <c:crosses val="autoZero"/>
        <c:auto val="1"/>
        <c:lblAlgn val="ctr"/>
        <c:lblOffset val="100"/>
        <c:noMultiLvlLbl val="0"/>
      </c:catAx>
      <c:valAx>
        <c:axId val="42780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45430" y="2865434"/>
            <a:ext cx="9101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</a:t>
            </a:r>
            <a:r>
              <a:rPr lang="en-GB" sz="2400" dirty="0"/>
              <a:t>K. </a:t>
            </a:r>
            <a:r>
              <a:rPr lang="en-GB" sz="2400"/>
              <a:t>THILAK</a:t>
            </a:r>
            <a:endParaRPr lang="en-US" sz="2400" dirty="0"/>
          </a:p>
          <a:p>
            <a:r>
              <a:rPr lang="en-US" sz="2400" dirty="0"/>
              <a:t>REGISTER NO       : 312201</a:t>
            </a:r>
            <a:r>
              <a:rPr lang="en-GB" sz="2400" dirty="0"/>
              <a:t>478</a:t>
            </a:r>
            <a:r>
              <a:rPr lang="en-US" sz="2400" dirty="0"/>
              <a:t>/</a:t>
            </a:r>
            <a:r>
              <a:rPr lang="en-GB" sz="2400" dirty="0"/>
              <a:t>3EB69F92CE4BA79A9DA4060FEC67C752</a:t>
            </a:r>
          </a:p>
          <a:p>
            <a:r>
              <a:rPr lang="en-US" sz="2400" dirty="0"/>
              <a:t>DEPARTMENT      : B.COM (GENERAL)</a:t>
            </a:r>
          </a:p>
          <a:p>
            <a:r>
              <a:rPr lang="en-US" sz="2400" dirty="0"/>
              <a:t>COLLEGE               : 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350053"/>
              </p:ext>
            </p:extLst>
          </p:nvPr>
        </p:nvGraphicFramePr>
        <p:xfrm>
          <a:off x="1066800" y="2057399"/>
          <a:ext cx="73152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Employee performance analysis is a vital process that enables organisations to evaluate employees performance accurately, identify strengths and weaknesses, and align individual goals with organisational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and </a:t>
            </a:r>
            <a:r>
              <a:rPr lang="en-IN" sz="3200" dirty="0" err="1"/>
              <a:t>Preprocessing</a:t>
            </a:r>
            <a:r>
              <a:rPr lang="en-IN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Performance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06B58-8AF8-8923-9D33-B5C1A414DCF4}"/>
              </a:ext>
            </a:extLst>
          </p:cNvPr>
          <p:cNvSpPr txBox="1"/>
          <p:nvPr/>
        </p:nvSpPr>
        <p:spPr>
          <a:xfrm>
            <a:off x="332832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To identify 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381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0101msulaimansulai@gmail.com</cp:lastModifiedBy>
  <cp:revision>28</cp:revision>
  <dcterms:created xsi:type="dcterms:W3CDTF">2024-03-29T15:07:22Z</dcterms:created>
  <dcterms:modified xsi:type="dcterms:W3CDTF">2024-09-10T05:44:54Z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