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3T14:20:43.991"/>
    </inkml:context>
    <inkml:brush xml:id="br0">
      <inkml:brushProperty name="width" value="0.1" units="cm"/>
      <inkml:brushProperty name="height" value="0.1" units="cm"/>
      <inkml:brushProperty name="color" value="#849398"/>
      <inkml:brushProperty name="ignorePressure" value="1"/>
    </inkml:brush>
  </inkml:definitions>
  <inkml:trace contextRef="#ctx0" brushRef="#br0">1 1,'60'3444,"-59"-3415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3T14:20:59.736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1 326 24575,'71'-4'0,"0"-3"0,117-26 0,-110 16 0,141-11 0,430 26 0,-314 5 0,66-21 0,18 7 0,-268 12 0,222-26 0,-89-5 0,134-24 0,-328 37 0,137-10 0,-91 16 0,77-3 0,97-1 0,45-1 0,390 21 0,-4 53 0,-637-44 0,45 7 0,209 3 0,-220-18 0,225 39 0,-122-11 0,132 21 0,-317-47-1365,-9 1-5461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3T14:21:18.613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1 150 24575,'1358'0'0,"-1322"-2"0,65-12 0,-62 8 0,51-3 0,717 7 0,-390 4 0,1030-2 0,-1391 3 0,0 1 0,-1 4 0,99 24 0,-112-24 0,0-3 0,1-1 0,-1-2 0,62-5 0,-17 0 0,1757 1 0,-985 4 0,-609-18 0,4 1 0,-225 13 0,0-1 0,0-1 0,-1-2 0,33-10 0,47-10 0,-46 15 0,-24 3 0,0 2 0,44-1 0,-26 3 0,105-21 0,25-2 0,48 24-431,-194 4-503,-13-1-5892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3T14:21:33.568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1066 3458 24575,'1'-8'0,"1"0"0,0 0 0,0 1 0,0-1 0,1 0 0,5-7 0,1-8 0,-1-3 0,-2-1 0,0 0 0,-2 0 0,-1-1 0,-1-52 0,1-6 0,11-33 0,-7 64 0,2-55 0,-11-846 0,0 908 0,-11-62 0,-2-39 0,-3-88 0,7 118 0,8-223 0,6 163 0,-6 130 0,-2 0 0,-2 0 0,-26-89 0,3 12 0,25 96 0,4 18 0,-1 1 0,0-1 0,-6-17 0,7 26 0,0 1 0,0-1 0,0 1 0,-1-1 0,1 1 0,-1-1 0,0 1 0,0 0 0,0-1 0,0 1 0,0 0 0,0 0 0,0 1 0,-1-1 0,1 0 0,0 1 0,-1-1 0,0 1 0,-3-1 0,-23-4 0,0 1 0,0 1 0,0 2 0,-1 1 0,-31 3 0,-17-1 0,-15-8 0,-152-30 0,-7-1 0,193 35-1365,35 3-5461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3T14:21:38.142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388 1 24575,'-79'0'0,"-126"18"0,143-11 0,20-2 0,89-4 0,538-2 0,-539-1 0,64-11 0,37-3 0,47 17 0,-214 0 0,0 1 0,-33 9 0,-23 2 0,68-13 0,-26 3 0,33-2 0,0-1 0,0 0 0,0 0 0,0 0 0,-1 0 0,1 1 0,0-1 0,0 1 0,0-1 0,0 1 0,0-1 0,0 1 0,0-1 0,0 1 0,0 0 0,0 0 0,0-1 0,0 1 0,1 0 0,-2 2 0,2-3 0,0 1 0,0-1 0,1 1 0,-1-1 0,0 1 0,0-1 0,1 1 0,-1-1 0,0 1 0,1-1 0,-1 0 0,1 1 0,-1-1 0,0 1 0,1-1 0,-1 0 0,1 0 0,-1 1 0,1-1 0,-1 0 0,1 0 0,0 1 0,-1-1 0,1 0 0,-1 0 0,1 0 0,-1 0 0,2 0 0,23 5 0,-20-4 0,36 6 0,-21-4 0,1 0 0,-1 1 0,0 1 0,0 1 0,0 1 0,36 19 0,-55-26 0,-1 0 0,0 0 0,1 1 0,-1-1 0,1 0 0,-1 1 0,0-1 0,1 0 0,-1 1 0,0-1 0,1 0 0,-1 1 0,0-1 0,0 1 0,1-1 0,-1 1 0,0-1 0,0 1 0,0-1 0,0 1 0,0-1 0,1 1 0,-1-1 0,0 1 0,0-1 0,0 1 0,0-1 0,0 1 0,-1-1 0,1 1 0,0-1 0,0 1 0,0-1 0,0 0 0,0 1 0,-1-1 0,1 1 0,-1 0 0,-20 17 0,-33 7 0,28-17 0,0-1 0,0-1 0,-1-1 0,1-1 0,-29 0 0,-142-6 0,88-1 0,-149 2-1365,224 1-5461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851914-058B-A0A0-216A-0A2CAD46C6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0FE59F5-E8C3-8062-C2F4-6A9515CCAA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D4D7DDC-FE38-1026-3725-28D860407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0585-DC82-49F7-8202-5E85982B485F}" type="datetimeFigureOut">
              <a:rPr lang="nl-NL" smtClean="0"/>
              <a:t>3-2-2023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877EEA4-F6D4-CD3A-111D-AD01AFC4F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4D88D42-BAED-BD48-5218-AEAF54282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5B1D3-AAE0-4CDC-AABB-418C85341A1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19208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4A1321-4D84-D684-C543-B8B7694BD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599234C9-1654-A015-9504-244E19DCB1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57455AF-1A27-5782-1F44-468B0D886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0585-DC82-49F7-8202-5E85982B485F}" type="datetimeFigureOut">
              <a:rPr lang="nl-NL" smtClean="0"/>
              <a:t>3-2-2023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418305-5AFE-6A8F-5732-3229D1B6A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1E79003-C7C0-249A-D4DD-BE1F1D292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5B1D3-AAE0-4CDC-AABB-418C85341A1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80807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B2E7490B-FB34-8CE0-6547-F4E172419A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103B12E-2842-BF1B-78A2-852CAA0B19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D394A8A-C9E3-C4A7-C11A-432CF96C2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0585-DC82-49F7-8202-5E85982B485F}" type="datetimeFigureOut">
              <a:rPr lang="nl-NL" smtClean="0"/>
              <a:t>3-2-2023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DD7547F-E4B5-C9DD-3C1A-BFE7E5B41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935E2F5-0B0E-801C-BA8B-FFA376823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5B1D3-AAE0-4CDC-AABB-418C85341A1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26933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A4BFF5-20B5-9117-5AF9-11E8D8557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F4B6BA2-C6C6-C7D7-EC8F-7597532C4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4EA1D51-2095-2B46-3B11-41344EAC2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0585-DC82-49F7-8202-5E85982B485F}" type="datetimeFigureOut">
              <a:rPr lang="nl-NL" smtClean="0"/>
              <a:t>3-2-2023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6C8B0A5-90BE-E15B-34F5-6FFE205C4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D18CCC2-EA8E-55F7-2D3B-5D81B2A78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5B1D3-AAE0-4CDC-AABB-418C85341A1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50896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C1481C-FDE5-8B4B-4EF0-6B05455C7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92D9591-847B-92A2-067A-C7E878995A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8B3849D-A12C-FC98-EEA9-D3B2F4775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0585-DC82-49F7-8202-5E85982B485F}" type="datetimeFigureOut">
              <a:rPr lang="nl-NL" smtClean="0"/>
              <a:t>3-2-2023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E24318D-9E10-EE26-C8B5-8C99C9FC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297C55F-DE59-D30A-6EE4-736B56500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5B1D3-AAE0-4CDC-AABB-418C85341A1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23224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9B7292-DEC7-6559-AED1-212A6E566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F38C056-3416-EFA1-4A5E-C9C2FC9984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1C1A373-B434-0805-AEC7-DD7FEC7F49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C690BCF-B385-F124-2789-BB349E522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0585-DC82-49F7-8202-5E85982B485F}" type="datetimeFigureOut">
              <a:rPr lang="nl-NL" smtClean="0"/>
              <a:t>3-2-2023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7C71113C-A503-B622-B3EF-5046FAEDB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2BDB198-471F-F8CE-6BE6-8CD0CA8DC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5B1D3-AAE0-4CDC-AABB-418C85341A1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63734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BD1874-4250-0CC6-6E20-0AF1F5138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468E636-10B5-03C0-9FAB-D83ED0AF30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8A5F7A65-E18F-4077-3E58-C547C53A05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D93E308E-DDEF-00DB-6060-F3EA435122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ABAD3D29-6128-54D1-4E19-A6728EE285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B990817B-C85E-8A64-4ADE-804B70772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0585-DC82-49F7-8202-5E85982B485F}" type="datetimeFigureOut">
              <a:rPr lang="nl-NL" smtClean="0"/>
              <a:t>3-2-2023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6B88D242-CE82-36BB-C5C2-2414926B9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C492ED0C-4638-E70F-AC93-526A363CE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5B1D3-AAE0-4CDC-AABB-418C85341A1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81345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EF2A5F-9704-D4FF-9526-44665E1DD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07E6CAA0-38E0-4FDD-FD00-95D6BB0B5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0585-DC82-49F7-8202-5E85982B485F}" type="datetimeFigureOut">
              <a:rPr lang="nl-NL" smtClean="0"/>
              <a:t>3-2-2023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8ECB2897-35B5-31E4-BB4B-96683CF15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2E7CFE5-A7D7-4775-E220-86026B500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5B1D3-AAE0-4CDC-AABB-418C85341A1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71435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8C47163B-0DC3-E8B5-08F4-D095A9C77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0585-DC82-49F7-8202-5E85982B485F}" type="datetimeFigureOut">
              <a:rPr lang="nl-NL" smtClean="0"/>
              <a:t>3-2-2023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8D607DFC-B3AC-4B2F-1609-8152A9301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CD02FA5-2FEC-5C5F-1AED-165609083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5B1D3-AAE0-4CDC-AABB-418C85341A1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03739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6A0A02-47C7-CE07-1236-3E5FFBF80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84A8F7F-BED8-14B1-D4C8-D368CAEA6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F7463062-1A20-1A61-9DC2-306A10743E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C35075C2-5A14-F2AE-DAE0-5D70B78DC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0585-DC82-49F7-8202-5E85982B485F}" type="datetimeFigureOut">
              <a:rPr lang="nl-NL" smtClean="0"/>
              <a:t>3-2-2023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99631FF-F85C-AB30-1D6D-F9D1C43F4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46DB7C9-3769-82F3-0C6C-28567851B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5B1D3-AAE0-4CDC-AABB-418C85341A1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4232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5A59DE-7D15-479A-A2FB-A578EF341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25FCF581-321F-6B45-51B6-9DDD52ED58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7ACEA501-EAFD-3BE2-0E0E-6AF0144480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91C0FF4-3032-01B7-E747-BCB98AA98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0585-DC82-49F7-8202-5E85982B485F}" type="datetimeFigureOut">
              <a:rPr lang="nl-NL" smtClean="0"/>
              <a:t>3-2-2023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589F86C6-E2DA-BDDF-19CA-470906FAA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96443023-EF67-3BF8-0C7A-9AB48D4F4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5B1D3-AAE0-4CDC-AABB-418C85341A1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70665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3C756320-8E39-64E9-4B05-5498CCF7D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3582160-023E-7A70-A2CB-69C563AA11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921B43F-098A-E48D-8FA8-23763EAF6F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90585-DC82-49F7-8202-5E85982B485F}" type="datetimeFigureOut">
              <a:rPr lang="nl-NL" smtClean="0"/>
              <a:t>3-2-2023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B975798-51FE-D3C5-673A-C45CEBE26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ABFB9C2-3FC6-E858-449F-A835FEDB98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5B1D3-AAE0-4CDC-AABB-418C85341A1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65999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13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customXml" Target="../ink/ink3.xml"/><Relationship Id="rId17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customXml" Target="../ink/ink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8.png"/><Relationship Id="rId5" Type="http://schemas.openxmlformats.org/officeDocument/2006/relationships/image" Target="../media/image4.png"/><Relationship Id="rId15" Type="http://schemas.openxmlformats.org/officeDocument/2006/relationships/image" Target="../media/image10.png"/><Relationship Id="rId10" Type="http://schemas.openxmlformats.org/officeDocument/2006/relationships/customXml" Target="../ink/ink2.xml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customXml" Target="../ink/ink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99C8647F-BC29-D10A-CA4E-73746B694C25}"/>
              </a:ext>
            </a:extLst>
          </p:cNvPr>
          <p:cNvSpPr/>
          <p:nvPr/>
        </p:nvSpPr>
        <p:spPr>
          <a:xfrm>
            <a:off x="754912" y="148856"/>
            <a:ext cx="10398641" cy="32960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732CE56B-FD96-7CC2-1460-46E8C29F1971}"/>
              </a:ext>
            </a:extLst>
          </p:cNvPr>
          <p:cNvSpPr txBox="1"/>
          <p:nvPr/>
        </p:nvSpPr>
        <p:spPr>
          <a:xfrm>
            <a:off x="1038447" y="148856"/>
            <a:ext cx="2647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info@example.com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C61582AC-983B-F69E-D344-9BEAB0116ADC}"/>
              </a:ext>
            </a:extLst>
          </p:cNvPr>
          <p:cNvSpPr txBox="1"/>
          <p:nvPr/>
        </p:nvSpPr>
        <p:spPr>
          <a:xfrm>
            <a:off x="3317359" y="148856"/>
            <a:ext cx="2863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+1 5589 55488 55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2BAADE0D-141C-82F8-30AA-8155F3518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4073" y="175528"/>
            <a:ext cx="1657581" cy="276264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903A8C09-331D-7BAE-C307-4496F52344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258" y="260251"/>
            <a:ext cx="228632" cy="181000"/>
          </a:xfrm>
          <a:prstGeom prst="rect">
            <a:avLst/>
          </a:prstGeom>
        </p:spPr>
      </p:pic>
      <p:pic>
        <p:nvPicPr>
          <p:cNvPr id="12" name="Afbeelding 11">
            <a:extLst>
              <a:ext uri="{FF2B5EF4-FFF2-40B4-BE49-F238E27FC236}">
                <a16:creationId xmlns:a16="http://schemas.microsoft.com/office/drawing/2014/main" id="{91B0C2C6-5320-DFCD-70FF-2EA804267B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0196" y="234775"/>
            <a:ext cx="190527" cy="190527"/>
          </a:xfrm>
          <a:prstGeom prst="rect">
            <a:avLst/>
          </a:prstGeom>
        </p:spPr>
      </p:pic>
      <p:sp>
        <p:nvSpPr>
          <p:cNvPr id="14" name="Rechthoek 13">
            <a:extLst>
              <a:ext uri="{FF2B5EF4-FFF2-40B4-BE49-F238E27FC236}">
                <a16:creationId xmlns:a16="http://schemas.microsoft.com/office/drawing/2014/main" id="{E099D502-9995-48BE-3469-2E091A2B9086}"/>
              </a:ext>
            </a:extLst>
          </p:cNvPr>
          <p:cNvSpPr/>
          <p:nvPr/>
        </p:nvSpPr>
        <p:spPr>
          <a:xfrm>
            <a:off x="754911" y="478464"/>
            <a:ext cx="10366743" cy="6911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5" name="Tekstvak 14">
            <a:extLst>
              <a:ext uri="{FF2B5EF4-FFF2-40B4-BE49-F238E27FC236}">
                <a16:creationId xmlns:a16="http://schemas.microsoft.com/office/drawing/2014/main" id="{F853B970-3089-B00B-B402-60FF89EE3981}"/>
              </a:ext>
            </a:extLst>
          </p:cNvPr>
          <p:cNvSpPr txBox="1"/>
          <p:nvPr/>
        </p:nvSpPr>
        <p:spPr>
          <a:xfrm>
            <a:off x="1038447" y="606056"/>
            <a:ext cx="1375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b="1" dirty="0">
                <a:solidFill>
                  <a:schemeClr val="accent6">
                    <a:lumMod val="75000"/>
                  </a:schemeClr>
                </a:solidFill>
              </a:rPr>
              <a:t>Green</a:t>
            </a:r>
          </a:p>
        </p:txBody>
      </p:sp>
      <p:pic>
        <p:nvPicPr>
          <p:cNvPr id="17" name="Afbeelding 16">
            <a:extLst>
              <a:ext uri="{FF2B5EF4-FFF2-40B4-BE49-F238E27FC236}">
                <a16:creationId xmlns:a16="http://schemas.microsoft.com/office/drawing/2014/main" id="{AA3A77B0-86CD-FD40-7ABD-1F3462F8D1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15378" y="596199"/>
            <a:ext cx="7436157" cy="495369"/>
          </a:xfrm>
          <a:prstGeom prst="rect">
            <a:avLst/>
          </a:prstGeom>
        </p:spPr>
      </p:pic>
      <p:pic>
        <p:nvPicPr>
          <p:cNvPr id="19" name="Afbeelding 18">
            <a:extLst>
              <a:ext uri="{FF2B5EF4-FFF2-40B4-BE49-F238E27FC236}">
                <a16:creationId xmlns:a16="http://schemas.microsoft.com/office/drawing/2014/main" id="{9B150E93-19BB-E21B-2FCE-12D627314E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4911" y="1179436"/>
            <a:ext cx="10366743" cy="4034473"/>
          </a:xfrm>
          <a:prstGeom prst="rect">
            <a:avLst/>
          </a:prstGeom>
        </p:spPr>
      </p:pic>
      <p:pic>
        <p:nvPicPr>
          <p:cNvPr id="21" name="Afbeelding 20">
            <a:extLst>
              <a:ext uri="{FF2B5EF4-FFF2-40B4-BE49-F238E27FC236}">
                <a16:creationId xmlns:a16="http://schemas.microsoft.com/office/drawing/2014/main" id="{3AAFB20D-77EA-E762-DC9C-77DF7DEDC6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4911" y="5213909"/>
            <a:ext cx="10366743" cy="160341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4" name="Inkt 33">
                <a:extLst>
                  <a:ext uri="{FF2B5EF4-FFF2-40B4-BE49-F238E27FC236}">
                    <a16:creationId xmlns:a16="http://schemas.microsoft.com/office/drawing/2014/main" id="{0EDD28F9-E9DA-CCE1-9737-91FDDE7E3AE7}"/>
                  </a:ext>
                </a:extLst>
              </p14:cNvPr>
              <p14:cNvContentPartPr/>
              <p14:nvPr/>
            </p14:nvContentPartPr>
            <p14:xfrm>
              <a:off x="792954" y="5379137"/>
              <a:ext cx="22320" cy="1250640"/>
            </p14:xfrm>
          </p:contentPart>
        </mc:Choice>
        <mc:Fallback>
          <p:pic>
            <p:nvPicPr>
              <p:cNvPr id="34" name="Inkt 33">
                <a:extLst>
                  <a:ext uri="{FF2B5EF4-FFF2-40B4-BE49-F238E27FC236}">
                    <a16:creationId xmlns:a16="http://schemas.microsoft.com/office/drawing/2014/main" id="{0EDD28F9-E9DA-CCE1-9737-91FDDE7E3AE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75314" y="5361497"/>
                <a:ext cx="57960" cy="128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5" name="Inkt 34">
                <a:extLst>
                  <a:ext uri="{FF2B5EF4-FFF2-40B4-BE49-F238E27FC236}">
                    <a16:creationId xmlns:a16="http://schemas.microsoft.com/office/drawing/2014/main" id="{17D7FF2C-D37F-11F2-9463-0ABC94E676D0}"/>
                  </a:ext>
                </a:extLst>
              </p14:cNvPr>
              <p14:cNvContentPartPr/>
              <p14:nvPr/>
            </p14:nvContentPartPr>
            <p14:xfrm>
              <a:off x="796914" y="5283737"/>
              <a:ext cx="2989440" cy="117720"/>
            </p14:xfrm>
          </p:contentPart>
        </mc:Choice>
        <mc:Fallback>
          <p:pic>
            <p:nvPicPr>
              <p:cNvPr id="35" name="Inkt 34">
                <a:extLst>
                  <a:ext uri="{FF2B5EF4-FFF2-40B4-BE49-F238E27FC236}">
                    <a16:creationId xmlns:a16="http://schemas.microsoft.com/office/drawing/2014/main" id="{17D7FF2C-D37F-11F2-9463-0ABC94E676D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79274" y="5266097"/>
                <a:ext cx="3025080" cy="15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9" name="Inkt 38">
                <a:extLst>
                  <a:ext uri="{FF2B5EF4-FFF2-40B4-BE49-F238E27FC236}">
                    <a16:creationId xmlns:a16="http://schemas.microsoft.com/office/drawing/2014/main" id="{B6CB67E8-5C58-67F6-7260-24406F808844}"/>
                  </a:ext>
                </a:extLst>
              </p14:cNvPr>
              <p14:cNvContentPartPr/>
              <p14:nvPr/>
            </p14:nvContentPartPr>
            <p14:xfrm>
              <a:off x="796914" y="6591617"/>
              <a:ext cx="3381120" cy="66960"/>
            </p14:xfrm>
          </p:contentPart>
        </mc:Choice>
        <mc:Fallback>
          <p:pic>
            <p:nvPicPr>
              <p:cNvPr id="39" name="Inkt 38">
                <a:extLst>
                  <a:ext uri="{FF2B5EF4-FFF2-40B4-BE49-F238E27FC236}">
                    <a16:creationId xmlns:a16="http://schemas.microsoft.com/office/drawing/2014/main" id="{B6CB67E8-5C58-67F6-7260-24406F80884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79274" y="6573617"/>
                <a:ext cx="3416760" cy="10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0" name="Inkt 39">
                <a:extLst>
                  <a:ext uri="{FF2B5EF4-FFF2-40B4-BE49-F238E27FC236}">
                    <a16:creationId xmlns:a16="http://schemas.microsoft.com/office/drawing/2014/main" id="{B866E584-D822-B694-12B8-8706D46CEF63}"/>
                  </a:ext>
                </a:extLst>
              </p14:cNvPr>
              <p14:cNvContentPartPr/>
              <p14:nvPr/>
            </p14:nvContentPartPr>
            <p14:xfrm>
              <a:off x="3783834" y="5347097"/>
              <a:ext cx="416880" cy="1244880"/>
            </p14:xfrm>
          </p:contentPart>
        </mc:Choice>
        <mc:Fallback>
          <p:pic>
            <p:nvPicPr>
              <p:cNvPr id="40" name="Inkt 39">
                <a:extLst>
                  <a:ext uri="{FF2B5EF4-FFF2-40B4-BE49-F238E27FC236}">
                    <a16:creationId xmlns:a16="http://schemas.microsoft.com/office/drawing/2014/main" id="{B866E584-D822-B694-12B8-8706D46CEF6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765834" y="5329457"/>
                <a:ext cx="452520" cy="128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41" name="Inkt 40">
                <a:extLst>
                  <a:ext uri="{FF2B5EF4-FFF2-40B4-BE49-F238E27FC236}">
                    <a16:creationId xmlns:a16="http://schemas.microsoft.com/office/drawing/2014/main" id="{54F58AAB-3A53-664A-B850-5CA992C59702}"/>
                  </a:ext>
                </a:extLst>
              </p14:cNvPr>
              <p14:cNvContentPartPr/>
              <p14:nvPr/>
            </p14:nvContentPartPr>
            <p14:xfrm>
              <a:off x="3709314" y="5315777"/>
              <a:ext cx="419040" cy="77400"/>
            </p14:xfrm>
          </p:contentPart>
        </mc:Choice>
        <mc:Fallback>
          <p:pic>
            <p:nvPicPr>
              <p:cNvPr id="41" name="Inkt 40">
                <a:extLst>
                  <a:ext uri="{FF2B5EF4-FFF2-40B4-BE49-F238E27FC236}">
                    <a16:creationId xmlns:a16="http://schemas.microsoft.com/office/drawing/2014/main" id="{54F58AAB-3A53-664A-B850-5CA992C5970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691314" y="5297777"/>
                <a:ext cx="454680" cy="113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16821249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68B61B6E19D74A9B7BD2C234AF7A4C" ma:contentTypeVersion="12" ma:contentTypeDescription="Een nieuw document maken." ma:contentTypeScope="" ma:versionID="83267532b1f32145913db44d56abc195">
  <xsd:schema xmlns:xsd="http://www.w3.org/2001/XMLSchema" xmlns:xs="http://www.w3.org/2001/XMLSchema" xmlns:p="http://schemas.microsoft.com/office/2006/metadata/properties" xmlns:ns3="82a3f21f-a372-4bd5-8c21-5c7008e7673c" xmlns:ns4="197a1a6d-53b0-4f3a-a003-9676530540e6" targetNamespace="http://schemas.microsoft.com/office/2006/metadata/properties" ma:root="true" ma:fieldsID="933e325199252a54d72818ae126c5b04" ns3:_="" ns4:_="">
    <xsd:import namespace="82a3f21f-a372-4bd5-8c21-5c7008e7673c"/>
    <xsd:import namespace="197a1a6d-53b0-4f3a-a003-9676530540e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LengthInSecond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a3f21f-a372-4bd5-8c21-5c7008e7673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19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7a1a6d-53b0-4f3a-a003-9676530540e6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Hint-hash delen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82a3f21f-a372-4bd5-8c21-5c7008e7673c" xsi:nil="true"/>
  </documentManagement>
</p:properties>
</file>

<file path=customXml/itemProps1.xml><?xml version="1.0" encoding="utf-8"?>
<ds:datastoreItem xmlns:ds="http://schemas.openxmlformats.org/officeDocument/2006/customXml" ds:itemID="{991F1EB3-F8AC-43B9-A017-B96FF6E4860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2a3f21f-a372-4bd5-8c21-5c7008e7673c"/>
    <ds:schemaRef ds:uri="197a1a6d-53b0-4f3a-a003-9676530540e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AB502DD-A74F-4B89-BA75-E849B9CA54E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156A7EE-14B4-4793-964C-7EDE887CD490}">
  <ds:schemaRefs>
    <ds:schemaRef ds:uri="http://schemas.microsoft.com/office/2006/metadata/properties"/>
    <ds:schemaRef ds:uri="http://purl.org/dc/terms/"/>
    <ds:schemaRef ds:uri="http://purl.org/dc/dcmitype/"/>
    <ds:schemaRef ds:uri="http://www.w3.org/XML/1998/namespace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197a1a6d-53b0-4f3a-a003-9676530540e6"/>
    <ds:schemaRef ds:uri="82a3f21f-a372-4bd5-8c21-5c7008e7673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11</Words>
  <Application>Microsoft Office PowerPoint</Application>
  <PresentationFormat>Breedbeeld</PresentationFormat>
  <Paragraphs>3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Kantoorthema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Sulaiman Hussain</dc:creator>
  <cp:lastModifiedBy>Sulaiman Hussain Hussain</cp:lastModifiedBy>
  <cp:revision>1</cp:revision>
  <dcterms:created xsi:type="dcterms:W3CDTF">2023-02-03T13:44:51Z</dcterms:created>
  <dcterms:modified xsi:type="dcterms:W3CDTF">2023-02-03T14:23:11Z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0x0101000668B61B6E19D74A9B7BD2C234AF7A4C</vt:lpwstr>
  </property>
</Properties>
</file>