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ec7ac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ec7ac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Lewis: GoodMorning, First thing first, Head to this google link, and lets get you downloading the necessary packages.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096f09d0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096f09d0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ec7acf9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ec7acf9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ec7acf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44ec7acf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ec7acf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ec7acf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933cde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933cde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933cde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933cde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933cde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8933cde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933cde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933cde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933cde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933cde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96f09d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96f09d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415700"/>
            <a:ext cx="2431800" cy="72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863600" y="4415700"/>
            <a:ext cx="2431800" cy="727800"/>
          </a:xfrm>
          <a:prstGeom prst="rect">
            <a:avLst/>
          </a:prstGeom>
          <a:solidFill>
            <a:srgbClr val="3EB8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31800" y="4415700"/>
            <a:ext cx="2431800" cy="727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87037" y="4588725"/>
            <a:ext cx="384925" cy="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25" y="4545213"/>
            <a:ext cx="468749" cy="468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-512.png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75" y="4612778"/>
            <a:ext cx="333650" cy="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295375" y="4415700"/>
            <a:ext cx="1848600" cy="727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t_slash_SoDA_website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2363" y="4612775"/>
            <a:ext cx="1334617" cy="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75"/>
            <a:ext cx="9143997" cy="51345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084525" cy="3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50" y="558963"/>
            <a:ext cx="3187276" cy="31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What is HTML?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Stands for Hyper Text Markup Language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Markup languages are “a system for annotating a document in a way that is visually distinguishable from the content”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Elements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building blocks used to construct HTML documents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HTML elements typically have a start tag, some content, and an end tag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tagname</a:t>
            </a:r>
            <a:r>
              <a:rPr lang="en" sz="2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2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tagname</a:t>
            </a:r>
            <a:r>
              <a:rPr lang="en" sz="2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Essential HTML Elements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Declaration of an HTML document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Root element of the page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Contains metadata for page (page title, stylesheets)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HTML Elements cont.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Contains body of page, all visible elements</a:t>
            </a:r>
            <a:endParaRPr sz="1500">
              <a:solidFill>
                <a:srgbClr val="0000C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container, mainly used for styling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Defines a paragraph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HTML Elements cont.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Defines a hyperlink, used for page navigation</a:t>
            </a:r>
            <a:endParaRPr sz="1500">
              <a:solidFill>
                <a:srgbClr val="0000C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h(1-6)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Header element, 1 is largest, 6 is smallest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Defines a paragraph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Some HTML tags can have attributes</a:t>
            </a:r>
            <a:endParaRPr sz="1500">
              <a:solidFill>
                <a:srgbClr val="0000C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"https://thesoda.io"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Attributes are defined in the starting tag and specify more information about it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be used to link to CSS or JavaScript code!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3350"/>
            <a:ext cx="37528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 rotWithShape="1">
          <a:blip r:embed="rId4">
            <a:alphaModFix/>
          </a:blip>
          <a:srcRect b="0" l="0" r="12319" t="0"/>
          <a:stretch/>
        </p:blipFill>
        <p:spPr>
          <a:xfrm>
            <a:off x="4671700" y="1551575"/>
            <a:ext cx="3912425" cy="2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