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4ec7acf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4ec7acf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Lewis: GoodMorning, First thing first, Head to this google link, and lets get you downloading the necessary packages.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1053dfeb5a356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1053dfeb5a356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Inline block: like a block  for purposes of margin and padding and layout in containing elements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09831d106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09831d106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4ec7acf99_1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4ec7acf99_1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Lewis: GoodMorning, First thing first, Head to this google link, and lets get you downloading the necessary packages.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4ec7acf9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4ec7acf9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 lets start with the basics. As a programmer, what do you have to do, What do you have to know?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4ec7acf9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44ec7acf9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4ec7acf9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4ec7acf9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8933cdec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8933cdec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09831d106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09831d106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 box is input element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09831d106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09831d106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09831d106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09831d106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09831d106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09831d106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Inline block: like a block  for purposes of margin and padding and layout in containing elements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0" y="4415700"/>
            <a:ext cx="2431800" cy="72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4863600" y="4415700"/>
            <a:ext cx="2431800" cy="727800"/>
          </a:xfrm>
          <a:prstGeom prst="rect">
            <a:avLst/>
          </a:prstGeom>
          <a:solidFill>
            <a:srgbClr val="3EB8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2431800" y="4415700"/>
            <a:ext cx="2431800" cy="727800"/>
          </a:xfrm>
          <a:prstGeom prst="rect">
            <a:avLst/>
          </a:prstGeom>
          <a:solidFill>
            <a:srgbClr val="00AC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87037" y="4588725"/>
            <a:ext cx="384925" cy="3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525" y="4545213"/>
            <a:ext cx="468749" cy="468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witter-512.png"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0875" y="4612778"/>
            <a:ext cx="333650" cy="3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7295375" y="4415700"/>
            <a:ext cx="1848600" cy="72780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t_slash_SoDA_website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52363" y="4612775"/>
            <a:ext cx="1334617" cy="3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75"/>
            <a:ext cx="9143997" cy="51345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5"/>
          <p:cNvPicPr preferRelativeResize="0"/>
          <p:nvPr/>
        </p:nvPicPr>
        <p:blipFill rotWithShape="1">
          <a:blip r:embed="rId3">
            <a:alphaModFix/>
          </a:blip>
          <a:srcRect b="57633" l="0" r="0" t="18169"/>
          <a:stretch/>
        </p:blipFill>
        <p:spPr>
          <a:xfrm>
            <a:off x="547900" y="1587838"/>
            <a:ext cx="8132202" cy="1967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title"/>
          </p:nvPr>
        </p:nvSpPr>
        <p:spPr>
          <a:xfrm>
            <a:off x="311700" y="365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position property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6" name="Google Shape;176;p34"/>
          <p:cNvSpPr txBox="1"/>
          <p:nvPr>
            <p:ph idx="1" type="body"/>
          </p:nvPr>
        </p:nvSpPr>
        <p:spPr>
          <a:xfrm>
            <a:off x="311700" y="1152475"/>
            <a:ext cx="8520600" cy="38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b="1"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 static;</a:t>
            </a: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/* the default: element is  */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display: block;</a:t>
            </a: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/* put each element on a new line */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display: inline-block;</a:t>
            </a: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/* element gets a block     box, but is put on the same line */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External Stylesheets and inline-styling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2" name="Google Shape;182;p35"/>
          <p:cNvSpPr txBox="1"/>
          <p:nvPr>
            <p:ph idx="1" type="body"/>
          </p:nvPr>
        </p:nvSpPr>
        <p:spPr>
          <a:xfrm>
            <a:off x="163125" y="1152475"/>
            <a:ext cx="4621500" cy="3416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Add externals stylesheets using the &lt;link&gt; tag: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 sz="15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5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990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" sz="1500">
                <a:solidFill>
                  <a:srgbClr val="FF990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lang="en" sz="1500">
                <a:solidFill>
                  <a:srgbClr val="FF990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"demo.css"</a:t>
            </a:r>
            <a:r>
              <a:rPr lang="en" sz="15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5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 sz="15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5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Must not contain any html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Separate stylesheet to avoid bloating html files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83" name="Google Shape;183;p35"/>
          <p:cNvSpPr txBox="1"/>
          <p:nvPr>
            <p:ph idx="1" type="body"/>
          </p:nvPr>
        </p:nvSpPr>
        <p:spPr>
          <a:xfrm>
            <a:off x="4878050" y="1152475"/>
            <a:ext cx="3808500" cy="24600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Inline-styling is performed within an html element via the “style” attribute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Highest precedence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500"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"color: magenta; font-size: 40px; font-style: italic"</a:t>
            </a:r>
            <a:r>
              <a:rPr lang="en" sz="1500"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500">
                <a:solidFill>
                  <a:schemeClr val="lt1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inline-styled text</a:t>
            </a:r>
            <a:r>
              <a:rPr lang="en" sz="15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5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5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5"/>
          <p:cNvSpPr txBox="1"/>
          <p:nvPr/>
        </p:nvSpPr>
        <p:spPr>
          <a:xfrm>
            <a:off x="5206550" y="4010925"/>
            <a:ext cx="31515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FF00FF"/>
                </a:solidFill>
              </a:rPr>
              <a:t>inline-styled text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6"/>
          <p:cNvPicPr preferRelativeResize="0"/>
          <p:nvPr/>
        </p:nvPicPr>
        <p:blipFill rotWithShape="1">
          <a:blip r:embed="rId3">
            <a:alphaModFix/>
          </a:blip>
          <a:srcRect b="57633" l="0" r="0" t="18169"/>
          <a:stretch/>
        </p:blipFill>
        <p:spPr>
          <a:xfrm>
            <a:off x="547900" y="1587838"/>
            <a:ext cx="8132202" cy="1967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Jason Manuel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14" name="Google Shape;114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Technical Development Director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3588" y="534513"/>
            <a:ext cx="2276826" cy="3212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CSS Background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" name="Google Shape;12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What is CSS?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7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Stands for Cascading Style Sheets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</a:pPr>
            <a:r>
              <a:rPr lang="en">
                <a:solidFill>
                  <a:srgbClr val="F3F3F3"/>
                </a:solidFill>
              </a:rPr>
              <a:t>Styling and variation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Helps you make HTML look pretty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CSS Basics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" name="Google Shape;13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Describe the style, arrangement, position of HTML elements on a webpage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Style definitions are normally saved in .css files that the browser engine compiles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Styling in an HTML doc - via </a:t>
            </a:r>
            <a:r>
              <a:rPr lang="en">
                <a:solidFill>
                  <a:srgbClr val="FF9900"/>
                </a:solidFill>
              </a:rPr>
              <a:t>&lt;style&gt;&lt;/style&gt;</a:t>
            </a:r>
            <a:r>
              <a:rPr lang="en">
                <a:solidFill>
                  <a:schemeClr val="lt1"/>
                </a:solidFill>
              </a:rPr>
              <a:t> tags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Placed between </a:t>
            </a:r>
            <a:r>
              <a:rPr lang="en">
                <a:solidFill>
                  <a:srgbClr val="FF9900"/>
                </a:solidFill>
              </a:rPr>
              <a:t>&lt;head&gt;&lt;/head&gt;</a:t>
            </a:r>
            <a:r>
              <a:rPr lang="en">
                <a:solidFill>
                  <a:schemeClr val="lt1"/>
                </a:solidFill>
              </a:rPr>
              <a:t> tags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CSS Rules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7" name="Google Shape;13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h1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  color: orange;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}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input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  text-align: center;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}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8" name="Google Shape;1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300" y="1340463"/>
            <a:ext cx="1790700" cy="3324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30"/>
          <p:cNvCxnSpPr/>
          <p:nvPr/>
        </p:nvCxnSpPr>
        <p:spPr>
          <a:xfrm flipH="1">
            <a:off x="804775" y="2272700"/>
            <a:ext cx="761100" cy="21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30"/>
          <p:cNvSpPr txBox="1"/>
          <p:nvPr/>
        </p:nvSpPr>
        <p:spPr>
          <a:xfrm>
            <a:off x="1620275" y="2090000"/>
            <a:ext cx="626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selector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41" name="Google Shape;141;p30"/>
          <p:cNvCxnSpPr/>
          <p:nvPr/>
        </p:nvCxnSpPr>
        <p:spPr>
          <a:xfrm rot="10800000">
            <a:off x="1990300" y="1662625"/>
            <a:ext cx="837000" cy="14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30"/>
          <p:cNvSpPr txBox="1"/>
          <p:nvPr/>
        </p:nvSpPr>
        <p:spPr>
          <a:xfrm>
            <a:off x="2880600" y="1662625"/>
            <a:ext cx="626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declaration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CSS Selectors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31"/>
          <p:cNvSpPr txBox="1"/>
          <p:nvPr>
            <p:ph idx="1" type="body"/>
          </p:nvPr>
        </p:nvSpPr>
        <p:spPr>
          <a:xfrm>
            <a:off x="311700" y="1152475"/>
            <a:ext cx="298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</a:rPr>
              <a:t>Universal Selector</a:t>
            </a:r>
            <a:endParaRPr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*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align-content: center;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}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9" name="Google Shape;149;p31"/>
          <p:cNvSpPr txBox="1"/>
          <p:nvPr>
            <p:ph idx="1" type="body"/>
          </p:nvPr>
        </p:nvSpPr>
        <p:spPr>
          <a:xfrm>
            <a:off x="3446925" y="1152475"/>
            <a:ext cx="268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</a:rPr>
              <a:t>Grouping Selectors</a:t>
            </a:r>
            <a:endParaRPr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h1, h2, h3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color: red;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}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6362300" y="1152475"/>
            <a:ext cx="2680800" cy="20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</a:rPr>
              <a:t>class Selector</a:t>
            </a:r>
            <a:endParaRPr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.CIDSE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font-size: 150%;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}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1" name="Google Shape;151;p31"/>
          <p:cNvSpPr txBox="1"/>
          <p:nvPr>
            <p:ph idx="1" type="body"/>
          </p:nvPr>
        </p:nvSpPr>
        <p:spPr>
          <a:xfrm>
            <a:off x="6463200" y="3146000"/>
            <a:ext cx="2680800" cy="19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</a:rPr>
              <a:t>id Selector</a:t>
            </a:r>
            <a:endParaRPr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#apple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font-style: italic;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}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Box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32"/>
          <p:cNvSpPr txBox="1"/>
          <p:nvPr>
            <p:ph idx="1" type="body"/>
          </p:nvPr>
        </p:nvSpPr>
        <p:spPr>
          <a:xfrm>
            <a:off x="311700" y="1152475"/>
            <a:ext cx="414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The box model wraps around every HTML element (incl. divs)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Margin, border, padding: top, right, bottom, left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button {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padding: 40px;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border-color: red;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margin: 0px 10px 0px 10px;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}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8" name="Google Shape;1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825" y="1231550"/>
            <a:ext cx="4080224" cy="139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2"/>
          <p:cNvSpPr txBox="1"/>
          <p:nvPr/>
        </p:nvSpPr>
        <p:spPr>
          <a:xfrm>
            <a:off x="7684400" y="2390850"/>
            <a:ext cx="1593300" cy="1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via w3schools.com</a:t>
            </a:r>
            <a:endParaRPr sz="900"/>
          </a:p>
        </p:txBody>
      </p:sp>
      <p:pic>
        <p:nvPicPr>
          <p:cNvPr id="160" name="Google Shape;16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2875" y="3216851"/>
            <a:ext cx="16287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85225" y="3747475"/>
            <a:ext cx="50482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311700" y="365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display property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33"/>
          <p:cNvSpPr txBox="1"/>
          <p:nvPr>
            <p:ph idx="1" type="body"/>
          </p:nvPr>
        </p:nvSpPr>
        <p:spPr>
          <a:xfrm>
            <a:off x="311700" y="1152475"/>
            <a:ext cx="6289200" cy="38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display: inline;</a:t>
            </a: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/* put elements on the same line */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display: block;</a:t>
            </a: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/* put each element on a new line */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display: inline-block;</a:t>
            </a: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/* element gets a block     box, but is put on the same line */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8" name="Google Shape;1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8588" y="365350"/>
            <a:ext cx="359092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6345" y="2192165"/>
            <a:ext cx="188595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1853" y="3748209"/>
            <a:ext cx="36004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