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4ec7acf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4ec7acf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Lewis: GoodMorning, First thing first, Head to this google link, and lets get you downloading the necessary packages.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4ec7acf9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4ec7acf9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 lets start with the basics. As a programmer, what do you have to do, What do you have to know?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4ec7acf9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44ec7acf9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4ec7acf9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4ec7acf9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8933cdec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8933cdec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09ab8f0d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09ab8f0d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09ab8f0d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09ab8f0d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4ec7acf99_1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4ec7acf99_1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0" y="4415700"/>
            <a:ext cx="2431800" cy="727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4863600" y="4415700"/>
            <a:ext cx="2431800" cy="727800"/>
          </a:xfrm>
          <a:prstGeom prst="rect">
            <a:avLst/>
          </a:prstGeom>
          <a:solidFill>
            <a:srgbClr val="3EB8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431800" y="4415700"/>
            <a:ext cx="2431800" cy="727800"/>
          </a:xfrm>
          <a:prstGeom prst="rect">
            <a:avLst/>
          </a:prstGeom>
          <a:solidFill>
            <a:srgbClr val="00AC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87037" y="4588725"/>
            <a:ext cx="384925" cy="3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525" y="4545213"/>
            <a:ext cx="468749" cy="468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witter-512.png"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0875" y="4612778"/>
            <a:ext cx="333650" cy="3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7295375" y="4415700"/>
            <a:ext cx="1848600" cy="7278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t_slash_SoDA_website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52363" y="4612775"/>
            <a:ext cx="1334617" cy="3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75"/>
            <a:ext cx="9143997" cy="51345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5"/>
          <p:cNvPicPr preferRelativeResize="0"/>
          <p:nvPr/>
        </p:nvPicPr>
        <p:blipFill rotWithShape="1">
          <a:blip r:embed="rId3">
            <a:alphaModFix/>
          </a:blip>
          <a:srcRect b="57633" l="0" r="0" t="18169"/>
          <a:stretch/>
        </p:blipFill>
        <p:spPr>
          <a:xfrm>
            <a:off x="547900" y="1587838"/>
            <a:ext cx="8132202" cy="1967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Yasser Dbeis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14" name="Google Shape;114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Technical Development Director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200" y="528487"/>
            <a:ext cx="5139594" cy="32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JavaScript Background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What is JavaScript?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Dynamically typed language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Has support for object orientation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Unlike Java, semicolons are not required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Used in 97% of websites worldwide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Anything you see on a website that is not static is generally done with JavaScript (buttons, sign ins, anything interactive)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JavaScript Basics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Google Shape;13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Elements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JavaScript can create/change HTML elements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'demo'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property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You can also change styles using this too!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'main'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opacity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JavaScript Basics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" name="Google Shape;13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How to link it to your webpage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Similar to CSS, you can use it inline or externally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"./script.js"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'demo'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property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JavaScript Basics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Lambda/arrow functions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Concise alternative to regular functions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Can be used inline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({value: 1})</a:t>
            </a:r>
            <a:endParaRPr>
              <a:solidFill>
                <a:srgbClr val="F3F3F3"/>
              </a:solidFill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2"/>
          <p:cNvPicPr preferRelativeResize="0"/>
          <p:nvPr/>
        </p:nvPicPr>
        <p:blipFill rotWithShape="1">
          <a:blip r:embed="rId3">
            <a:alphaModFix/>
          </a:blip>
          <a:srcRect b="57633" l="0" r="0" t="18169"/>
          <a:stretch/>
        </p:blipFill>
        <p:spPr>
          <a:xfrm>
            <a:off x="547900" y="1587838"/>
            <a:ext cx="8132202" cy="1967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