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74" r:id="rId2"/>
    <p:sldId id="334" r:id="rId3"/>
    <p:sldId id="348" r:id="rId4"/>
    <p:sldId id="335" r:id="rId5"/>
    <p:sldId id="350" r:id="rId6"/>
    <p:sldId id="349" r:id="rId7"/>
    <p:sldId id="337" r:id="rId8"/>
    <p:sldId id="351" r:id="rId9"/>
    <p:sldId id="353" r:id="rId10"/>
    <p:sldId id="352" r:id="rId11"/>
    <p:sldId id="354" r:id="rId12"/>
    <p:sldId id="336" r:id="rId13"/>
    <p:sldId id="355" r:id="rId14"/>
    <p:sldId id="356" r:id="rId15"/>
    <p:sldId id="357" r:id="rId16"/>
    <p:sldId id="358" r:id="rId17"/>
    <p:sldId id="359" r:id="rId18"/>
    <p:sldId id="338" r:id="rId19"/>
    <p:sldId id="360" r:id="rId20"/>
    <p:sldId id="361" r:id="rId21"/>
    <p:sldId id="340" r:id="rId22"/>
    <p:sldId id="362" r:id="rId23"/>
    <p:sldId id="363" r:id="rId24"/>
    <p:sldId id="339" r:id="rId25"/>
    <p:sldId id="364" r:id="rId26"/>
    <p:sldId id="371" r:id="rId27"/>
    <p:sldId id="310" r:id="rId28"/>
    <p:sldId id="365" r:id="rId29"/>
    <p:sldId id="341" r:id="rId30"/>
    <p:sldId id="373" r:id="rId31"/>
    <p:sldId id="342" r:id="rId32"/>
    <p:sldId id="374" r:id="rId33"/>
    <p:sldId id="372" r:id="rId34"/>
    <p:sldId id="343" r:id="rId35"/>
    <p:sldId id="366" r:id="rId36"/>
    <p:sldId id="344" r:id="rId37"/>
    <p:sldId id="367" r:id="rId38"/>
    <p:sldId id="368" r:id="rId39"/>
    <p:sldId id="369" r:id="rId40"/>
    <p:sldId id="370" r:id="rId41"/>
    <p:sldId id="375" r:id="rId42"/>
    <p:sldId id="376" r:id="rId43"/>
    <p:sldId id="379" r:id="rId44"/>
    <p:sldId id="378" r:id="rId45"/>
    <p:sldId id="380" r:id="rId46"/>
    <p:sldId id="381" r:id="rId47"/>
    <p:sldId id="264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C82C1"/>
    <a:srgbClr val="295CA8"/>
    <a:srgbClr val="C60A5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8919" autoAdjust="0"/>
  </p:normalViewPr>
  <p:slideViewPr>
    <p:cSldViewPr snapToGrid="0" snapToObjects="1">
      <p:cViewPr>
        <p:scale>
          <a:sx n="75" d="100"/>
          <a:sy n="75" d="100"/>
        </p:scale>
        <p:origin x="-33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EA05E5-2F7A-4651-A2AC-C44D497BAD53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9299232-01B1-4145-8C3C-0EB81362B8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445A74-61BE-4813-BD7E-55917B224AB1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F7C8D0-7633-4350-8995-A5E15BDAB1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99A343E-24EA-4CC8-A185-94713C5BAD54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97CA5A-592C-4F82-9F05-209ACC801E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517BA8-2559-4421-9523-B7044CCBD6F6}" type="datetimeFigureOut">
              <a:rPr lang="en-US"/>
              <a:pPr>
                <a:defRPr/>
              </a:pPr>
              <a:t>9/1/2022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D969536-741F-48E6-96C2-F4CC3A8C2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50C538-2D70-4BB3-8F91-FD5E9EC19C66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3045A5-9DB1-4E72-B154-EBA38D9CDC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0DE51BD-90C2-48DB-A2D5-F2A2FAAE9CE8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A62DCA-31B1-4A7D-A7D6-55F7B0C678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E5AFE8-4252-4A25-998F-8818E5FF259C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9BB5001-DEF5-4B66-82B3-E1F1A9F4BF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1D3D6F-0EEF-4F79-A406-5B73B5147519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E3DCD4-A7D2-4755-B386-9FFF65678E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16B485-5DAF-4661-8F79-090CD83F3B96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F61333A-0D06-4220-B1D2-32D7C6ADC6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5660F9D-3B43-4168-9883-8AFBFCA942BB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28D885A-9781-40CE-ADE7-A282ED4A04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B6E22C4-2245-4929-A036-807A67823C01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F53B58-C754-45CC-8664-D1EA4BA399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DD3CDD-DF7D-4002-87D9-71471C2D7C86}" type="datetimeFigureOut">
              <a:rPr lang="ru-RU"/>
              <a:pPr>
                <a:defRPr/>
              </a:pPr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4BEE47C-E4DF-449E-B8AB-50D135185B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138" y="-44450"/>
            <a:ext cx="3598862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B0F0"/>
                </a:solidFill>
                <a:latin typeface="PT Sans"/>
                <a:cs typeface="+mn-c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4750" y="6418263"/>
            <a:ext cx="14747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B0F0"/>
                </a:solidFill>
                <a:latin typeface="PT Sans"/>
                <a:cs typeface="+mn-c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  <a:cs typeface="+mn-cs"/>
            </a:endParaRPr>
          </a:p>
        </p:txBody>
      </p:sp>
      <p:pic>
        <p:nvPicPr>
          <p:cNvPr id="1029" name="Рисунок 3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5017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8"/>
          <p:cNvSpPr txBox="1">
            <a:spLocks noChangeArrowheads="1"/>
          </p:cNvSpPr>
          <p:nvPr/>
        </p:nvSpPr>
        <p:spPr bwMode="auto">
          <a:xfrm>
            <a:off x="7092950" y="6083300"/>
            <a:ext cx="1906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>
              <a:solidFill>
                <a:schemeClr val="bg1"/>
              </a:solidFill>
              <a:latin typeface="PT Sans"/>
            </a:endParaRPr>
          </a:p>
        </p:txBody>
      </p:sp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 bwMode="auto">
          <a:xfrm>
            <a:off x="623888" y="1709738"/>
            <a:ext cx="8453437" cy="2852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5400" smtClean="0"/>
              <a:t>Замечательные пределы</a:t>
            </a:r>
          </a:p>
        </p:txBody>
      </p:sp>
      <p:sp>
        <p:nvSpPr>
          <p:cNvPr id="14339" name="Текст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mtClean="0">
                <a:solidFill>
                  <a:srgbClr val="898989"/>
                </a:solidFill>
              </a:rPr>
              <a:t>ФИО преподавателя</a:t>
            </a:r>
            <a:r>
              <a:rPr lang="en-US" smtClean="0">
                <a:solidFill>
                  <a:srgbClr val="898989"/>
                </a:solidFill>
              </a:rPr>
              <a:t>:</a:t>
            </a:r>
            <a:r>
              <a:rPr lang="ru-RU" smtClean="0">
                <a:solidFill>
                  <a:srgbClr val="898989"/>
                </a:solidFill>
              </a:rPr>
              <a:t>Головешкин Василий Адамович</a:t>
            </a:r>
            <a:r>
              <a:rPr lang="en-US" smtClean="0">
                <a:solidFill>
                  <a:srgbClr val="898989"/>
                </a:solidFill>
              </a:rPr>
              <a:t> </a:t>
            </a:r>
            <a:endParaRPr lang="ru-RU" smtClean="0">
              <a:solidFill>
                <a:srgbClr val="898989"/>
              </a:solidFill>
            </a:endParaRPr>
          </a:p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e-mail: nikshevolog@yandex.ru</a:t>
            </a:r>
            <a:endParaRPr lang="ru-RU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3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</a:t>
            </a:r>
          </a:p>
        </p:txBody>
      </p:sp>
      <p:sp>
        <p:nvSpPr>
          <p:cNvPr id="4393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9305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39302" name="Object 6"/>
          <p:cNvGraphicFramePr>
            <a:graphicFrameLocks noChangeAspect="1"/>
          </p:cNvGraphicFramePr>
          <p:nvPr/>
        </p:nvGraphicFramePr>
        <p:xfrm>
          <a:off x="1524000" y="2339975"/>
          <a:ext cx="6007100" cy="5422900"/>
        </p:xfrm>
        <a:graphic>
          <a:graphicData uri="http://schemas.openxmlformats.org/presentationml/2006/ole">
            <p:oleObj spid="_x0000_s439302" name="Документ" r:id="rId3" imgW="6093095" imgH="550387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51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</a:t>
            </a:r>
          </a:p>
        </p:txBody>
      </p:sp>
      <p:sp>
        <p:nvSpPr>
          <p:cNvPr id="441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353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41354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41350" name="Object 6"/>
          <p:cNvGraphicFramePr>
            <a:graphicFrameLocks noChangeAspect="1"/>
          </p:cNvGraphicFramePr>
          <p:nvPr/>
        </p:nvGraphicFramePr>
        <p:xfrm>
          <a:off x="1524000" y="2339975"/>
          <a:ext cx="6007100" cy="5422900"/>
        </p:xfrm>
        <a:graphic>
          <a:graphicData uri="http://schemas.openxmlformats.org/presentationml/2006/ole">
            <p:oleObj spid="_x0000_s441350" name="Документ" r:id="rId3" imgW="6093095" imgH="550387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5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второй замечательный предел </a:t>
            </a:r>
          </a:p>
        </p:txBody>
      </p:sp>
      <p:sp>
        <p:nvSpPr>
          <p:cNvPr id="2324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2457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32454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762500"/>
        </p:xfrm>
        <a:graphic>
          <a:graphicData uri="http://schemas.openxmlformats.org/presentationml/2006/ole">
            <p:oleObj spid="_x0000_s232454" name="Документ" r:id="rId3" imgW="6093095" imgH="483605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5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второй замечательный предел </a:t>
            </a:r>
          </a:p>
        </p:txBody>
      </p:sp>
      <p:sp>
        <p:nvSpPr>
          <p:cNvPr id="4423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2377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42378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368800"/>
        </p:xfrm>
        <a:graphic>
          <a:graphicData uri="http://schemas.openxmlformats.org/presentationml/2006/ole">
            <p:oleObj spid="_x0000_s442374" name="Документ" r:id="rId3" imgW="6093095" imgH="4438599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9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второй замечательный предел </a:t>
            </a:r>
          </a:p>
        </p:txBody>
      </p:sp>
      <p:sp>
        <p:nvSpPr>
          <p:cNvPr id="4434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3401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584700"/>
        </p:xfrm>
        <a:graphic>
          <a:graphicData uri="http://schemas.openxmlformats.org/presentationml/2006/ole">
            <p:oleObj spid="_x0000_s443398" name="Документ" r:id="rId3" imgW="6093095" imgH="4654247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3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второй замечательный предел </a:t>
            </a:r>
          </a:p>
        </p:txBody>
      </p:sp>
      <p:sp>
        <p:nvSpPr>
          <p:cNvPr id="4444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4425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44426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44422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584700"/>
        </p:xfrm>
        <a:graphic>
          <a:graphicData uri="http://schemas.openxmlformats.org/presentationml/2006/ole">
            <p:oleObj spid="_x0000_s444422" name="Документ" r:id="rId3" imgW="6093095" imgH="4654247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7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второй замечательный предел </a:t>
            </a:r>
          </a:p>
        </p:txBody>
      </p:sp>
      <p:sp>
        <p:nvSpPr>
          <p:cNvPr id="4454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5449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45446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672013"/>
        </p:xfrm>
        <a:graphic>
          <a:graphicData uri="http://schemas.openxmlformats.org/presentationml/2006/ole">
            <p:oleObj spid="_x0000_s445446" name="Документ" r:id="rId3" imgW="6093095" imgH="474101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91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второй замечательный предел </a:t>
            </a:r>
          </a:p>
        </p:txBody>
      </p:sp>
      <p:sp>
        <p:nvSpPr>
          <p:cNvPr id="4771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77193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77194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672013"/>
        </p:xfrm>
        <a:graphic>
          <a:graphicData uri="http://schemas.openxmlformats.org/presentationml/2006/ole">
            <p:oleObj spid="_x0000_s477190" name="Документ" r:id="rId3" imgW="6093095" imgH="473993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3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второй замечательный предел</a:t>
            </a:r>
          </a:p>
        </p:txBody>
      </p:sp>
      <p:sp>
        <p:nvSpPr>
          <p:cNvPr id="2345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4505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610100"/>
        </p:xfrm>
        <a:graphic>
          <a:graphicData uri="http://schemas.openxmlformats.org/presentationml/2006/ole">
            <p:oleObj spid="_x0000_s234502" name="Документ" r:id="rId3" imgW="6093000" imgH="4064040" progId="Word.Document.8">
              <p:embed/>
            </p:oleObj>
          </a:graphicData>
        </a:graphic>
      </p:graphicFrame>
      <p:pic>
        <p:nvPicPr>
          <p:cNvPr id="23450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9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второй замечательный предел</a:t>
            </a:r>
          </a:p>
        </p:txBody>
      </p:sp>
      <p:sp>
        <p:nvSpPr>
          <p:cNvPr id="5048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4841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504842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4838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000500"/>
        </p:xfrm>
        <a:graphic>
          <a:graphicData uri="http://schemas.openxmlformats.org/presentationml/2006/ole">
            <p:oleObj spid="_x0000_s504838" name="Документ" r:id="rId3" imgW="6093095" imgH="4063826" progId="Word.Document.8">
              <p:embed/>
            </p:oleObj>
          </a:graphicData>
        </a:graphic>
      </p:graphicFrame>
      <p:pic>
        <p:nvPicPr>
          <p:cNvPr id="50484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7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 </a:t>
            </a:r>
          </a:p>
        </p:txBody>
      </p:sp>
      <p:sp>
        <p:nvSpPr>
          <p:cNvPr id="2304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0409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000500"/>
        </p:xfrm>
        <a:graphic>
          <a:graphicData uri="http://schemas.openxmlformats.org/presentationml/2006/ole">
            <p:oleObj spid="_x0000_s230406" name="Документ" r:id="rId3" imgW="6093095" imgH="406382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3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второй замечательный предел</a:t>
            </a:r>
          </a:p>
        </p:txBody>
      </p:sp>
      <p:sp>
        <p:nvSpPr>
          <p:cNvPr id="5058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5865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505866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5862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5143500"/>
        </p:xfrm>
        <a:graphic>
          <a:graphicData uri="http://schemas.openxmlformats.org/presentationml/2006/ole">
            <p:oleObj spid="_x0000_s505862" name="Документ" r:id="rId3" imgW="6093095" imgH="5220908" progId="Word.Document.8">
              <p:embed/>
            </p:oleObj>
          </a:graphicData>
        </a:graphic>
      </p:graphicFrame>
      <p:pic>
        <p:nvPicPr>
          <p:cNvPr id="50586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7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Третий замечательный предел</a:t>
            </a:r>
          </a:p>
        </p:txBody>
      </p:sp>
      <p:sp>
        <p:nvSpPr>
          <p:cNvPr id="33792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29" name="Rectangle 4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337930" name="Rectangle 5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37926" name="Object 6"/>
          <p:cNvGraphicFramePr>
            <a:graphicFrameLocks noChangeAspect="1"/>
          </p:cNvGraphicFramePr>
          <p:nvPr/>
        </p:nvGraphicFramePr>
        <p:xfrm>
          <a:off x="1524000" y="2336800"/>
          <a:ext cx="6477000" cy="3886200"/>
        </p:xfrm>
        <a:graphic>
          <a:graphicData uri="http://schemas.openxmlformats.org/presentationml/2006/ole">
            <p:oleObj spid="_x0000_s337926" name="Документ" r:id="rId3" imgW="6753123" imgH="405565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7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Третий замечательный предел</a:t>
            </a:r>
          </a:p>
        </p:txBody>
      </p:sp>
      <p:sp>
        <p:nvSpPr>
          <p:cNvPr id="50688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6889" name="Rectangle 4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506890" name="Rectangle 5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6886" name="Object 6"/>
          <p:cNvGraphicFramePr>
            <a:graphicFrameLocks noChangeAspect="1"/>
          </p:cNvGraphicFramePr>
          <p:nvPr/>
        </p:nvGraphicFramePr>
        <p:xfrm>
          <a:off x="1524000" y="2336800"/>
          <a:ext cx="6477000" cy="4610100"/>
        </p:xfrm>
        <a:graphic>
          <a:graphicData uri="http://schemas.openxmlformats.org/presentationml/2006/ole">
            <p:oleObj spid="_x0000_s506886" name="Документ" r:id="rId3" imgW="6753123" imgH="480479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11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Третий замечательный предел</a:t>
            </a:r>
          </a:p>
        </p:txBody>
      </p:sp>
      <p:sp>
        <p:nvSpPr>
          <p:cNvPr id="50791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7913" name="Rectangle 4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507914" name="Rectangle 5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7910" name="Object 6"/>
          <p:cNvGraphicFramePr>
            <a:graphicFrameLocks noChangeAspect="1"/>
          </p:cNvGraphicFramePr>
          <p:nvPr/>
        </p:nvGraphicFramePr>
        <p:xfrm>
          <a:off x="1524000" y="2336800"/>
          <a:ext cx="6477000" cy="4610100"/>
        </p:xfrm>
        <a:graphic>
          <a:graphicData uri="http://schemas.openxmlformats.org/presentationml/2006/ole">
            <p:oleObj spid="_x0000_s507910" name="Документ" r:id="rId3" imgW="6753123" imgH="480479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9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Сравнение бесконечно-малых</a:t>
            </a:r>
          </a:p>
        </p:txBody>
      </p:sp>
      <p:sp>
        <p:nvSpPr>
          <p:cNvPr id="28980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9801" name="Rectangle 4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289802" name="Rectangle 5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1524000" y="2336800"/>
          <a:ext cx="6477000" cy="3949700"/>
        </p:xfrm>
        <a:graphic>
          <a:graphicData uri="http://schemas.openxmlformats.org/presentationml/2006/ole">
            <p:oleObj spid="_x0000_s289798" name="Документ" r:id="rId3" imgW="6753123" imgH="412225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5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Сравнение бесконечно-малых</a:t>
            </a:r>
          </a:p>
        </p:txBody>
      </p:sp>
      <p:sp>
        <p:nvSpPr>
          <p:cNvPr id="50893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8937" name="Rectangle 4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508938" name="Rectangle 5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8934" name="Object 6"/>
          <p:cNvGraphicFramePr>
            <a:graphicFrameLocks noChangeAspect="1"/>
          </p:cNvGraphicFramePr>
          <p:nvPr/>
        </p:nvGraphicFramePr>
        <p:xfrm>
          <a:off x="1524000" y="2336800"/>
          <a:ext cx="6477000" cy="3949700"/>
        </p:xfrm>
        <a:graphic>
          <a:graphicData uri="http://schemas.openxmlformats.org/presentationml/2006/ole">
            <p:oleObj spid="_x0000_s508934" name="Документ" r:id="rId3" imgW="6753123" imgH="412225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9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Сравнение бесконечно-малых</a:t>
            </a:r>
          </a:p>
        </p:txBody>
      </p:sp>
      <p:sp>
        <p:nvSpPr>
          <p:cNvPr id="55604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6041" name="Rectangle 4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556042" name="Rectangle 5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6038" name="Object 6"/>
          <p:cNvGraphicFramePr>
            <a:graphicFrameLocks noChangeAspect="1"/>
          </p:cNvGraphicFramePr>
          <p:nvPr/>
        </p:nvGraphicFramePr>
        <p:xfrm>
          <a:off x="1524000" y="2336800"/>
          <a:ext cx="6477000" cy="3949700"/>
        </p:xfrm>
        <a:graphic>
          <a:graphicData uri="http://schemas.openxmlformats.org/presentationml/2006/ole">
            <p:oleObj spid="_x0000_s556038" name="Документ" r:id="rId3" imgW="6753123" imgH="412225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эквивалентные бесконечно-малые. </a:t>
            </a:r>
          </a:p>
        </p:txBody>
      </p:sp>
      <p:sp>
        <p:nvSpPr>
          <p:cNvPr id="993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93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5283200"/>
        </p:xfrm>
        <a:graphic>
          <a:graphicData uri="http://schemas.openxmlformats.org/presentationml/2006/ole">
            <p:oleObj spid="_x0000_s99333" name="Документ" r:id="rId3" imgW="6753123" imgH="5744730" progId="Word.Document.8">
              <p:embed/>
            </p:oleObj>
          </a:graphicData>
        </a:graphic>
      </p:graphicFrame>
      <p:sp>
        <p:nvSpPr>
          <p:cNvPr id="9933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эквивалентные бесконечно-малые. </a:t>
            </a:r>
          </a:p>
        </p:txBody>
      </p:sp>
      <p:sp>
        <p:nvSpPr>
          <p:cNvPr id="5099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99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9957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5676900"/>
        </p:xfrm>
        <a:graphic>
          <a:graphicData uri="http://schemas.openxmlformats.org/presentationml/2006/ole">
            <p:oleObj spid="_x0000_s509957" name="Документ" r:id="rId3" imgW="6753123" imgH="6176358" progId="Word.Document.8">
              <p:embed/>
            </p:oleObj>
          </a:graphicData>
        </a:graphic>
      </p:graphicFrame>
      <p:sp>
        <p:nvSpPr>
          <p:cNvPr id="5099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Банк эквивалентных бесконечно-малых.</a:t>
            </a:r>
          </a:p>
        </p:txBody>
      </p:sp>
      <p:sp>
        <p:nvSpPr>
          <p:cNvPr id="3758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58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5283200"/>
        </p:xfrm>
        <a:graphic>
          <a:graphicData uri="http://schemas.openxmlformats.org/presentationml/2006/ole">
            <p:oleObj spid="_x0000_s375813" name="Документ" r:id="rId3" imgW="6753123" imgH="5744730" progId="Word.Document.8">
              <p:embed/>
            </p:oleObj>
          </a:graphicData>
        </a:graphic>
      </p:graphicFrame>
      <p:sp>
        <p:nvSpPr>
          <p:cNvPr id="3758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7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 </a:t>
            </a:r>
          </a:p>
        </p:txBody>
      </p:sp>
      <p:sp>
        <p:nvSpPr>
          <p:cNvPr id="4352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5209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406900"/>
        </p:xfrm>
        <a:graphic>
          <a:graphicData uri="http://schemas.openxmlformats.org/presentationml/2006/ole">
            <p:oleObj spid="_x0000_s435206" name="Документ" r:id="rId3" imgW="6093095" imgH="4478921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smtClean="0"/>
              <a:t>Примеры</a:t>
            </a:r>
          </a:p>
        </p:txBody>
      </p:sp>
      <p:sp>
        <p:nvSpPr>
          <p:cNvPr id="5580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80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8085" name="Object 5"/>
          <p:cNvGraphicFramePr>
            <a:graphicFrameLocks noChangeAspect="1"/>
          </p:cNvGraphicFramePr>
          <p:nvPr/>
        </p:nvGraphicFramePr>
        <p:xfrm>
          <a:off x="1524000" y="2339975"/>
          <a:ext cx="6210300" cy="5283200"/>
        </p:xfrm>
        <a:graphic>
          <a:graphicData uri="http://schemas.openxmlformats.org/presentationml/2006/ole">
            <p:oleObj spid="_x0000_s558085" name="Документ" r:id="rId3" imgW="6753123" imgH="5744730" progId="Word.Document.8">
              <p:embed/>
            </p:oleObj>
          </a:graphicData>
        </a:graphic>
      </p:graphicFrame>
      <p:sp>
        <p:nvSpPr>
          <p:cNvPr id="5580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smtClean="0"/>
              <a:t>Примеры</a:t>
            </a:r>
          </a:p>
        </p:txBody>
      </p:sp>
      <p:sp>
        <p:nvSpPr>
          <p:cNvPr id="3768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68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5473700"/>
        </p:xfrm>
        <a:graphic>
          <a:graphicData uri="http://schemas.openxmlformats.org/presentationml/2006/ole">
            <p:oleObj spid="_x0000_s376837" name="Документ" r:id="rId3" imgW="6753123" imgH="5957484" progId="Word.Document.8">
              <p:embed/>
            </p:oleObj>
          </a:graphicData>
        </a:graphic>
      </p:graphicFrame>
      <p:sp>
        <p:nvSpPr>
          <p:cNvPr id="3768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1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smtClean="0"/>
              <a:t>Примеры</a:t>
            </a:r>
          </a:p>
        </p:txBody>
      </p:sp>
      <p:sp>
        <p:nvSpPr>
          <p:cNvPr id="5591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91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9109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5473700"/>
        </p:xfrm>
        <a:graphic>
          <a:graphicData uri="http://schemas.openxmlformats.org/presentationml/2006/ole">
            <p:oleObj spid="_x0000_s559109" name="Документ" r:id="rId3" imgW="6753123" imgH="5957484" progId="Word.Document.8">
              <p:embed/>
            </p:oleObj>
          </a:graphicData>
        </a:graphic>
      </p:graphicFrame>
      <p:sp>
        <p:nvSpPr>
          <p:cNvPr id="5591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smtClean="0"/>
              <a:t>Примеры</a:t>
            </a:r>
          </a:p>
        </p:txBody>
      </p:sp>
      <p:sp>
        <p:nvSpPr>
          <p:cNvPr id="5570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70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7061" name="Object 5"/>
          <p:cNvGraphicFramePr>
            <a:graphicFrameLocks noChangeAspect="1"/>
          </p:cNvGraphicFramePr>
          <p:nvPr/>
        </p:nvGraphicFramePr>
        <p:xfrm>
          <a:off x="1524000" y="2339975"/>
          <a:ext cx="6210300" cy="5283200"/>
        </p:xfrm>
        <a:graphic>
          <a:graphicData uri="http://schemas.openxmlformats.org/presentationml/2006/ole">
            <p:oleObj spid="_x0000_s557061" name="Документ" r:id="rId3" imgW="6753123" imgH="5744730" progId="Word.Document.8">
              <p:embed/>
            </p:oleObj>
          </a:graphicData>
        </a:graphic>
      </p:graphicFrame>
      <p:sp>
        <p:nvSpPr>
          <p:cNvPr id="5570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smtClean="0"/>
              <a:t>Примеры</a:t>
            </a:r>
          </a:p>
        </p:txBody>
      </p:sp>
      <p:sp>
        <p:nvSpPr>
          <p:cNvPr id="3778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78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377861" name="Документ" r:id="rId3" imgW="6753123" imgH="7305289" progId="Word.Document.8">
              <p:embed/>
            </p:oleObj>
          </a:graphicData>
        </a:graphic>
      </p:graphicFrame>
      <p:sp>
        <p:nvSpPr>
          <p:cNvPr id="3778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smtClean="0"/>
              <a:t>Примеры</a:t>
            </a:r>
          </a:p>
        </p:txBody>
      </p:sp>
      <p:sp>
        <p:nvSpPr>
          <p:cNvPr id="5109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09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0981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10981" name="Документ" r:id="rId3" imgW="6753123" imgH="7305289" progId="Word.Document.8">
              <p:embed/>
            </p:oleObj>
          </a:graphicData>
        </a:graphic>
      </p:graphicFrame>
      <p:sp>
        <p:nvSpPr>
          <p:cNvPr id="5109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smtClean="0"/>
              <a:t>Примеры</a:t>
            </a:r>
          </a:p>
        </p:txBody>
      </p:sp>
      <p:sp>
        <p:nvSpPr>
          <p:cNvPr id="3788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8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378885" name="Документ" r:id="rId3" imgW="6753240" imgH="7305840" progId="Word.Document.8">
              <p:embed/>
            </p:oleObj>
          </a:graphicData>
        </a:graphic>
      </p:graphicFrame>
      <p:sp>
        <p:nvSpPr>
          <p:cNvPr id="3788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120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0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005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12005" name="Документ" r:id="rId3" imgW="6753123" imgH="7305289" progId="Word.Document.8">
              <p:embed/>
            </p:oleObj>
          </a:graphicData>
        </a:graphic>
      </p:graphicFrame>
      <p:sp>
        <p:nvSpPr>
          <p:cNvPr id="5120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376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376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37605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37605" name="Документ" r:id="rId3" imgW="6753123" imgH="7305289" progId="Word.Document.8">
              <p:embed/>
            </p:oleObj>
          </a:graphicData>
        </a:graphic>
      </p:graphicFrame>
      <p:sp>
        <p:nvSpPr>
          <p:cNvPr id="5376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406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406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40677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40677" name="Документ" r:id="rId3" imgW="6753123" imgH="7305289" progId="Word.Document.8">
              <p:embed/>
            </p:oleObj>
          </a:graphicData>
        </a:graphic>
      </p:graphicFrame>
      <p:sp>
        <p:nvSpPr>
          <p:cNvPr id="5406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1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</a:t>
            </a:r>
          </a:p>
        </p:txBody>
      </p:sp>
      <p:sp>
        <p:nvSpPr>
          <p:cNvPr id="2314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1433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546600"/>
        </p:xfrm>
        <a:graphic>
          <a:graphicData uri="http://schemas.openxmlformats.org/presentationml/2006/ole">
            <p:oleObj spid="_x0000_s231430" name="Документ" r:id="rId3" imgW="6093095" imgH="461104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417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417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41701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41701" name="Документ" r:id="rId3" imgW="6753123" imgH="7305289" progId="Word.Document.8">
              <p:embed/>
            </p:oleObj>
          </a:graphicData>
        </a:graphic>
      </p:graphicFrame>
      <p:sp>
        <p:nvSpPr>
          <p:cNvPr id="54170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601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01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0133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60133" name="Документ" r:id="rId3" imgW="6753123" imgH="7305289" progId="Word.Document.8">
              <p:embed/>
            </p:oleObj>
          </a:graphicData>
        </a:graphic>
      </p:graphicFrame>
      <p:sp>
        <p:nvSpPr>
          <p:cNvPr id="56013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611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11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1157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61157" name="Документ" r:id="rId3" imgW="6753123" imgH="7305289" progId="Word.Document.8">
              <p:embed/>
            </p:oleObj>
          </a:graphicData>
        </a:graphic>
      </p:graphicFrame>
      <p:sp>
        <p:nvSpPr>
          <p:cNvPr id="5611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3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642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42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4229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64229" name="Документ" r:id="rId3" imgW="6753123" imgH="7305289" progId="Word.Document.8">
              <p:embed/>
            </p:oleObj>
          </a:graphicData>
        </a:graphic>
      </p:graphicFrame>
      <p:sp>
        <p:nvSpPr>
          <p:cNvPr id="56423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632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32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3205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63205" name="Документ" r:id="rId3" imgW="6753123" imgH="7305289" progId="Word.Document.8">
              <p:embed/>
            </p:oleObj>
          </a:graphicData>
        </a:graphic>
      </p:graphicFrame>
      <p:sp>
        <p:nvSpPr>
          <p:cNvPr id="5632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662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62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6277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66277" name="Документ" r:id="rId3" imgW="6753123" imgH="7305289" progId="Word.Document.8">
              <p:embed/>
            </p:oleObj>
          </a:graphicData>
        </a:graphic>
      </p:graphicFrame>
      <p:sp>
        <p:nvSpPr>
          <p:cNvPr id="5662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4000" smtClean="0"/>
              <a:t>Примеры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898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89829" name="Object 5"/>
          <p:cNvGraphicFramePr>
            <a:graphicFrameLocks noChangeAspect="1"/>
          </p:cNvGraphicFramePr>
          <p:nvPr/>
        </p:nvGraphicFramePr>
        <p:xfrm>
          <a:off x="1524000" y="2336800"/>
          <a:ext cx="6210300" cy="6718300"/>
        </p:xfrm>
        <a:graphic>
          <a:graphicData uri="http://schemas.openxmlformats.org/presentationml/2006/ole">
            <p:oleObj spid="_x0000_s589829" name="Документ" r:id="rId3" imgW="6753123" imgH="7305289" progId="Word.Document.8">
              <p:embed/>
            </p:oleObj>
          </a:graphicData>
        </a:graphic>
      </p:graphicFrame>
      <p:sp>
        <p:nvSpPr>
          <p:cNvPr id="5898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3" name="Заголовок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5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</a:t>
            </a:r>
          </a:p>
        </p:txBody>
      </p:sp>
      <p:sp>
        <p:nvSpPr>
          <p:cNvPr id="4372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7257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37258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546600"/>
        </p:xfrm>
        <a:graphic>
          <a:graphicData uri="http://schemas.openxmlformats.org/presentationml/2006/ole">
            <p:oleObj spid="_x0000_s437254" name="Документ" r:id="rId3" imgW="6093095" imgH="461140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1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</a:t>
            </a:r>
          </a:p>
        </p:txBody>
      </p:sp>
      <p:sp>
        <p:nvSpPr>
          <p:cNvPr id="4362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6233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36230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4546600"/>
        </p:xfrm>
        <a:graphic>
          <a:graphicData uri="http://schemas.openxmlformats.org/presentationml/2006/ole">
            <p:oleObj spid="_x0000_s436230" name="Документ" r:id="rId3" imgW="6093095" imgH="461140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9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</a:t>
            </a:r>
          </a:p>
        </p:txBody>
      </p:sp>
      <p:sp>
        <p:nvSpPr>
          <p:cNvPr id="2334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3481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5422900"/>
        </p:xfrm>
        <a:graphic>
          <a:graphicData uri="http://schemas.openxmlformats.org/presentationml/2006/ole">
            <p:oleObj spid="_x0000_s233478" name="Документ" r:id="rId3" imgW="6093095" imgH="550387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9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</a:t>
            </a:r>
          </a:p>
        </p:txBody>
      </p:sp>
      <p:sp>
        <p:nvSpPr>
          <p:cNvPr id="4382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8281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1524000" y="2349500"/>
          <a:ext cx="7099300" cy="5422900"/>
        </p:xfrm>
        <a:graphic>
          <a:graphicData uri="http://schemas.openxmlformats.org/presentationml/2006/ole">
            <p:oleObj spid="_x0000_s438278" name="Document" r:id="rId3" imgW="7205523" imgH="549563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7" name="Заголовок 3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mtClean="0"/>
              <a:t>Первый замечательный предел</a:t>
            </a:r>
          </a:p>
        </p:txBody>
      </p:sp>
      <p:sp>
        <p:nvSpPr>
          <p:cNvPr id="4403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29" name="Rectangle 8"/>
          <p:cNvSpPr>
            <a:spLocks noChangeArrowheads="1"/>
          </p:cNvSpPr>
          <p:nvPr/>
        </p:nvSpPr>
        <p:spPr bwMode="auto">
          <a:xfrm flipV="1">
            <a:off x="0" y="2924175"/>
            <a:ext cx="9144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40330" name="Rectangle 10"/>
          <p:cNvSpPr>
            <a:spLocks noChangeArrowheads="1"/>
          </p:cNvSpPr>
          <p:nvPr/>
        </p:nvSpPr>
        <p:spPr bwMode="auto">
          <a:xfrm>
            <a:off x="0" y="299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1524000" y="2349500"/>
          <a:ext cx="6007100" cy="5422900"/>
        </p:xfrm>
        <a:graphic>
          <a:graphicData uri="http://schemas.openxmlformats.org/presentationml/2006/ole">
            <p:oleObj spid="_x0000_s440326" name="Document" r:id="rId3" imgW="6093125" imgH="5504134" progId="Word.Document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117</Words>
  <Application>Microsoft Office PowerPoint</Application>
  <PresentationFormat>Экран (4:3)</PresentationFormat>
  <Paragraphs>50</Paragraphs>
  <Slides>47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47</vt:i4>
      </vt:variant>
    </vt:vector>
  </HeadingPairs>
  <TitlesOfParts>
    <vt:vector size="50" baseType="lpstr">
      <vt:lpstr>Специальное оформление</vt:lpstr>
      <vt:lpstr>Документ</vt:lpstr>
      <vt:lpstr>Документ Microsoft Office Word 97 - 2003</vt:lpstr>
      <vt:lpstr>Замечательные пределы</vt:lpstr>
      <vt:lpstr>Первый замечательный предел </vt:lpstr>
      <vt:lpstr>Первый замечательный предел </vt:lpstr>
      <vt:lpstr>Первый замечательный предел</vt:lpstr>
      <vt:lpstr>Первый замечательный предел</vt:lpstr>
      <vt:lpstr>Первый замечательный предел</vt:lpstr>
      <vt:lpstr>Первый замечательный предел</vt:lpstr>
      <vt:lpstr>Первый замечательный предел</vt:lpstr>
      <vt:lpstr>Первый замечательный предел</vt:lpstr>
      <vt:lpstr>Первый замечательный предел</vt:lpstr>
      <vt:lpstr>Первый замечательный предел</vt:lpstr>
      <vt:lpstr>второй замечательный предел </vt:lpstr>
      <vt:lpstr>второй замечательный предел </vt:lpstr>
      <vt:lpstr>второй замечательный предел </vt:lpstr>
      <vt:lpstr>второй замечательный предел </vt:lpstr>
      <vt:lpstr>второй замечательный предел </vt:lpstr>
      <vt:lpstr>второй замечательный предел </vt:lpstr>
      <vt:lpstr>второй замечательный предел</vt:lpstr>
      <vt:lpstr>второй замечательный предел</vt:lpstr>
      <vt:lpstr>второй замечательный предел</vt:lpstr>
      <vt:lpstr>Третий замечательный предел</vt:lpstr>
      <vt:lpstr>Третий замечательный предел</vt:lpstr>
      <vt:lpstr>Третий замечательный предел</vt:lpstr>
      <vt:lpstr>Сравнение бесконечно-малых</vt:lpstr>
      <vt:lpstr>Сравнение бесконечно-малых</vt:lpstr>
      <vt:lpstr>Сравнение бесконечно-малых</vt:lpstr>
      <vt:lpstr>эквивалентные бесконечно-малые. </vt:lpstr>
      <vt:lpstr>эквивалентные бесконечно-малые. </vt:lpstr>
      <vt:lpstr>Банк эквивалентных бесконечно-малых.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HP2021</cp:lastModifiedBy>
  <cp:revision>145</cp:revision>
  <dcterms:created xsi:type="dcterms:W3CDTF">2015-07-29T11:14:37Z</dcterms:created>
  <dcterms:modified xsi:type="dcterms:W3CDTF">2022-09-01T15:29:32Z</dcterms:modified>
</cp:coreProperties>
</file>