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58" r:id="rId5"/>
    <p:sldId id="280" r:id="rId6"/>
    <p:sldId id="259" r:id="rId7"/>
    <p:sldId id="260" r:id="rId8"/>
    <p:sldId id="262" r:id="rId9"/>
    <p:sldId id="264" r:id="rId10"/>
    <p:sldId id="275" r:id="rId11"/>
    <p:sldId id="277" r:id="rId12"/>
    <p:sldId id="278" r:id="rId13"/>
    <p:sldId id="27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AAC57-BB62-4888-9AD5-8333ED9CAF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9D63-C1F5-44F6-B156-52F3A3766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78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9D63-C1F5-44F6-B156-52F3A376673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82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FB6-028B-4181-AC88-2551150D036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Запись события в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900" y="545910"/>
            <a:ext cx="11013742" cy="57457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6972" y="382137"/>
            <a:ext cx="11436824" cy="464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43" y="566057"/>
            <a:ext cx="10697028" cy="58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9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457" y="899886"/>
            <a:ext cx="11379200" cy="49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5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914" y="682171"/>
            <a:ext cx="109292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1195" y="1173798"/>
            <a:ext cx="11218460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Напомним,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водятся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следующие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о событии: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Текущая дата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события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времени события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 (было или будет)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окончания события для состояния «будет»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4967" y="777922"/>
            <a:ext cx="11041039" cy="581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ky-KG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записи события в файл будем использовать файл со следующими свойствами:</a:t>
            </a:r>
            <a:endParaRPr lang="en-US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ky-KG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 algn="just">
              <a:spcAft>
                <a:spcPts val="0"/>
              </a:spcAft>
              <a:buAutoNum type="arabicPeriod"/>
            </a:pPr>
            <a:r>
              <a:rPr lang="ky-KG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 файла </a:t>
            </a:r>
            <a:r>
              <a:rPr lang="en-US" sz="3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myEvent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расширением </a:t>
            </a:r>
            <a:r>
              <a:rPr lang="en-US" sz="3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 algn="just">
              <a:spcAft>
                <a:spcPts val="0"/>
              </a:spcAft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Расширение </a:t>
            </a:r>
            <a:r>
              <a:rPr lang="en-US" sz="3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означает что файл содержит текст и его можно 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просматривать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текстовом редакторе, к сожалению не в любом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некоторых редакторах можно и редактировать (например, 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Notepad++)</a:t>
            </a:r>
          </a:p>
          <a:p>
            <a:pPr marL="742950" indent="-742950" algn="just">
              <a:buFontTx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каждое событие отводится пять строк.</a:t>
            </a:r>
          </a:p>
          <a:p>
            <a:pPr algn="just">
              <a:spcAft>
                <a:spcPts val="0"/>
              </a:spcAft>
            </a:pP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42532" y="1357050"/>
            <a:ext cx="7447128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&lt;</a:t>
            </a:r>
            <a:r>
              <a:rPr lang="ru-RU" sz="2800" dirty="0" err="1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MyEvent</a:t>
            </a: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Автор </a:t>
            </a:r>
            <a:r>
              <a:rPr lang="ru-RU" sz="2800" dirty="0" err="1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Касымов</a:t>
            </a: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Д.Д.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Питание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Прочее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4.0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12-12-2022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0713" y="2012630"/>
            <a:ext cx="1302266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currDate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       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//текущая дата</a:t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nameEv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       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//текущее название события</a:t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timeEv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         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//время события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err="1">
                <a:solidFill>
                  <a:srgbClr val="0033B3"/>
                </a:solidFill>
                <a:latin typeface="JetBrains Mono"/>
              </a:rPr>
              <a:t>public</a:t>
            </a:r>
            <a:r>
              <a:rPr lang="ru-RU" altLang="ru-RU" sz="32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dirty="0" err="1">
                <a:solidFill>
                  <a:srgbClr val="0033B3"/>
                </a:solidFill>
                <a:latin typeface="JetBrains Mono"/>
              </a:rPr>
              <a:t>static</a:t>
            </a:r>
            <a:r>
              <a:rPr lang="ru-RU" altLang="ru-RU" sz="32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ru-RU" altLang="ru-RU" sz="3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altLang="ru-RU" sz="3200" i="1" dirty="0" err="1">
                <a:solidFill>
                  <a:srgbClr val="871094"/>
                </a:solidFill>
                <a:latin typeface="JetBrains Mono"/>
              </a:rPr>
              <a:t>nameSos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;                </a:t>
            </a:r>
            <a:r>
              <a:rPr lang="ru-RU" altLang="ru-RU" sz="3200" i="1" dirty="0">
                <a:solidFill>
                  <a:srgbClr val="8C8C8C"/>
                </a:solidFill>
                <a:latin typeface="JetBrains Mono"/>
              </a:rPr>
              <a:t>//текущее имя состояния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futureDate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   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//дата будущего события</a:t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8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739" y="1154320"/>
            <a:ext cx="10795379" cy="305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абота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нашей базой должна иметь следующие механизмы: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 наличия файла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Первоначальное создание файла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Запись текущего события в файл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048" y="846161"/>
            <a:ext cx="9662615" cy="519979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06972" y="382137"/>
            <a:ext cx="11436824" cy="464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42" y="832514"/>
            <a:ext cx="11313993" cy="372583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19869" y="5354375"/>
            <a:ext cx="818846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path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"D: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\\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myEvent.txt"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6972" y="382137"/>
            <a:ext cx="11436824" cy="464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798" y="832513"/>
            <a:ext cx="11041038" cy="53499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6972" y="382137"/>
            <a:ext cx="11436824" cy="464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129</Words>
  <Application>Microsoft Office PowerPoint</Application>
  <PresentationFormat>Широкоэкранный</PresentationFormat>
  <Paragraphs>33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Times New Roman</vt:lpstr>
      <vt:lpstr>Тема Office</vt:lpstr>
      <vt:lpstr>Лекция 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Александр</dc:creator>
  <cp:lastModifiedBy>Александр</cp:lastModifiedBy>
  <cp:revision>54</cp:revision>
  <dcterms:created xsi:type="dcterms:W3CDTF">2022-09-29T12:51:54Z</dcterms:created>
  <dcterms:modified xsi:type="dcterms:W3CDTF">2022-11-01T07:11:27Z</dcterms:modified>
</cp:coreProperties>
</file>