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76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8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55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64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61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38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45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2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39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58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08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8FB6-028B-4181-AC88-2551150D0361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8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10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Чтение события из файла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2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0" y="219716"/>
            <a:ext cx="8506606" cy="663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4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70" y="1624084"/>
            <a:ext cx="11647370" cy="348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5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81" y="317690"/>
            <a:ext cx="11464729" cy="62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4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4" y="140540"/>
            <a:ext cx="11385361" cy="65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8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7" y="218364"/>
            <a:ext cx="11098981" cy="646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2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31" y="495299"/>
            <a:ext cx="9597432" cy="620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7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39" y="285807"/>
            <a:ext cx="9509149" cy="634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6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8" y="313899"/>
            <a:ext cx="10518489" cy="641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7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9" y="423081"/>
            <a:ext cx="11104521" cy="60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5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0" y="382137"/>
            <a:ext cx="11045358" cy="61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4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784" y="1747004"/>
            <a:ext cx="11491415" cy="331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Напомним, что в режиме «Ввод» приложение вводит следующие данные: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Текущая дата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 события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времени события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Состояние (было или будет)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окончания события для состояния «будет»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57" y="382137"/>
            <a:ext cx="10173694" cy="626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34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98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1847" y="48795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Step Out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78" y="2575323"/>
            <a:ext cx="11799192" cy="240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06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40" y="185583"/>
            <a:ext cx="10527478" cy="625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1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02341" y="633719"/>
            <a:ext cx="7447128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A9A9A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&lt;</a:t>
            </a:r>
            <a:r>
              <a:rPr lang="ru-RU" sz="2800" dirty="0" err="1">
                <a:highlight>
                  <a:srgbClr val="A9A9A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MyEvent</a:t>
            </a:r>
            <a:r>
              <a:rPr lang="ru-RU" sz="2800" dirty="0">
                <a:highlight>
                  <a:srgbClr val="A9A9A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&gt;. Автор </a:t>
            </a:r>
            <a:r>
              <a:rPr lang="ru-RU" sz="2800" dirty="0" err="1">
                <a:highlight>
                  <a:srgbClr val="A9A9A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Касымов</a:t>
            </a:r>
            <a:r>
              <a:rPr lang="ru-RU" sz="2800" dirty="0">
                <a:highlight>
                  <a:srgbClr val="A9A9A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Д.Д.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20-07-2022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Питание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2.3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Было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20-07-2022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20-07-2022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Прочее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4.0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12-12-2022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0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23331" y="1832820"/>
            <a:ext cx="11177517" cy="2434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Чтение реализуем в два этапа: </a:t>
            </a:r>
            <a:endParaRPr lang="ru-RU" sz="3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3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первый 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чтение в специальный массив (список), второй – выдача списка на экран.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2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840" y="846161"/>
            <a:ext cx="11150221" cy="41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318" y="122829"/>
            <a:ext cx="10617959" cy="449011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318" y="4612943"/>
            <a:ext cx="10727142" cy="21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5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77672" y="1187355"/>
            <a:ext cx="12460405" cy="40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546" y="95535"/>
            <a:ext cx="10672550" cy="660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2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433" y="477673"/>
            <a:ext cx="10713492" cy="600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237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61</Words>
  <Application>Microsoft Office PowerPoint</Application>
  <PresentationFormat>Широкоэкранный</PresentationFormat>
  <Paragraphs>24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Тема Office</vt:lpstr>
      <vt:lpstr>Лекция 10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Step Out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6</dc:title>
  <dc:creator>Александр</dc:creator>
  <cp:lastModifiedBy>Александр</cp:lastModifiedBy>
  <cp:revision>62</cp:revision>
  <dcterms:created xsi:type="dcterms:W3CDTF">2022-09-29T12:51:54Z</dcterms:created>
  <dcterms:modified xsi:type="dcterms:W3CDTF">2022-11-08T05:18:13Z</dcterms:modified>
</cp:coreProperties>
</file>