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Печать данных из текстового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969" y="283964"/>
            <a:ext cx="11491415" cy="637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предыдущей работе наше приложение </a:t>
            </a:r>
            <a:r>
              <a:rPr lang="en-US" sz="2400" dirty="0" err="1"/>
              <a:t>MyEvent</a:t>
            </a:r>
            <a:r>
              <a:rPr lang="en-US" sz="2400" dirty="0"/>
              <a:t> </a:t>
            </a:r>
            <a:r>
              <a:rPr lang="ru-RU" sz="2400" dirty="0"/>
              <a:t>научилось выдавать список доступных режимов работы и выполнять контроль правильности номера режима. Если номер был введен не верно, то ввод повторялся.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Далее рассмотрели реализацию режима «Ввод» в части ввода текущей даты и названия события.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Рассмотрели реализацию режима ввода в части ввода количества времени на событие (вещественное число) и состояния события. В программе реализовано два состояния: «было» и «будет». Для состояния «будет» понадобится дата этого события.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Разработан механизм ввода даты для будущего события. 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Разработали механизм записи данных о событии в файл в текстовом виде.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Реализовано чтение, ранее записанных событий, из файла и запись в массив.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02341" y="633719"/>
            <a:ext cx="7447128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&lt;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MyEvent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Автор 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Касымов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Д.Д.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Питание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Прочее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4.0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12-12-2022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330" y="968991"/>
            <a:ext cx="11177517" cy="39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86647" y="620161"/>
            <a:ext cx="10405636" cy="110404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5207" y="3002591"/>
            <a:ext cx="10405636" cy="62125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2574" y="5309946"/>
            <a:ext cx="10405636" cy="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8" y="1132765"/>
            <a:ext cx="11382233" cy="41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194" y="409433"/>
            <a:ext cx="11245755" cy="61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90" y="338185"/>
            <a:ext cx="11089498" cy="528469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88" y="5622878"/>
            <a:ext cx="10980317" cy="8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2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93" y="2129051"/>
            <a:ext cx="11068334" cy="36848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03010" y="968991"/>
            <a:ext cx="406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Изменения в классе </a:t>
            </a:r>
            <a:r>
              <a:rPr lang="en-US" sz="2800" dirty="0" smtClean="0"/>
              <a:t>Main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51023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Лекция 11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 С. Шевелев</cp:lastModifiedBy>
  <cp:revision>59</cp:revision>
  <dcterms:created xsi:type="dcterms:W3CDTF">2022-09-29T12:51:54Z</dcterms:created>
  <dcterms:modified xsi:type="dcterms:W3CDTF">2022-11-09T05:46:34Z</dcterms:modified>
</cp:coreProperties>
</file>