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Ввод текущей даты и названия 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ввода номера события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10" y="2879679"/>
            <a:ext cx="11830743" cy="2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Корректировка класса </a:t>
            </a:r>
            <a:r>
              <a:rPr lang="en-US" dirty="0" err="1" smtClean="0"/>
              <a:t>BufEv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137" y="2620370"/>
            <a:ext cx="11259403" cy="2811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890" y="4203510"/>
            <a:ext cx="4258101" cy="982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9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5400" dirty="0" err="1" smtClean="0"/>
              <a:t>RegEv</a:t>
            </a:r>
            <a:r>
              <a:rPr lang="ru-RU" sz="5400" dirty="0" smtClean="0"/>
              <a:t> </a:t>
            </a:r>
            <a:r>
              <a:rPr lang="ru-RU" sz="5400" dirty="0" err="1">
                <a:solidFill>
                  <a:srgbClr val="FF0000"/>
                </a:solidFill>
              </a:rPr>
              <a:t>regEv</a:t>
            </a:r>
            <a:r>
              <a:rPr lang="ru-RU" sz="5400" dirty="0"/>
              <a:t>=</a:t>
            </a:r>
            <a:r>
              <a:rPr lang="ru-RU" sz="5400" dirty="0" err="1"/>
              <a:t>new</a:t>
            </a:r>
            <a:r>
              <a:rPr lang="ru-RU" sz="5400" dirty="0"/>
              <a:t> </a:t>
            </a:r>
            <a:r>
              <a:rPr lang="ru-RU" sz="5400" dirty="0" err="1"/>
              <a:t>RegEv</a:t>
            </a:r>
            <a:r>
              <a:rPr lang="ru-RU" sz="5400" dirty="0"/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2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 </a:t>
            </a:r>
            <a:r>
              <a:rPr lang="en-US" dirty="0" err="1" smtClean="0"/>
              <a:t>RegEv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287" y="1690687"/>
            <a:ext cx="10249468" cy="5583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648" y="4503760"/>
            <a:ext cx="1187355" cy="57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51946" y="5625151"/>
            <a:ext cx="1608161" cy="57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текущей даты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331" y="1856096"/>
            <a:ext cx="10385947" cy="4749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1375" y="4544704"/>
            <a:ext cx="627796" cy="45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47235" y="4915472"/>
            <a:ext cx="627796" cy="45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923128" y="5786651"/>
            <a:ext cx="450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413005" y="5775275"/>
            <a:ext cx="450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1940" y="5581935"/>
            <a:ext cx="10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55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новой статической переменной </a:t>
            </a:r>
            <a:r>
              <a:rPr lang="en-US" sz="3600" dirty="0" err="1" smtClean="0"/>
              <a:t>currDate</a:t>
            </a:r>
            <a:endParaRPr lang="ru-RU" sz="36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797" y="2702258"/>
            <a:ext cx="11177515" cy="2552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952" y="4817660"/>
            <a:ext cx="791570" cy="43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4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Перечисление </a:t>
            </a:r>
            <a:r>
              <a:rPr lang="en-US" b="1" dirty="0" err="1"/>
              <a:t>DirEnum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2258" y="1690688"/>
            <a:ext cx="5609230" cy="49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ReadNameEv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6412" y="3394928"/>
            <a:ext cx="10207388" cy="256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8490" y="1369805"/>
            <a:ext cx="11321591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ReadNameEv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nameEv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ReadNameEv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"Введите номер названия события - 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DirEnum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dirEnum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DirEnum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dirEnum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 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")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dirEnum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 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"-"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в режиме «Ввод»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1" y="2961565"/>
            <a:ext cx="12089204" cy="20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Ввод события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32" y="1554471"/>
            <a:ext cx="144347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while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true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)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Scanner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cin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Scanner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(System.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);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 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cin.hasNextInt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())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n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cin.nextInt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n &gt;= 1 &amp;&amp; n &lt;=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DirEnum.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values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length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BufEv.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nDirEnum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= n;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BufEv.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nameEv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dirEnum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[n - 1].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toString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break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       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else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System.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out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.print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("Номер от 1 до " 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DirEnum.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values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length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+ ". Повторите ввод - ");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}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else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System.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out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JetBrains Mono"/>
              </a:rPr>
              <a:t>("Вы ввели не число");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>
                <a:latin typeface="JetBrains Mono"/>
              </a:rPr>
              <a:t>e</a:t>
            </a:r>
            <a:r>
              <a:rPr lang="en-US" altLang="ru-RU" sz="2400" b="1" dirty="0" smtClean="0">
                <a:latin typeface="JetBrains Mono"/>
              </a:rPr>
              <a:t>lse </a:t>
            </a:r>
            <a:r>
              <a:rPr lang="en-US" altLang="ru-RU" sz="2400" b="1" dirty="0" err="1" smtClean="0">
                <a:latin typeface="JetBrains Mono"/>
              </a:rPr>
              <a:t>BufEv.nameEv</a:t>
            </a:r>
            <a:r>
              <a:rPr lang="en-US" altLang="ru-RU" sz="2400" b="1" dirty="0" smtClean="0">
                <a:latin typeface="JetBrains Mono"/>
              </a:rPr>
              <a:t>=null;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82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Тема Office</vt:lpstr>
      <vt:lpstr>Лекция 6</vt:lpstr>
      <vt:lpstr>Создание объекта</vt:lpstr>
      <vt:lpstr>Создание класса RegEv</vt:lpstr>
      <vt:lpstr>Ввод текущей даты</vt:lpstr>
      <vt:lpstr>Создание новой статической переменной currDate</vt:lpstr>
      <vt:lpstr>Перечисление DirEnum</vt:lpstr>
      <vt:lpstr>Класс ReadNameEv</vt:lpstr>
      <vt:lpstr>Пример работы в режиме «Ввод»</vt:lpstr>
      <vt:lpstr>Ввод события</vt:lpstr>
      <vt:lpstr>Пример ввода номера события</vt:lpstr>
      <vt:lpstr>Корректировка класса BufEv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</cp:lastModifiedBy>
  <cp:revision>13</cp:revision>
  <dcterms:created xsi:type="dcterms:W3CDTF">2022-09-29T12:51:54Z</dcterms:created>
  <dcterms:modified xsi:type="dcterms:W3CDTF">2022-09-29T13:44:42Z</dcterms:modified>
</cp:coreProperties>
</file>