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FB6-028B-4181-AC88-2551150D0361}" type="datetimeFigureOut">
              <a:rPr lang="ru-RU" smtClean="0"/>
              <a:t>08.10.2022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DDA9-7071-4BEE-BEC3-BF084C82C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762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FB6-028B-4181-AC88-2551150D0361}" type="datetimeFigureOut">
              <a:rPr lang="ru-RU" smtClean="0"/>
              <a:t>08.10.2022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DDA9-7071-4BEE-BEC3-BF084C82C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83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FB6-028B-4181-AC88-2551150D0361}" type="datetimeFigureOut">
              <a:rPr lang="ru-RU" smtClean="0"/>
              <a:t>08.10.2022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DDA9-7071-4BEE-BEC3-BF084C82C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555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FB6-028B-4181-AC88-2551150D0361}" type="datetimeFigureOut">
              <a:rPr lang="ru-RU" smtClean="0"/>
              <a:t>08.10.2022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DDA9-7071-4BEE-BEC3-BF084C82C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641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FB6-028B-4181-AC88-2551150D0361}" type="datetimeFigureOut">
              <a:rPr lang="ru-RU" smtClean="0"/>
              <a:t>08.10.2022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DDA9-7071-4BEE-BEC3-BF084C82C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261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FB6-028B-4181-AC88-2551150D0361}" type="datetimeFigureOut">
              <a:rPr lang="ru-RU" smtClean="0"/>
              <a:t>08.10.2022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DDA9-7071-4BEE-BEC3-BF084C82C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385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FB6-028B-4181-AC88-2551150D0361}" type="datetimeFigureOut">
              <a:rPr lang="ru-RU" smtClean="0"/>
              <a:t>08.10.2022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DDA9-7071-4BEE-BEC3-BF084C82C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455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FB6-028B-4181-AC88-2551150D0361}" type="datetimeFigureOut">
              <a:rPr lang="ru-RU" smtClean="0"/>
              <a:t>08.10.2022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DDA9-7071-4BEE-BEC3-BF084C82C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529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FB6-028B-4181-AC88-2551150D0361}" type="datetimeFigureOut">
              <a:rPr lang="ru-RU" smtClean="0"/>
              <a:t>08.10.2022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DDA9-7071-4BEE-BEC3-BF084C82C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397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FB6-028B-4181-AC88-2551150D0361}" type="datetimeFigureOut">
              <a:rPr lang="ru-RU" smtClean="0"/>
              <a:t>08.10.2022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DDA9-7071-4BEE-BEC3-BF084C82C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586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FB6-028B-4181-AC88-2551150D0361}" type="datetimeFigureOut">
              <a:rPr lang="ru-RU" smtClean="0"/>
              <a:t>08.10.2022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DDA9-7071-4BEE-BEC3-BF084C82C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088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48FB6-028B-4181-AC88-2551150D0361}" type="datetimeFigureOut">
              <a:rPr lang="ru-RU" smtClean="0"/>
              <a:t>08.10.2022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6DDA9-7071-4BEE-BEC3-BF084C82C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802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Лекция </a:t>
            </a:r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Ввод </a:t>
            </a:r>
            <a:r>
              <a:rPr lang="ru-RU" dirty="0" smtClean="0"/>
              <a:t>количества времени события и состояния (статус) события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524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51" y="276549"/>
            <a:ext cx="10208525" cy="653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8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45910" y="180416"/>
            <a:ext cx="12276212" cy="65248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WrTimeEv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WrTimeEv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22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"Введите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затраченое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на событие время (дробное число, через запятую) - "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cin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2200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in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cin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.hasNextDouble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</a:t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{</a:t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   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BufEv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22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timeEv</a:t>
            </a:r>
            <a:r>
              <a:rPr kumimoji="0" lang="ru-RU" altLang="ru-RU" sz="2200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2200" b="0" i="1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valueOf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cin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.nextDouble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   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break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}</a:t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/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            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   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22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"Вы ввели не число, повторите ввод - "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   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continue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}</a:t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ru-RU" alt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28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9433" y="191069"/>
            <a:ext cx="11436824" cy="601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03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5785" y="873456"/>
            <a:ext cx="11423176" cy="416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50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50376" y="103413"/>
            <a:ext cx="14199913" cy="65556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SosEv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SosEv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28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"Введите состояние события (0-было, 1-будет) - "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cin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2800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in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cin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.hasNextInt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 {</a:t>
            </a:r>
            <a:b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 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cin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.nextInt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==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 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|| 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==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   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BufEv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28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nameSos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==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?(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"Было"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:(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"Будет"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   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break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;}</a:t>
            </a:r>
            <a:b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28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"Номер состояния число 0 или 1. Повторите ввод - "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}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28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"Вы ввели не число"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4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83893" y="3244333"/>
            <a:ext cx="69711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800" dirty="0" smtClean="0">
                <a:solidFill>
                  <a:srgbClr val="000000"/>
                </a:solidFill>
                <a:latin typeface="JetBrains Mono"/>
              </a:rPr>
              <a:t>n</a:t>
            </a: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==</a:t>
            </a:r>
            <a:r>
              <a:rPr lang="ru-RU" altLang="ru-RU" sz="2800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?(</a:t>
            </a:r>
            <a:r>
              <a:rPr lang="ru-RU" altLang="ru-RU" sz="2800" dirty="0" err="1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)</a:t>
            </a:r>
            <a:r>
              <a:rPr lang="ru-RU" altLang="ru-RU" sz="2800" dirty="0">
                <a:solidFill>
                  <a:srgbClr val="067D17"/>
                </a:solidFill>
                <a:latin typeface="JetBrains Mono"/>
              </a:rPr>
              <a:t>"Было"</a:t>
            </a: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:(</a:t>
            </a:r>
            <a:r>
              <a:rPr lang="ru-RU" altLang="ru-RU" sz="2800" dirty="0" err="1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ru-RU" altLang="ru-RU" sz="2800" dirty="0">
                <a:solidFill>
                  <a:srgbClr val="067D17"/>
                </a:solidFill>
                <a:latin typeface="JetBrains Mono"/>
              </a:rPr>
              <a:t>"Будет"</a:t>
            </a: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;</a:t>
            </a:r>
            <a:endParaRPr lang="ru-RU" sz="2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794680" y="4367284"/>
            <a:ext cx="83495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800" i="1" dirty="0" err="1">
                <a:solidFill>
                  <a:srgbClr val="871094"/>
                </a:solidFill>
                <a:latin typeface="JetBrains Mono"/>
              </a:rPr>
              <a:t>nameSos</a:t>
            </a:r>
            <a:r>
              <a:rPr lang="ru-RU" altLang="ru-RU" sz="2800" dirty="0" smtClean="0">
                <a:solidFill>
                  <a:srgbClr val="080808"/>
                </a:solidFill>
                <a:latin typeface="JetBrains Mono"/>
              </a:rPr>
              <a:t>=    </a:t>
            </a:r>
            <a:r>
              <a:rPr lang="ru-RU" altLang="ru-RU" sz="2800" dirty="0" smtClean="0">
                <a:solidFill>
                  <a:srgbClr val="000000"/>
                </a:solidFill>
                <a:latin typeface="JetBrains Mono"/>
              </a:rPr>
              <a:t>n</a:t>
            </a: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==</a:t>
            </a:r>
            <a:r>
              <a:rPr lang="ru-RU" altLang="ru-RU" sz="2800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?(</a:t>
            </a:r>
            <a:r>
              <a:rPr lang="ru-RU" altLang="ru-RU" sz="2800" dirty="0" err="1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)</a:t>
            </a:r>
            <a:r>
              <a:rPr lang="ru-RU" altLang="ru-RU" sz="2800" dirty="0">
                <a:solidFill>
                  <a:srgbClr val="067D17"/>
                </a:solidFill>
                <a:latin typeface="JetBrains Mono"/>
              </a:rPr>
              <a:t>"Было"</a:t>
            </a: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:(</a:t>
            </a:r>
            <a:r>
              <a:rPr lang="ru-RU" altLang="ru-RU" sz="2800" dirty="0" err="1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ru-RU" altLang="ru-RU" sz="2800" dirty="0">
                <a:solidFill>
                  <a:srgbClr val="067D17"/>
                </a:solidFill>
                <a:latin typeface="JetBrains Mono"/>
              </a:rPr>
              <a:t>"Будет"</a:t>
            </a: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;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26564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6603" y="982639"/>
            <a:ext cx="11709779" cy="386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05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6854" y="748991"/>
            <a:ext cx="10249468" cy="558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08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2137" y="245661"/>
            <a:ext cx="11232108" cy="661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5639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48</Words>
  <Application>Microsoft Office PowerPoint</Application>
  <PresentationFormat>Широкоэкранный</PresentationFormat>
  <Paragraphs>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JetBrains Mono</vt:lpstr>
      <vt:lpstr>Тема Office</vt:lpstr>
      <vt:lpstr>Лекция 7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6</dc:title>
  <dc:creator>Александр</dc:creator>
  <cp:lastModifiedBy>Александр</cp:lastModifiedBy>
  <cp:revision>21</cp:revision>
  <dcterms:created xsi:type="dcterms:W3CDTF">2022-09-29T12:51:54Z</dcterms:created>
  <dcterms:modified xsi:type="dcterms:W3CDTF">2022-10-08T15:18:05Z</dcterms:modified>
</cp:coreProperties>
</file>