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7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5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08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FB6-028B-4181-AC88-2551150D0361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DDA9-7071-4BEE-BEC3-BF084C82C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Ввод </a:t>
            </a:r>
            <a:r>
              <a:rPr lang="ru-RU" dirty="0" smtClean="0"/>
              <a:t>даты для состояния «Будет»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7671" y="2938289"/>
            <a:ext cx="11491415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ParseException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 {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dirty="0" err="1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i="1" dirty="0" err="1">
                <a:solidFill>
                  <a:srgbClr val="87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sz="2800" dirty="0" err="1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800" dirty="0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Ошибка в дате</a:t>
            </a:r>
            <a:r>
              <a:rPr lang="en-US" sz="2800" dirty="0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Повторите ввод - "</a:t>
            </a:r>
            <a:r>
              <a:rPr lang="ru-RU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0" y="614150"/>
            <a:ext cx="10263115" cy="58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7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911" y="532263"/>
            <a:ext cx="10590662" cy="57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9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571" y="218364"/>
            <a:ext cx="10481480" cy="59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697" y="245660"/>
            <a:ext cx="10099342" cy="62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149" y="163771"/>
            <a:ext cx="8734567" cy="65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1253" y="1715821"/>
            <a:ext cx="7438030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java.io.BufferedReader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java.io.InputStreamReader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java.text.ParseException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java.text.SimpleDateFormat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java.util.Date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9117" y="2770496"/>
            <a:ext cx="10481480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200" dirty="0" err="1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32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62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FutureDate</a:t>
            </a:r>
            <a:r>
              <a:rPr lang="ru-RU" sz="32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3200" dirty="0" err="1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sz="32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3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182" y="2688737"/>
            <a:ext cx="1232901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 err="1"/>
              <a:t>System.</a:t>
            </a:r>
            <a:r>
              <a:rPr lang="ru-RU" sz="2800" i="1" dirty="0" err="1"/>
              <a:t>err</a:t>
            </a:r>
            <a:r>
              <a:rPr lang="ru-RU" sz="2800" dirty="0" err="1"/>
              <a:t>.print</a:t>
            </a:r>
            <a:r>
              <a:rPr lang="ru-RU" sz="2800" dirty="0"/>
              <a:t>("Введите дату окончания события в виде </a:t>
            </a:r>
            <a:r>
              <a:rPr lang="ru-RU" sz="2800" dirty="0" err="1"/>
              <a:t>дд</a:t>
            </a:r>
            <a:r>
              <a:rPr lang="ru-RU" sz="2800" dirty="0"/>
              <a:t>-мм-</a:t>
            </a:r>
            <a:r>
              <a:rPr lang="ru-RU" sz="2800" dirty="0" err="1"/>
              <a:t>гггг</a:t>
            </a:r>
            <a:r>
              <a:rPr lang="ru-RU" sz="2800" dirty="0"/>
              <a:t> - </a:t>
            </a:r>
            <a:r>
              <a:rPr lang="ru-RU" sz="2800" dirty="0" smtClean="0"/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BufferedReader</a:t>
            </a:r>
            <a:r>
              <a:rPr lang="en-US" sz="2800" dirty="0"/>
              <a:t> reader = new </a:t>
            </a:r>
            <a:r>
              <a:rPr lang="en-US" sz="2800" dirty="0" err="1"/>
              <a:t>BufferedReader</a:t>
            </a:r>
            <a:r>
              <a:rPr lang="en-US" sz="2800" dirty="0"/>
              <a:t>(new </a:t>
            </a:r>
            <a:r>
              <a:rPr lang="en-US" sz="2800" dirty="0" err="1"/>
              <a:t>InputStreamReader</a:t>
            </a:r>
            <a:r>
              <a:rPr lang="en-US" sz="2800" dirty="0"/>
              <a:t>(System.</a:t>
            </a:r>
            <a:r>
              <a:rPr lang="en-US" sz="2800" i="1" dirty="0"/>
              <a:t>in</a:t>
            </a:r>
            <a:r>
              <a:rPr lang="en-US" sz="2800" dirty="0"/>
              <a:t>));</a:t>
            </a:r>
            <a:endParaRPr lang="ru-RU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8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83893" y="3244333"/>
            <a:ext cx="6971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String</a:t>
            </a:r>
            <a:r>
              <a:rPr lang="ru-RU" sz="3600" dirty="0"/>
              <a:t> </a:t>
            </a:r>
            <a:r>
              <a:rPr lang="ru-RU" sz="3600" dirty="0" err="1"/>
              <a:t>tempDate</a:t>
            </a:r>
            <a:r>
              <a:rPr lang="ru-RU" sz="3600" dirty="0"/>
              <a:t> = </a:t>
            </a:r>
            <a:r>
              <a:rPr lang="ru-RU" sz="3600" dirty="0" err="1"/>
              <a:t>reader.readLine</a:t>
            </a:r>
            <a:r>
              <a:rPr lang="ru-RU" sz="3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56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307" y="2823001"/>
            <a:ext cx="12146508" cy="1014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ky-KG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SimpleDateFormat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sz="24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33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400" dirty="0" err="1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SimpleDateFormat</a:t>
            </a:r>
            <a:r>
              <a:rPr lang="en-US" sz="24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400" dirty="0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US" sz="2400" dirty="0" err="1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400" dirty="0">
                <a:solidFill>
                  <a:srgbClr val="067D1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8003" y="3289243"/>
            <a:ext cx="727314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800" dirty="0" err="1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tempDate</a:t>
            </a:r>
            <a:r>
              <a:rPr lang="en-US" sz="2800" dirty="0">
                <a:solidFill>
                  <a:srgbClr val="08080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1446" y="4375077"/>
            <a:ext cx="11204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y-KG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Переобразуем введенную дату в универсальный формат </a:t>
            </a: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date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40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1096" y="3203390"/>
            <a:ext cx="104447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33B3"/>
                </a:solidFill>
                <a:latin typeface="+mj-lt"/>
                <a:ea typeface="Times New Roman" panose="02020603050405020304" pitchFamily="18" charset="0"/>
              </a:rPr>
              <a:t>if </a:t>
            </a:r>
            <a:r>
              <a:rPr lang="en-US" sz="3200" b="1" dirty="0">
                <a:solidFill>
                  <a:srgbClr val="080808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form</a:t>
            </a:r>
            <a:r>
              <a:rPr lang="en-US" sz="3200" b="1" dirty="0" err="1">
                <a:solidFill>
                  <a:srgbClr val="080808"/>
                </a:solidFill>
                <a:latin typeface="+mj-lt"/>
                <a:ea typeface="Times New Roman" panose="02020603050405020304" pitchFamily="18" charset="0"/>
              </a:rPr>
              <a:t>.format</a:t>
            </a:r>
            <a:r>
              <a:rPr lang="en-US" sz="3200" b="1" dirty="0">
                <a:solidFill>
                  <a:srgbClr val="080808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date</a:t>
            </a:r>
            <a:r>
              <a:rPr lang="en-US" sz="3200" b="1" dirty="0">
                <a:solidFill>
                  <a:srgbClr val="080808"/>
                </a:solidFill>
                <a:latin typeface="+mj-lt"/>
                <a:ea typeface="Times New Roman" panose="02020603050405020304" pitchFamily="18" charset="0"/>
              </a:rPr>
              <a:t>).equals(</a:t>
            </a:r>
            <a:r>
              <a:rPr lang="en-US" sz="3200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tempDate</a:t>
            </a:r>
            <a:r>
              <a:rPr lang="en-US" sz="3200" b="1" dirty="0" smtClean="0">
                <a:solidFill>
                  <a:srgbClr val="080808"/>
                </a:solidFill>
                <a:latin typeface="+mj-lt"/>
                <a:ea typeface="Times New Roman" panose="02020603050405020304" pitchFamily="18" charset="0"/>
              </a:rPr>
              <a:t>))</a:t>
            </a:r>
            <a:endParaRPr lang="ru-RU" sz="3200" b="1" dirty="0" smtClean="0">
              <a:solidFill>
                <a:srgbClr val="080808"/>
              </a:solidFill>
              <a:latin typeface="+mj-lt"/>
              <a:ea typeface="Times New Roman" panose="02020603050405020304" pitchFamily="18" charset="0"/>
            </a:endParaRPr>
          </a:p>
          <a:p>
            <a:r>
              <a:rPr lang="en-US" sz="3200" dirty="0"/>
              <a:t>else </a:t>
            </a:r>
            <a:r>
              <a:rPr lang="en-US" sz="3200" dirty="0" err="1"/>
              <a:t>System.</a:t>
            </a:r>
            <a:r>
              <a:rPr lang="en-US" sz="3200" i="1" dirty="0" err="1"/>
              <a:t>err</a:t>
            </a:r>
            <a:r>
              <a:rPr lang="en-US" sz="3200" dirty="0" err="1"/>
              <a:t>.println</a:t>
            </a:r>
            <a:r>
              <a:rPr lang="en-US" sz="3200" dirty="0"/>
              <a:t>("</a:t>
            </a:r>
            <a:r>
              <a:rPr lang="ru-RU" sz="3200" dirty="0"/>
              <a:t>Ошибка в дате</a:t>
            </a:r>
            <a:r>
              <a:rPr lang="en-US" sz="3200" dirty="0"/>
              <a:t>. </a:t>
            </a:r>
            <a:r>
              <a:rPr lang="ru-RU" sz="3200" dirty="0"/>
              <a:t>Повторите ввод - ");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22563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86</Words>
  <Application>Microsoft Office PowerPoint</Application>
  <PresentationFormat>Широкоэкранный</PresentationFormat>
  <Paragraphs>14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Тема Office</vt:lpstr>
      <vt:lpstr>Лекция 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</dc:title>
  <dc:creator>Александр</dc:creator>
  <cp:lastModifiedBy>Александр</cp:lastModifiedBy>
  <cp:revision>30</cp:revision>
  <dcterms:created xsi:type="dcterms:W3CDTF">2022-09-29T12:51:54Z</dcterms:created>
  <dcterms:modified xsi:type="dcterms:W3CDTF">2022-10-18T13:52:55Z</dcterms:modified>
</cp:coreProperties>
</file>