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74"/>
    <p:restoredTop sz="94650"/>
  </p:normalViewPr>
  <p:slideViewPr>
    <p:cSldViewPr snapToGrid="0">
      <p:cViewPr varScale="1">
        <p:scale>
          <a:sx n="85" d="100"/>
          <a:sy n="85" d="100"/>
        </p:scale>
        <p:origin x="19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3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0490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1842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698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28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4689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71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2103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9619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02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9/12/23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745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9/12/23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8492690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search/coupl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 strings tied to finger">
            <a:extLst>
              <a:ext uri="{FF2B5EF4-FFF2-40B4-BE49-F238E27FC236}">
                <a16:creationId xmlns:a16="http://schemas.microsoft.com/office/drawing/2014/main" id="{9AF214E6-C0D5-35C1-8278-AAD2129EF6DF}"/>
              </a:ext>
            </a:extLst>
          </p:cNvPr>
          <p:cNvPicPr>
            <a:picLocks noChangeAspect="1"/>
          </p:cNvPicPr>
          <p:nvPr/>
        </p:nvPicPr>
        <p:blipFill rotWithShape="1">
          <a:blip r:embed="rId2">
            <a:alphaModFix/>
          </a:blip>
          <a:srcRect t="13986" b="1447"/>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1157CB-5F5D-BAFB-908C-31D92555732D}"/>
              </a:ext>
            </a:extLst>
          </p:cNvPr>
          <p:cNvSpPr>
            <a:spLocks noGrp="1"/>
          </p:cNvSpPr>
          <p:nvPr>
            <p:ph type="ctrTitle"/>
          </p:nvPr>
        </p:nvSpPr>
        <p:spPr>
          <a:xfrm>
            <a:off x="4328161" y="2211978"/>
            <a:ext cx="3535679" cy="1425728"/>
          </a:xfrm>
        </p:spPr>
        <p:txBody>
          <a:bodyPr anchor="b">
            <a:normAutofit/>
          </a:bodyPr>
          <a:lstStyle/>
          <a:p>
            <a:pPr algn="ctr"/>
            <a:r>
              <a:rPr lang="en-US" dirty="0"/>
              <a:t>Love Recommender</a:t>
            </a:r>
            <a:endParaRPr lang="en-US"/>
          </a:p>
        </p:txBody>
      </p:sp>
      <p:sp>
        <p:nvSpPr>
          <p:cNvPr id="3" name="Subtitle 2">
            <a:extLst>
              <a:ext uri="{FF2B5EF4-FFF2-40B4-BE49-F238E27FC236}">
                <a16:creationId xmlns:a16="http://schemas.microsoft.com/office/drawing/2014/main" id="{52663259-0FA8-4E71-120A-49C9233E9AE4}"/>
              </a:ext>
            </a:extLst>
          </p:cNvPr>
          <p:cNvSpPr>
            <a:spLocks noGrp="1"/>
          </p:cNvSpPr>
          <p:nvPr>
            <p:ph type="subTitle" idx="1"/>
          </p:nvPr>
        </p:nvSpPr>
        <p:spPr>
          <a:xfrm>
            <a:off x="4572000" y="4249360"/>
            <a:ext cx="3048000" cy="877585"/>
          </a:xfrm>
        </p:spPr>
        <p:txBody>
          <a:bodyPr>
            <a:normAutofit/>
          </a:bodyPr>
          <a:lstStyle/>
          <a:p>
            <a:pPr algn="ctr">
              <a:lnSpc>
                <a:spcPct val="110000"/>
              </a:lnSpc>
            </a:pPr>
            <a:r>
              <a:rPr lang="en-US" sz="1500"/>
              <a:t>Never worry I’ll find someone like you </a:t>
            </a:r>
            <a:r>
              <a:rPr lang="en-US" sz="1500" err="1"/>
              <a:t>ohhhhhh</a:t>
            </a:r>
            <a:r>
              <a:rPr lang="en-US" sz="1500"/>
              <a:t>.. I wish nothing but a nice partner for you </a:t>
            </a:r>
            <a:r>
              <a:rPr lang="en-US" sz="1500" err="1"/>
              <a:t>ohhhhhhh</a:t>
            </a:r>
            <a:r>
              <a:rPr lang="en-US" sz="1500"/>
              <a:t>…</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9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DE84-D59A-0D63-86A9-E7301A0EBF59}"/>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B036B59D-D223-AFE7-1E6B-205794F46FF9}"/>
              </a:ext>
            </a:extLst>
          </p:cNvPr>
          <p:cNvSpPr>
            <a:spLocks noGrp="1"/>
          </p:cNvSpPr>
          <p:nvPr>
            <p:ph idx="1"/>
          </p:nvPr>
        </p:nvSpPr>
        <p:spPr>
          <a:xfrm>
            <a:off x="952500" y="2285997"/>
            <a:ext cx="4756924" cy="3635301"/>
          </a:xfrm>
        </p:spPr>
        <p:txBody>
          <a:bodyPr>
            <a:normAutofit/>
          </a:bodyPr>
          <a:lstStyle/>
          <a:p>
            <a:r>
              <a:rPr lang="en-US" dirty="0"/>
              <a:t>Analyzing the descriptions of people available on </a:t>
            </a:r>
            <a:r>
              <a:rPr lang="en-US" dirty="0" err="1"/>
              <a:t>okcupid</a:t>
            </a:r>
            <a:r>
              <a:rPr lang="en-US" dirty="0"/>
              <a:t> website’s dataset and finding out how they like to describe themselves most commonly.</a:t>
            </a:r>
          </a:p>
          <a:p>
            <a:r>
              <a:rPr lang="en-US" dirty="0"/>
              <a:t>Creating a Recommendation system that asks a user to enter their description and find the most similar descriptions available on the dataset. </a:t>
            </a:r>
          </a:p>
        </p:txBody>
      </p:sp>
      <p:pic>
        <p:nvPicPr>
          <p:cNvPr id="8" name="Picture 7" descr="A person and person hugging in a field&#10;&#10;Description automatically generated">
            <a:extLst>
              <a:ext uri="{FF2B5EF4-FFF2-40B4-BE49-F238E27FC236}">
                <a16:creationId xmlns:a16="http://schemas.microsoft.com/office/drawing/2014/main" id="{EB4D266B-20B6-0AEF-7FB2-94153E50EB2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28703" y="1278731"/>
            <a:ext cx="3815498" cy="3553183"/>
          </a:xfrm>
          <a:prstGeom prst="rect">
            <a:avLst/>
          </a:prstGeom>
        </p:spPr>
      </p:pic>
    </p:spTree>
    <p:extLst>
      <p:ext uri="{BB962C8B-B14F-4D97-AF65-F5344CB8AC3E}">
        <p14:creationId xmlns:p14="http://schemas.microsoft.com/office/powerpoint/2010/main" val="148552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1B7D-5649-0E27-2C78-CB0C4DEFD5E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09A6452-3A76-46EF-C4C9-DE77A9EFAFDD}"/>
              </a:ext>
            </a:extLst>
          </p:cNvPr>
          <p:cNvSpPr>
            <a:spLocks noGrp="1"/>
          </p:cNvSpPr>
          <p:nvPr>
            <p:ph idx="1"/>
          </p:nvPr>
        </p:nvSpPr>
        <p:spPr>
          <a:xfrm>
            <a:off x="952500" y="2285997"/>
            <a:ext cx="4991100" cy="4243391"/>
          </a:xfrm>
        </p:spPr>
        <p:txBody>
          <a:bodyPr/>
          <a:lstStyle/>
          <a:p>
            <a:r>
              <a:rPr lang="en-US" dirty="0"/>
              <a:t>The main part of data cleaning was removing the html tags from the available descriptions in the dataset. </a:t>
            </a:r>
          </a:p>
          <a:p>
            <a:r>
              <a:rPr lang="en-US" dirty="0"/>
              <a:t>After obtaining the cleaned descriptions, I saved just the descriptions in a .txt file since I was concerned only with text analysis.</a:t>
            </a:r>
          </a:p>
        </p:txBody>
      </p:sp>
      <p:pic>
        <p:nvPicPr>
          <p:cNvPr id="15" name="Picture 14" descr="A screenshot of a text&#10;&#10;Description automatically generated">
            <a:extLst>
              <a:ext uri="{FF2B5EF4-FFF2-40B4-BE49-F238E27FC236}">
                <a16:creationId xmlns:a16="http://schemas.microsoft.com/office/drawing/2014/main" id="{5590D036-4616-25AB-4E49-83C94EA35AD5}"/>
              </a:ext>
            </a:extLst>
          </p:cNvPr>
          <p:cNvPicPr>
            <a:picLocks noChangeAspect="1"/>
          </p:cNvPicPr>
          <p:nvPr/>
        </p:nvPicPr>
        <p:blipFill>
          <a:blip r:embed="rId2"/>
          <a:stretch>
            <a:fillRect/>
          </a:stretch>
        </p:blipFill>
        <p:spPr>
          <a:xfrm>
            <a:off x="7029450" y="361947"/>
            <a:ext cx="4210050" cy="3067053"/>
          </a:xfrm>
          <a:prstGeom prst="rect">
            <a:avLst/>
          </a:prstGeom>
        </p:spPr>
      </p:pic>
      <p:pic>
        <p:nvPicPr>
          <p:cNvPr id="17" name="Picture 16" descr="A computer screen shot of text&#10;&#10;Description automatically generated">
            <a:extLst>
              <a:ext uri="{FF2B5EF4-FFF2-40B4-BE49-F238E27FC236}">
                <a16:creationId xmlns:a16="http://schemas.microsoft.com/office/drawing/2014/main" id="{E6AB95BE-A7B5-98F1-EC77-EA1BFE97158B}"/>
              </a:ext>
            </a:extLst>
          </p:cNvPr>
          <p:cNvPicPr>
            <a:picLocks noChangeAspect="1"/>
          </p:cNvPicPr>
          <p:nvPr/>
        </p:nvPicPr>
        <p:blipFill>
          <a:blip r:embed="rId3"/>
          <a:stretch>
            <a:fillRect/>
          </a:stretch>
        </p:blipFill>
        <p:spPr>
          <a:xfrm>
            <a:off x="7029451" y="3488388"/>
            <a:ext cx="4210050" cy="3298178"/>
          </a:xfrm>
          <a:prstGeom prst="rect">
            <a:avLst/>
          </a:prstGeom>
        </p:spPr>
      </p:pic>
    </p:spTree>
    <p:extLst>
      <p:ext uri="{BB962C8B-B14F-4D97-AF65-F5344CB8AC3E}">
        <p14:creationId xmlns:p14="http://schemas.microsoft.com/office/powerpoint/2010/main" val="412645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CDE4-6166-D15C-9491-DEDAC310A451}"/>
              </a:ext>
            </a:extLst>
          </p:cNvPr>
          <p:cNvSpPr>
            <a:spLocks noGrp="1"/>
          </p:cNvSpPr>
          <p:nvPr>
            <p:ph type="title"/>
          </p:nvPr>
        </p:nvSpPr>
        <p:spPr/>
        <p:txBody>
          <a:bodyPr/>
          <a:lstStyle/>
          <a:p>
            <a:r>
              <a:rPr lang="en-US" dirty="0"/>
              <a:t>INITIAL ANALYSIS</a:t>
            </a:r>
          </a:p>
        </p:txBody>
      </p:sp>
      <p:sp>
        <p:nvSpPr>
          <p:cNvPr id="3" name="Content Placeholder 2">
            <a:extLst>
              <a:ext uri="{FF2B5EF4-FFF2-40B4-BE49-F238E27FC236}">
                <a16:creationId xmlns:a16="http://schemas.microsoft.com/office/drawing/2014/main" id="{0468ECF8-96DD-8F1D-A52E-B2DB4C4C60AE}"/>
              </a:ext>
            </a:extLst>
          </p:cNvPr>
          <p:cNvSpPr>
            <a:spLocks noGrp="1"/>
          </p:cNvSpPr>
          <p:nvPr>
            <p:ph idx="1"/>
          </p:nvPr>
        </p:nvSpPr>
        <p:spPr>
          <a:xfrm>
            <a:off x="952500" y="2285997"/>
            <a:ext cx="5437149" cy="3890965"/>
          </a:xfrm>
        </p:spPr>
        <p:txBody>
          <a:bodyPr>
            <a:normAutofit fontScale="92500" lnSpcReduction="10000"/>
          </a:bodyPr>
          <a:lstStyle/>
          <a:p>
            <a:r>
              <a:rPr lang="en-US" dirty="0"/>
              <a:t>Firstly, I separated all the descriptions into single words and analyzed the most common words using </a:t>
            </a:r>
            <a:r>
              <a:rPr lang="en-US" dirty="0" err="1"/>
              <a:t>wordcloud</a:t>
            </a:r>
            <a:r>
              <a:rPr lang="en-US" dirty="0"/>
              <a:t>. The most commonly used words were not insightful as they contained lots of common articles.</a:t>
            </a:r>
          </a:p>
          <a:p>
            <a:r>
              <a:rPr lang="en-US" dirty="0"/>
              <a:t>Secondly, I tried to filter the words by common present-tense action verbs, having a </a:t>
            </a:r>
            <a:r>
              <a:rPr lang="en-US" dirty="0" err="1"/>
              <a:t>word+ing-verb</a:t>
            </a:r>
            <a:r>
              <a:rPr lang="en-US" dirty="0"/>
              <a:t>+ word as a unit and examine the most common form of them. The result were still typical and </a:t>
            </a:r>
            <a:r>
              <a:rPr lang="en-US" dirty="0" err="1"/>
              <a:t>uninsightful</a:t>
            </a:r>
            <a:r>
              <a:rPr lang="en-US" dirty="0"/>
              <a:t>.</a:t>
            </a:r>
          </a:p>
          <a:p>
            <a:r>
              <a:rPr lang="en-US" dirty="0"/>
              <a:t>Finally, I decided to import and use natural language processing library  to gain more insightful data as the library would filter our common articles and extract common but useful data.</a:t>
            </a:r>
          </a:p>
        </p:txBody>
      </p:sp>
      <p:pic>
        <p:nvPicPr>
          <p:cNvPr id="5" name="Picture 4" descr="A close up of words&#10;&#10;Description automatically generated">
            <a:extLst>
              <a:ext uri="{FF2B5EF4-FFF2-40B4-BE49-F238E27FC236}">
                <a16:creationId xmlns:a16="http://schemas.microsoft.com/office/drawing/2014/main" id="{D6A0AA28-8EC2-416C-D867-212C1B3ED280}"/>
              </a:ext>
            </a:extLst>
          </p:cNvPr>
          <p:cNvPicPr>
            <a:picLocks noChangeAspect="1"/>
          </p:cNvPicPr>
          <p:nvPr/>
        </p:nvPicPr>
        <p:blipFill>
          <a:blip r:embed="rId2"/>
          <a:stretch>
            <a:fillRect/>
          </a:stretch>
        </p:blipFill>
        <p:spPr>
          <a:xfrm>
            <a:off x="6389649" y="757238"/>
            <a:ext cx="5302679" cy="231574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6B2691D-95AD-8D9E-8B97-BCC8AC57C33C}"/>
              </a:ext>
            </a:extLst>
          </p:cNvPr>
          <p:cNvPicPr>
            <a:picLocks noChangeAspect="1"/>
          </p:cNvPicPr>
          <p:nvPr/>
        </p:nvPicPr>
        <p:blipFill>
          <a:blip r:embed="rId3"/>
          <a:stretch>
            <a:fillRect/>
          </a:stretch>
        </p:blipFill>
        <p:spPr>
          <a:xfrm>
            <a:off x="6235076" y="3206437"/>
            <a:ext cx="5725731" cy="2627313"/>
          </a:xfrm>
          <a:prstGeom prst="rect">
            <a:avLst/>
          </a:prstGeom>
        </p:spPr>
      </p:pic>
    </p:spTree>
    <p:extLst>
      <p:ext uri="{BB962C8B-B14F-4D97-AF65-F5344CB8AC3E}">
        <p14:creationId xmlns:p14="http://schemas.microsoft.com/office/powerpoint/2010/main" val="324726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1FB4-052B-1589-00A1-1B69EF4DBF8D}"/>
              </a:ext>
            </a:extLst>
          </p:cNvPr>
          <p:cNvSpPr>
            <a:spLocks noGrp="1"/>
          </p:cNvSpPr>
          <p:nvPr>
            <p:ph type="title"/>
          </p:nvPr>
        </p:nvSpPr>
        <p:spPr/>
        <p:txBody>
          <a:bodyPr/>
          <a:lstStyle/>
          <a:p>
            <a:r>
              <a:rPr lang="en-US" dirty="0"/>
              <a:t>NLTK NGRAMS ANALYSIS</a:t>
            </a:r>
          </a:p>
        </p:txBody>
      </p:sp>
      <p:sp>
        <p:nvSpPr>
          <p:cNvPr id="3" name="Content Placeholder 2">
            <a:extLst>
              <a:ext uri="{FF2B5EF4-FFF2-40B4-BE49-F238E27FC236}">
                <a16:creationId xmlns:a16="http://schemas.microsoft.com/office/drawing/2014/main" id="{CCDB7486-ABEE-3AFE-8490-52B58BEE5181}"/>
              </a:ext>
            </a:extLst>
          </p:cNvPr>
          <p:cNvSpPr>
            <a:spLocks noGrp="1"/>
          </p:cNvSpPr>
          <p:nvPr>
            <p:ph idx="1"/>
          </p:nvPr>
        </p:nvSpPr>
        <p:spPr>
          <a:xfrm>
            <a:off x="952500" y="2285997"/>
            <a:ext cx="6197808" cy="3890965"/>
          </a:xfrm>
        </p:spPr>
        <p:txBody>
          <a:bodyPr>
            <a:normAutofit fontScale="92500"/>
          </a:bodyPr>
          <a:lstStyle/>
          <a:p>
            <a:r>
              <a:rPr lang="en-US" dirty="0"/>
              <a:t>After Importing the </a:t>
            </a:r>
            <a:r>
              <a:rPr lang="en-US" dirty="0" err="1"/>
              <a:t>nltk</a:t>
            </a:r>
            <a:r>
              <a:rPr lang="en-US" dirty="0"/>
              <a:t> library, I use its </a:t>
            </a:r>
            <a:r>
              <a:rPr lang="en-US" dirty="0" err="1"/>
              <a:t>ngrams</a:t>
            </a:r>
            <a:r>
              <a:rPr lang="en-US" dirty="0"/>
              <a:t> feature  to properly analyze the descriptions. This method is superior to manual analysis as before since the library filters out commonly used articles to produce contiguous sequence of insightful words.</a:t>
            </a:r>
          </a:p>
          <a:p>
            <a:r>
              <a:rPr lang="en-US" dirty="0"/>
              <a:t>After performing </a:t>
            </a:r>
            <a:r>
              <a:rPr lang="en-US" dirty="0" err="1"/>
              <a:t>ngrams</a:t>
            </a:r>
            <a:r>
              <a:rPr lang="en-US" dirty="0"/>
              <a:t> test with n=1,2,3,4&amp;5, I found the words with n=3 to be most insightful.</a:t>
            </a:r>
          </a:p>
          <a:p>
            <a:r>
              <a:rPr lang="en-US" dirty="0"/>
              <a:t>We find that people describe themselves as who like to meet new people, make people laugh, try new things whereas the most common movies and TV shows they like are eternal sunshine of the spotless mind and big bang theory.</a:t>
            </a:r>
          </a:p>
        </p:txBody>
      </p:sp>
      <p:pic>
        <p:nvPicPr>
          <p:cNvPr id="5" name="Picture 4" descr="A graph with a line&#10;&#10;Description automatically generated">
            <a:extLst>
              <a:ext uri="{FF2B5EF4-FFF2-40B4-BE49-F238E27FC236}">
                <a16:creationId xmlns:a16="http://schemas.microsoft.com/office/drawing/2014/main" id="{F9A13AB7-A8F5-3B48-C7FB-A9EF86508878}"/>
              </a:ext>
            </a:extLst>
          </p:cNvPr>
          <p:cNvPicPr>
            <a:picLocks noChangeAspect="1"/>
          </p:cNvPicPr>
          <p:nvPr/>
        </p:nvPicPr>
        <p:blipFill>
          <a:blip r:embed="rId2"/>
          <a:stretch>
            <a:fillRect/>
          </a:stretch>
        </p:blipFill>
        <p:spPr>
          <a:xfrm>
            <a:off x="7150308" y="757238"/>
            <a:ext cx="5041692" cy="5343524"/>
          </a:xfrm>
          <a:prstGeom prst="rect">
            <a:avLst/>
          </a:prstGeom>
        </p:spPr>
      </p:pic>
    </p:spTree>
    <p:extLst>
      <p:ext uri="{BB962C8B-B14F-4D97-AF65-F5344CB8AC3E}">
        <p14:creationId xmlns:p14="http://schemas.microsoft.com/office/powerpoint/2010/main" val="279927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92829-B984-85DE-C901-828761D39003}"/>
              </a:ext>
            </a:extLst>
          </p:cNvPr>
          <p:cNvSpPr>
            <a:spLocks noGrp="1"/>
          </p:cNvSpPr>
          <p:nvPr>
            <p:ph type="title"/>
          </p:nvPr>
        </p:nvSpPr>
        <p:spPr>
          <a:xfrm>
            <a:off x="952500" y="723900"/>
            <a:ext cx="4417522" cy="1181100"/>
          </a:xfrm>
        </p:spPr>
        <p:txBody>
          <a:bodyPr>
            <a:normAutofit/>
          </a:bodyPr>
          <a:lstStyle/>
          <a:p>
            <a:r>
              <a:rPr lang="en-US" dirty="0"/>
              <a:t>Recommendation SYSTEM</a:t>
            </a:r>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9497F1-A485-30EB-F89F-851329E6813D}"/>
              </a:ext>
            </a:extLst>
          </p:cNvPr>
          <p:cNvSpPr>
            <a:spLocks noGrp="1"/>
          </p:cNvSpPr>
          <p:nvPr>
            <p:ph idx="1"/>
          </p:nvPr>
        </p:nvSpPr>
        <p:spPr>
          <a:xfrm>
            <a:off x="952500" y="2285997"/>
            <a:ext cx="4191000" cy="3890965"/>
          </a:xfrm>
        </p:spPr>
        <p:txBody>
          <a:bodyPr>
            <a:normAutofit/>
          </a:bodyPr>
          <a:lstStyle/>
          <a:p>
            <a:pPr>
              <a:lnSpc>
                <a:spcPct val="110000"/>
              </a:lnSpc>
            </a:pPr>
            <a:r>
              <a:rPr lang="en-US" sz="1500"/>
              <a:t>For the recommendation system I use the user input i.e. their own description and use TF-IDF vectorizing technique and cosine similarity to compare user’s description to descriptions in the dataset and present the top 5 most common descriptions.</a:t>
            </a:r>
          </a:p>
          <a:p>
            <a:pPr>
              <a:lnSpc>
                <a:spcPct val="110000"/>
              </a:lnSpc>
            </a:pPr>
            <a:r>
              <a:rPr lang="en-US" sz="1500"/>
              <a:t>The method works as long there are some common unique words in user’s description and descriptions in the dataset, but further neural network and deep learning analysis would be necessary to refine the recommendations and provide more contextual  recommendations.</a:t>
            </a:r>
          </a:p>
        </p:txBody>
      </p:sp>
      <p:pic>
        <p:nvPicPr>
          <p:cNvPr id="5" name="Picture 4" descr="A red heart on a black background&#10;&#10;Description automatically generated">
            <a:extLst>
              <a:ext uri="{FF2B5EF4-FFF2-40B4-BE49-F238E27FC236}">
                <a16:creationId xmlns:a16="http://schemas.microsoft.com/office/drawing/2014/main" id="{363D092B-30CE-3E66-45C9-4ED44C2F77A5}"/>
              </a:ext>
            </a:extLst>
          </p:cNvPr>
          <p:cNvPicPr>
            <a:picLocks noChangeAspect="1"/>
          </p:cNvPicPr>
          <p:nvPr/>
        </p:nvPicPr>
        <p:blipFill>
          <a:blip r:embed="rId2"/>
          <a:stretch>
            <a:fillRect/>
          </a:stretch>
        </p:blipFill>
        <p:spPr>
          <a:xfrm>
            <a:off x="6380187" y="1132406"/>
            <a:ext cx="4593188" cy="4593188"/>
          </a:xfrm>
          <a:prstGeom prst="rect">
            <a:avLst/>
          </a:prstGeom>
        </p:spPr>
      </p:pic>
    </p:spTree>
    <p:extLst>
      <p:ext uri="{BB962C8B-B14F-4D97-AF65-F5344CB8AC3E}">
        <p14:creationId xmlns:p14="http://schemas.microsoft.com/office/powerpoint/2010/main" val="341445657"/>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2624"/>
      </a:dk2>
      <a:lt2>
        <a:srgbClr val="E2E8E7"/>
      </a:lt2>
      <a:accent1>
        <a:srgbClr val="C6969E"/>
      </a:accent1>
      <a:accent2>
        <a:srgbClr val="BA8E7F"/>
      </a:accent2>
      <a:accent3>
        <a:srgbClr val="B2A281"/>
      </a:accent3>
      <a:accent4>
        <a:srgbClr val="A3A872"/>
      </a:accent4>
      <a:accent5>
        <a:srgbClr val="95AA81"/>
      </a:accent5>
      <a:accent6>
        <a:srgbClr val="7CAF78"/>
      </a:accent6>
      <a:hlink>
        <a:srgbClr val="568E85"/>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90</TotalTime>
  <Words>420</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Trade Gothic Next Cond</vt:lpstr>
      <vt:lpstr>Trade Gothic Next Light</vt:lpstr>
      <vt:lpstr>AfterglowVTI</vt:lpstr>
      <vt:lpstr>Love Recommender</vt:lpstr>
      <vt:lpstr>PROJECT GOAL</vt:lpstr>
      <vt:lpstr>DATA CLEANING</vt:lpstr>
      <vt:lpstr>INITIAL ANALYSIS</vt:lpstr>
      <vt:lpstr>NLTK NGRAMS ANALYSIS</vt:lpstr>
      <vt:lpstr>Recommendation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Love Recommender</dc:title>
  <dc:creator>Dahal, Sulav</dc:creator>
  <cp:lastModifiedBy>Dahal, Sulav</cp:lastModifiedBy>
  <cp:revision>8</cp:revision>
  <dcterms:created xsi:type="dcterms:W3CDTF">2023-09-05T23:10:27Z</dcterms:created>
  <dcterms:modified xsi:type="dcterms:W3CDTF">2023-09-12T20:06:44Z</dcterms:modified>
</cp:coreProperties>
</file>